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5.xml" ContentType="application/vnd.openxmlformats-officedocument.them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notesSlides/notesSlide4.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notesSlides/notesSlide8.xml" ContentType="application/vnd.openxmlformats-officedocument.presentationml.notesSlide+xml"/>
  <Override PartName="/ppt/tags/tag120.xml" ContentType="application/vnd.openxmlformats-officedocument.presentationml.tags+xml"/>
  <Override PartName="/ppt/tags/tag121.xml" ContentType="application/vnd.openxmlformats-officedocument.presentationml.tags+xml"/>
  <Override PartName="/ppt/notesSlides/notesSlide9.xml" ContentType="application/vnd.openxmlformats-officedocument.presentationml.notesSlide+xml"/>
  <Override PartName="/ppt/tags/tag122.xml" ContentType="application/vnd.openxmlformats-officedocument.presentationml.tags+xml"/>
  <Override PartName="/ppt/tags/tag123.xml" ContentType="application/vnd.openxmlformats-officedocument.presentationml.tags+xml"/>
  <Override PartName="/ppt/notesSlides/notesSlide10.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notesSlides/notesSlide11.xml" ContentType="application/vnd.openxmlformats-officedocument.presentationml.notesSlide+xml"/>
  <Override PartName="/ppt/tags/tag126.xml" ContentType="application/vnd.openxmlformats-officedocument.presentationml.tags+xml"/>
  <Override PartName="/ppt/tags/tag127.xml" ContentType="application/vnd.openxmlformats-officedocument.presentationml.tags+xml"/>
  <Override PartName="/ppt/notesSlides/notesSlide12.xml" ContentType="application/vnd.openxmlformats-officedocument.presentationml.notesSlide+xml"/>
  <Override PartName="/ppt/tags/tag128.xml" ContentType="application/vnd.openxmlformats-officedocument.presentationml.tags+xml"/>
  <Override PartName="/ppt/tags/tag129.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notesSlides/notesSlide15.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34.xml" ContentType="application/vnd.openxmlformats-officedocument.presentationml.tags+xml"/>
  <Override PartName="/ppt/tags/tag135.xml" ContentType="application/vnd.openxmlformats-officedocument.presentationml.tags+xml"/>
  <Override PartName="/ppt/notesSlides/notesSlide18.xml" ContentType="application/vnd.openxmlformats-officedocument.presentationml.notesSlide+xml"/>
  <Override PartName="/ppt/tags/tag136.xml" ContentType="application/vnd.openxmlformats-officedocument.presentationml.tags+xml"/>
  <Override PartName="/ppt/tags/tag137.xml" ContentType="application/vnd.openxmlformats-officedocument.presentationml.tags+xml"/>
  <Override PartName="/ppt/notesSlides/notesSlide19.xml" ContentType="application/vnd.openxmlformats-officedocument.presentationml.notesSlide+xml"/>
  <Override PartName="/ppt/tags/tag138.xml" ContentType="application/vnd.openxmlformats-officedocument.presentationml.tags+xml"/>
  <Override PartName="/ppt/tags/tag139.xml" ContentType="application/vnd.openxmlformats-officedocument.presentationml.tags+xml"/>
  <Override PartName="/ppt/notesSlides/notesSlide20.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notesSlides/notesSlide23.xml" ContentType="application/vnd.openxmlformats-officedocument.presentationml.notesSlide+xml"/>
  <Override PartName="/ppt/tags/tag144.xml" ContentType="application/vnd.openxmlformats-officedocument.presentationml.tags+xml"/>
  <Override PartName="/ppt/tags/tag145.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46.xml" ContentType="application/vnd.openxmlformats-officedocument.presentationml.tags+xml"/>
  <Override PartName="/ppt/tags/tag147.xml" ContentType="application/vnd.openxmlformats-officedocument.presentationml.tags+xml"/>
  <Override PartName="/ppt/notesSlides/notesSlide26.xml" ContentType="application/vnd.openxmlformats-officedocument.presentationml.notesSlide+xml"/>
  <Override PartName="/ppt/tags/tag148.xml" ContentType="application/vnd.openxmlformats-officedocument.presentationml.tags+xml"/>
  <Override PartName="/ppt/tags/tag149.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notesSlides/notesSlide29.xml" ContentType="application/vnd.openxmlformats-officedocument.presentationml.notesSlide+xml"/>
  <Override PartName="/ppt/tags/tag152.xml" ContentType="application/vnd.openxmlformats-officedocument.presentationml.tags+xml"/>
  <Override PartName="/ppt/tags/tag153.xml" ContentType="application/vnd.openxmlformats-officedocument.presentationml.tags+xml"/>
  <Override PartName="/ppt/notesSlides/notesSlide30.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56.xml" ContentType="application/vnd.openxmlformats-officedocument.presentationml.tags+xml"/>
  <Override PartName="/ppt/tags/tag157.xml" ContentType="application/vnd.openxmlformats-officedocument.presentationml.tags+xml"/>
  <Override PartName="/ppt/notesSlides/notesSlide33.xml" ContentType="application/vnd.openxmlformats-officedocument.presentationml.notesSlide+xml"/>
  <Override PartName="/ppt/tags/tag158.xml" ContentType="application/vnd.openxmlformats-officedocument.presentationml.tags+xml"/>
  <Override PartName="/ppt/tags/tag159.xml" ContentType="application/vnd.openxmlformats-officedocument.presentationml.tags+xml"/>
  <Override PartName="/ppt/notesSlides/notesSlide34.xml" ContentType="application/vnd.openxmlformats-officedocument.presentationml.notesSlide+xml"/>
  <Override PartName="/ppt/tags/tag160.xml" ContentType="application/vnd.openxmlformats-officedocument.presentationml.tags+xml"/>
  <Override PartName="/ppt/tags/tag161.xml" ContentType="application/vnd.openxmlformats-officedocument.presentationml.tags+xml"/>
  <Override PartName="/ppt/notesSlides/notesSlide35.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notesSlides/notesSlide36.xml" ContentType="application/vnd.openxmlformats-officedocument.presentationml.notesSlide+xml"/>
  <Override PartName="/ppt/tags/tag164.xml" ContentType="application/vnd.openxmlformats-officedocument.presentationml.tags+xml"/>
  <Override PartName="/ppt/tags/tag165.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166.xml" ContentType="application/vnd.openxmlformats-officedocument.presentationml.tags+xml"/>
  <Override PartName="/ppt/tags/tag167.xml" ContentType="application/vnd.openxmlformats-officedocument.presentationml.tags+xml"/>
  <Override PartName="/ppt/notesSlides/notesSlide39.xml" ContentType="application/vnd.openxmlformats-officedocument.presentationml.notesSlide+xml"/>
  <Override PartName="/ppt/tags/tag168.xml" ContentType="application/vnd.openxmlformats-officedocument.presentationml.tags+xml"/>
  <Override PartName="/ppt/tags/tag169.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170.xml" ContentType="application/vnd.openxmlformats-officedocument.presentationml.tags+xml"/>
  <Override PartName="/ppt/tags/tag171.xml" ContentType="application/vnd.openxmlformats-officedocument.presentationml.tags+xml"/>
  <Override PartName="/ppt/notesSlides/notesSlide42.xml" ContentType="application/vnd.openxmlformats-officedocument.presentationml.notesSlide+xml"/>
  <Override PartName="/ppt/tags/tag172.xml" ContentType="application/vnd.openxmlformats-officedocument.presentationml.tags+xml"/>
  <Override PartName="/ppt/tags/tag173.xml" ContentType="application/vnd.openxmlformats-officedocument.presentationml.tags+xml"/>
  <Override PartName="/ppt/notesSlides/notesSlide43.xml" ContentType="application/vnd.openxmlformats-officedocument.presentationml.notesSlide+xml"/>
  <Override PartName="/ppt/tags/tag174.xml" ContentType="application/vnd.openxmlformats-officedocument.presentationml.tags+xml"/>
  <Override PartName="/ppt/tags/tag175.xml" ContentType="application/vnd.openxmlformats-officedocument.presentationml.tags+xml"/>
  <Override PartName="/ppt/notesSlides/notesSlide44.xml" ContentType="application/vnd.openxmlformats-officedocument.presentationml.notesSlide+xml"/>
  <Override PartName="/ppt/tags/tag176.xml" ContentType="application/vnd.openxmlformats-officedocument.presentationml.tags+xml"/>
  <Override PartName="/ppt/tags/tag177.xml" ContentType="application/vnd.openxmlformats-officedocument.presentationml.tags+xml"/>
  <Override PartName="/ppt/notesSlides/notesSlide45.xml" ContentType="application/vnd.openxmlformats-officedocument.presentationml.notesSlide+xml"/>
  <Override PartName="/ppt/tags/tag178.xml" ContentType="application/vnd.openxmlformats-officedocument.presentationml.tags+xml"/>
  <Override PartName="/ppt/tags/tag179.xml" ContentType="application/vnd.openxmlformats-officedocument.presentationml.tags+xml"/>
  <Override PartName="/ppt/notesSlides/notesSlide46.xml" ContentType="application/vnd.openxmlformats-officedocument.presentationml.notesSlide+xml"/>
  <Override PartName="/ppt/tags/tag180.xml" ContentType="application/vnd.openxmlformats-officedocument.presentationml.tags+xml"/>
  <Override PartName="/ppt/tags/tag181.xml" ContentType="application/vnd.openxmlformats-officedocument.presentationml.tags+xml"/>
  <Override PartName="/ppt/notesSlides/notesSlide47.xml" ContentType="application/vnd.openxmlformats-officedocument.presentationml.notesSlide+xml"/>
  <Override PartName="/ppt/tags/tag182.xml" ContentType="application/vnd.openxmlformats-officedocument.presentationml.tags+xml"/>
  <Override PartName="/ppt/tags/tag183.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184.xml" ContentType="application/vnd.openxmlformats-officedocument.presentationml.tags+xml"/>
  <Override PartName="/ppt/tags/tag185.xml" ContentType="application/vnd.openxmlformats-officedocument.presentationml.tags+xml"/>
  <Override PartName="/ppt/notesSlides/notesSlide51.xml" ContentType="application/vnd.openxmlformats-officedocument.presentationml.notesSlide+xml"/>
  <Override PartName="/ppt/tags/tag186.xml" ContentType="application/vnd.openxmlformats-officedocument.presentationml.tags+xml"/>
  <Override PartName="/ppt/tags/tag187.xml" ContentType="application/vnd.openxmlformats-officedocument.presentationml.tags+xml"/>
  <Override PartName="/ppt/notesSlides/notesSlide52.xml" ContentType="application/vnd.openxmlformats-officedocument.presentationml.notesSlide+xml"/>
  <Override PartName="/ppt/tags/tag188.xml" ContentType="application/vnd.openxmlformats-officedocument.presentationml.tags+xml"/>
  <Override PartName="/ppt/tags/tag189.xml" ContentType="application/vnd.openxmlformats-officedocument.presentationml.tags+xml"/>
  <Override PartName="/ppt/notesSlides/notesSlide5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90.xml" ContentType="application/vnd.openxmlformats-officedocument.presentationml.tags+xml"/>
  <Override PartName="/ppt/tags/tag191.xml" ContentType="application/vnd.openxmlformats-officedocument.presentationml.tags+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tags/tag192.xml" ContentType="application/vnd.openxmlformats-officedocument.presentationml.tags+xml"/>
  <Override PartName="/ppt/tags/tag193.xml" ContentType="application/vnd.openxmlformats-officedocument.presentationml.tags+xml"/>
  <Override PartName="/ppt/notesSlides/notesSlide56.xml" ContentType="application/vnd.openxmlformats-officedocument.presentationml.notesSlide+xml"/>
  <Override PartName="/ppt/tags/tag194.xml" ContentType="application/vnd.openxmlformats-officedocument.presentationml.tags+xml"/>
  <Override PartName="/ppt/tags/tag195.xml" ContentType="application/vnd.openxmlformats-officedocument.presentationml.tags+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ags/tag196.xml" ContentType="application/vnd.openxmlformats-officedocument.presentationml.tags+xml"/>
  <Override PartName="/ppt/tags/tag197.xml" ContentType="application/vnd.openxmlformats-officedocument.presentationml.tags+xml"/>
  <Override PartName="/ppt/notesSlides/notesSlide59.xml" ContentType="application/vnd.openxmlformats-officedocument.presentationml.notesSlide+xml"/>
  <Override PartName="/ppt/tags/tag198.xml" ContentType="application/vnd.openxmlformats-officedocument.presentationml.tags+xml"/>
  <Override PartName="/ppt/tags/tag199.xml" ContentType="application/vnd.openxmlformats-officedocument.presentationml.tags+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tags/tag200.xml" ContentType="application/vnd.openxmlformats-officedocument.presentationml.tags+xml"/>
  <Override PartName="/ppt/tags/tag201.xml" ContentType="application/vnd.openxmlformats-officedocument.presentationml.tags+xml"/>
  <Override PartName="/ppt/notesSlides/notesSlide62.xml" ContentType="application/vnd.openxmlformats-officedocument.presentationml.notesSlide+xml"/>
  <Override PartName="/ppt/tags/tag202.xml" ContentType="application/vnd.openxmlformats-officedocument.presentationml.tags+xml"/>
  <Override PartName="/ppt/tags/tag203.xml" ContentType="application/vnd.openxmlformats-officedocument.presentationml.tags+xml"/>
  <Override PartName="/ppt/notesSlides/notesSlide63.xml" ContentType="application/vnd.openxmlformats-officedocument.presentationml.notesSlide+xml"/>
  <Override PartName="/ppt/tags/tag204.xml" ContentType="application/vnd.openxmlformats-officedocument.presentationml.tags+xml"/>
  <Override PartName="/ppt/tags/tag205.xml" ContentType="application/vnd.openxmlformats-officedocument.presentationml.tags+xml"/>
  <Override PartName="/ppt/notesSlides/notesSlide64.xml" ContentType="application/vnd.openxmlformats-officedocument.presentationml.notesSlide+xml"/>
  <Override PartName="/ppt/tags/tag206.xml" ContentType="application/vnd.openxmlformats-officedocument.presentationml.tags+xml"/>
  <Override PartName="/ppt/tags/tag207.xml" ContentType="application/vnd.openxmlformats-officedocument.presentationml.tags+xml"/>
  <Override PartName="/ppt/notesSlides/notesSlide65.xml" ContentType="application/vnd.openxmlformats-officedocument.presentationml.notesSlide+xml"/>
  <Override PartName="/ppt/tags/tag208.xml" ContentType="application/vnd.openxmlformats-officedocument.presentationml.tags+xml"/>
  <Override PartName="/ppt/tags/tag209.xml" ContentType="application/vnd.openxmlformats-officedocument.presentationml.tags+xml"/>
  <Override PartName="/ppt/notesSlides/notesSlide66.xml" ContentType="application/vnd.openxmlformats-officedocument.presentationml.notesSlide+xml"/>
  <Override PartName="/ppt/tags/tag210.xml" ContentType="application/vnd.openxmlformats-officedocument.presentationml.tags+xml"/>
  <Override PartName="/ppt/tags/tag211.xml" ContentType="application/vnd.openxmlformats-officedocument.presentationml.tags+xml"/>
  <Override PartName="/ppt/notesSlides/notesSlide67.xml" ContentType="application/vnd.openxmlformats-officedocument.presentationml.notesSlide+xml"/>
  <Override PartName="/ppt/tags/tag212.xml" ContentType="application/vnd.openxmlformats-officedocument.presentationml.tags+xml"/>
  <Override PartName="/ppt/tags/tag213.xml" ContentType="application/vnd.openxmlformats-officedocument.presentationml.tags+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76" r:id="rId2"/>
    <p:sldMasterId id="2147483689" r:id="rId3"/>
    <p:sldMasterId id="2147483696" r:id="rId4"/>
    <p:sldMasterId id="2147483715" r:id="rId5"/>
  </p:sldMasterIdLst>
  <p:notesMasterIdLst>
    <p:notesMasterId r:id="rId75"/>
  </p:notesMasterIdLst>
  <p:handoutMasterIdLst>
    <p:handoutMasterId r:id="rId76"/>
  </p:handoutMasterIdLst>
  <p:sldIdLst>
    <p:sldId id="407" r:id="rId6"/>
    <p:sldId id="961" r:id="rId7"/>
    <p:sldId id="734" r:id="rId8"/>
    <p:sldId id="962" r:id="rId9"/>
    <p:sldId id="969" r:id="rId10"/>
    <p:sldId id="939" r:id="rId11"/>
    <p:sldId id="422" r:id="rId12"/>
    <p:sldId id="968" r:id="rId13"/>
    <p:sldId id="963" r:id="rId14"/>
    <p:sldId id="964" r:id="rId15"/>
    <p:sldId id="965" r:id="rId16"/>
    <p:sldId id="966" r:id="rId17"/>
    <p:sldId id="967" r:id="rId18"/>
    <p:sldId id="970" r:id="rId19"/>
    <p:sldId id="978" r:id="rId20"/>
    <p:sldId id="979" r:id="rId21"/>
    <p:sldId id="980" r:id="rId22"/>
    <p:sldId id="972" r:id="rId23"/>
    <p:sldId id="973" r:id="rId24"/>
    <p:sldId id="974" r:id="rId25"/>
    <p:sldId id="975" r:id="rId26"/>
    <p:sldId id="981" r:id="rId27"/>
    <p:sldId id="976" r:id="rId28"/>
    <p:sldId id="977" r:id="rId29"/>
    <p:sldId id="982" r:id="rId30"/>
    <p:sldId id="990" r:id="rId31"/>
    <p:sldId id="991" r:id="rId32"/>
    <p:sldId id="992" r:id="rId33"/>
    <p:sldId id="983" r:id="rId34"/>
    <p:sldId id="984" r:id="rId35"/>
    <p:sldId id="985" r:id="rId36"/>
    <p:sldId id="993" r:id="rId37"/>
    <p:sldId id="986" r:id="rId38"/>
    <p:sldId id="987" r:id="rId39"/>
    <p:sldId id="988" r:id="rId40"/>
    <p:sldId id="989" r:id="rId41"/>
    <p:sldId id="971" r:id="rId42"/>
    <p:sldId id="994" r:id="rId43"/>
    <p:sldId id="1007" r:id="rId44"/>
    <p:sldId id="1008" r:id="rId45"/>
    <p:sldId id="1009" r:id="rId46"/>
    <p:sldId id="996" r:id="rId47"/>
    <p:sldId id="997" r:id="rId48"/>
    <p:sldId id="998" r:id="rId49"/>
    <p:sldId id="999" r:id="rId50"/>
    <p:sldId id="1000" r:id="rId51"/>
    <p:sldId id="1001" r:id="rId52"/>
    <p:sldId id="1002" r:id="rId53"/>
    <p:sldId id="1010" r:id="rId54"/>
    <p:sldId id="1011" r:id="rId55"/>
    <p:sldId id="1003" r:id="rId56"/>
    <p:sldId id="1004" r:id="rId57"/>
    <p:sldId id="1005" r:id="rId58"/>
    <p:sldId id="1006" r:id="rId59"/>
    <p:sldId id="1012" r:id="rId60"/>
    <p:sldId id="1013" r:id="rId61"/>
    <p:sldId id="1014" r:id="rId62"/>
    <p:sldId id="1015" r:id="rId63"/>
    <p:sldId id="1016" r:id="rId64"/>
    <p:sldId id="1017" r:id="rId65"/>
    <p:sldId id="1025" r:id="rId66"/>
    <p:sldId id="1018" r:id="rId67"/>
    <p:sldId id="1019" r:id="rId68"/>
    <p:sldId id="1020" r:id="rId69"/>
    <p:sldId id="1021" r:id="rId70"/>
    <p:sldId id="1022" r:id="rId71"/>
    <p:sldId id="1023" r:id="rId72"/>
    <p:sldId id="1024" r:id="rId73"/>
    <p:sldId id="411" r:id="rId74"/>
  </p:sldIdLst>
  <p:sldSz cx="12188825" cy="6858000"/>
  <p:notesSz cx="6858000" cy="9144000"/>
  <p:custDataLst>
    <p:tags r:id="rId77"/>
  </p:custDataLst>
  <p:defaultTex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84">
          <p15:clr>
            <a:srgbClr val="A4A3A4"/>
          </p15:clr>
        </p15:guide>
        <p15:guide id="2" orient="horz" pos="4212">
          <p15:clr>
            <a:srgbClr val="A4A3A4"/>
          </p15:clr>
        </p15:guide>
        <p15:guide id="3" orient="horz" pos="3887">
          <p15:clr>
            <a:srgbClr val="A4A3A4"/>
          </p15:clr>
        </p15:guide>
        <p15:guide id="4" pos="3943">
          <p15:clr>
            <a:srgbClr val="A4A3A4"/>
          </p15:clr>
        </p15:guide>
        <p15:guide id="5" pos="2299">
          <p15:clr>
            <a:srgbClr val="A4A3A4"/>
          </p15:clr>
        </p15:guide>
        <p15:guide id="6" pos="545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0094BC"/>
    <a:srgbClr val="BF0000"/>
    <a:srgbClr val="414042"/>
    <a:srgbClr val="5F5F5F"/>
    <a:srgbClr val="00B4E5"/>
    <a:srgbClr val="001D32"/>
    <a:srgbClr val="7F7F7F"/>
    <a:srgbClr val="1B1B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91" autoAdjust="0"/>
    <p:restoredTop sz="74419" autoAdjust="0"/>
  </p:normalViewPr>
  <p:slideViewPr>
    <p:cSldViewPr snapToGrid="0" snapToObjects="1">
      <p:cViewPr varScale="1">
        <p:scale>
          <a:sx n="63" d="100"/>
          <a:sy n="63" d="100"/>
        </p:scale>
        <p:origin x="1262" y="53"/>
      </p:cViewPr>
      <p:guideLst>
        <p:guide orient="horz" pos="484"/>
        <p:guide orient="horz" pos="4212"/>
        <p:guide orient="horz" pos="3887"/>
        <p:guide pos="3943"/>
        <p:guide pos="2299"/>
        <p:guide pos="5452"/>
      </p:guideLst>
    </p:cSldViewPr>
  </p:slideViewPr>
  <p:notesTextViewPr>
    <p:cViewPr>
      <p:scale>
        <a:sx n="125" d="100"/>
        <a:sy n="125" d="100"/>
      </p:scale>
      <p:origin x="0" y="0"/>
    </p:cViewPr>
  </p:notesTextViewPr>
  <p:sorterViewPr>
    <p:cViewPr>
      <p:scale>
        <a:sx n="100" d="100"/>
        <a:sy n="100" d="100"/>
      </p:scale>
      <p:origin x="0" y="0"/>
    </p:cViewPr>
  </p:sorterViewPr>
  <p:notesViewPr>
    <p:cSldViewPr snapToGrid="0" snapToObjects="1">
      <p:cViewPr varScale="1">
        <p:scale>
          <a:sx n="67" d="100"/>
          <a:sy n="67" d="100"/>
        </p:scale>
        <p:origin x="-2880"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handoutMaster" Target="handoutMasters/handoutMaster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ags" Target="tags/tag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215C4A-DDE5-4ED0-B60A-F6B90A0501A8}" type="doc">
      <dgm:prSet loTypeId="urn:microsoft.com/office/officeart/2005/8/layout/hProcess9" loCatId="process" qsTypeId="urn:microsoft.com/office/officeart/2005/8/quickstyle/3d8" qsCatId="3D" csTypeId="urn:microsoft.com/office/officeart/2005/8/colors/accent4_2" csCatId="accent4" phldr="1"/>
      <dgm:spPr/>
    </dgm:pt>
    <dgm:pt modelId="{3C87FC76-4DF7-4FC4-BCE5-A93ADD881226}">
      <dgm:prSet phldrT="[文本]" custT="1"/>
      <dgm:spPr>
        <a:xfrm>
          <a:off x="3298" y="1550922"/>
          <a:ext cx="2142772" cy="2067897"/>
        </a:xfrm>
        <a:solidFill>
          <a:srgbClr val="519FA5">
            <a:hueOff val="0"/>
            <a:satOff val="0"/>
            <a:lumOff val="0"/>
            <a:alphaOff val="0"/>
          </a:srgb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rgbClr val="FFFFFF"/>
          </a:contourClr>
        </a:sp3d>
      </dgm:spPr>
      <dgm:t>
        <a:bodyPr/>
        <a:lstStyle/>
        <a:p>
          <a:r>
            <a:rPr lang="zh-CN" altLang="en-US" sz="4000" dirty="0">
              <a:solidFill>
                <a:srgbClr val="FFFFFF"/>
              </a:solidFill>
              <a:latin typeface="隶书" pitchFamily="49" charset="-122"/>
              <a:ea typeface="隶书" pitchFamily="49" charset="-122"/>
              <a:cs typeface="+mn-cs"/>
            </a:rPr>
            <a:t>了解情况</a:t>
          </a:r>
        </a:p>
      </dgm:t>
    </dgm:pt>
    <dgm:pt modelId="{56C10B48-579B-4F55-A25C-E78CC79DF3B1}" type="parTrans" cxnId="{FB2A83BC-5949-47AC-854F-DDB1D7496764}">
      <dgm:prSet/>
      <dgm:spPr/>
      <dgm:t>
        <a:bodyPr/>
        <a:lstStyle/>
        <a:p>
          <a:endParaRPr lang="zh-CN" altLang="en-US"/>
        </a:p>
      </dgm:t>
    </dgm:pt>
    <dgm:pt modelId="{6907DD1B-3881-4898-B8FF-3BDB23F90893}" type="sibTrans" cxnId="{FB2A83BC-5949-47AC-854F-DDB1D7496764}">
      <dgm:prSet/>
      <dgm:spPr/>
      <dgm:t>
        <a:bodyPr/>
        <a:lstStyle/>
        <a:p>
          <a:endParaRPr lang="zh-CN" altLang="en-US"/>
        </a:p>
      </dgm:t>
    </dgm:pt>
    <dgm:pt modelId="{A6E8C49A-482E-4EAA-8874-0B0376E86D97}">
      <dgm:prSet phldrT="[文本]" custT="1"/>
      <dgm:spPr>
        <a:xfrm>
          <a:off x="2503199" y="1550922"/>
          <a:ext cx="2142772" cy="2067897"/>
        </a:xfrm>
        <a:solidFill>
          <a:srgbClr val="519FA5">
            <a:hueOff val="0"/>
            <a:satOff val="0"/>
            <a:lumOff val="0"/>
            <a:alphaOff val="0"/>
          </a:srgb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rgbClr val="FFFFFF"/>
          </a:contourClr>
        </a:sp3d>
      </dgm:spPr>
      <dgm:t>
        <a:bodyPr/>
        <a:lstStyle/>
        <a:p>
          <a:r>
            <a:rPr lang="zh-CN" altLang="en-US" sz="4000" dirty="0">
              <a:solidFill>
                <a:srgbClr val="FFFFFF"/>
              </a:solidFill>
              <a:latin typeface="隶书" pitchFamily="49" charset="-122"/>
              <a:ea typeface="隶书" pitchFamily="49" charset="-122"/>
              <a:cs typeface="+mn-cs"/>
            </a:rPr>
            <a:t>复现故障</a:t>
          </a:r>
        </a:p>
      </dgm:t>
    </dgm:pt>
    <dgm:pt modelId="{A55E72E2-2B9B-491C-B890-E5BE1B092B6B}" type="parTrans" cxnId="{B7DA7F95-9845-423F-BC6E-BE9C99C38A9E}">
      <dgm:prSet/>
      <dgm:spPr/>
      <dgm:t>
        <a:bodyPr/>
        <a:lstStyle/>
        <a:p>
          <a:endParaRPr lang="zh-CN" altLang="en-US"/>
        </a:p>
      </dgm:t>
    </dgm:pt>
    <dgm:pt modelId="{22CB8744-C4B5-4AA9-B3BB-3ABB612230FD}" type="sibTrans" cxnId="{B7DA7F95-9845-423F-BC6E-BE9C99C38A9E}">
      <dgm:prSet/>
      <dgm:spPr/>
      <dgm:t>
        <a:bodyPr/>
        <a:lstStyle/>
        <a:p>
          <a:endParaRPr lang="zh-CN" altLang="en-US"/>
        </a:p>
      </dgm:t>
    </dgm:pt>
    <dgm:pt modelId="{05A33CEA-6FC8-4403-B353-40C34E1C1917}">
      <dgm:prSet phldrT="[文本]" custT="1"/>
      <dgm:spPr>
        <a:xfrm>
          <a:off x="5003100" y="1550922"/>
          <a:ext cx="2142772" cy="2067897"/>
        </a:xfrm>
        <a:solidFill>
          <a:srgbClr val="519FA5">
            <a:hueOff val="0"/>
            <a:satOff val="0"/>
            <a:lumOff val="0"/>
            <a:alphaOff val="0"/>
          </a:srgb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rgbClr val="FFFFFF"/>
          </a:contourClr>
        </a:sp3d>
      </dgm:spPr>
      <dgm:t>
        <a:bodyPr/>
        <a:lstStyle/>
        <a:p>
          <a:r>
            <a:rPr lang="zh-CN" altLang="en-US" sz="4000" dirty="0">
              <a:solidFill>
                <a:srgbClr val="FFFFFF"/>
              </a:solidFill>
              <a:latin typeface="隶书" pitchFamily="49" charset="-122"/>
              <a:ea typeface="隶书" pitchFamily="49" charset="-122"/>
              <a:cs typeface="+mn-cs"/>
            </a:rPr>
            <a:t>判断维修</a:t>
          </a:r>
        </a:p>
      </dgm:t>
    </dgm:pt>
    <dgm:pt modelId="{F8952A90-7CA9-4220-BF2F-CFC0ED3D3ADD}" type="parTrans" cxnId="{7F9859ED-5C8F-47E8-B205-ABA4ADA428DC}">
      <dgm:prSet/>
      <dgm:spPr/>
      <dgm:t>
        <a:bodyPr/>
        <a:lstStyle/>
        <a:p>
          <a:endParaRPr lang="zh-CN" altLang="en-US"/>
        </a:p>
      </dgm:t>
    </dgm:pt>
    <dgm:pt modelId="{E09C4B7A-7140-46F2-8858-1F747F5AA744}" type="sibTrans" cxnId="{7F9859ED-5C8F-47E8-B205-ABA4ADA428DC}">
      <dgm:prSet/>
      <dgm:spPr/>
      <dgm:t>
        <a:bodyPr/>
        <a:lstStyle/>
        <a:p>
          <a:endParaRPr lang="zh-CN" altLang="en-US"/>
        </a:p>
      </dgm:t>
    </dgm:pt>
    <dgm:pt modelId="{0363D31D-262D-44D1-A172-0E24C32B318D}">
      <dgm:prSet phldrT="[文本]" custT="1"/>
      <dgm:spPr>
        <a:xfrm>
          <a:off x="7503001" y="1550922"/>
          <a:ext cx="2142772" cy="2067897"/>
        </a:xfrm>
        <a:solidFill>
          <a:srgbClr val="519FA5">
            <a:hueOff val="0"/>
            <a:satOff val="0"/>
            <a:lumOff val="0"/>
            <a:alphaOff val="0"/>
          </a:srgb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rgbClr val="FFFFFF"/>
          </a:contourClr>
        </a:sp3d>
      </dgm:spPr>
      <dgm:t>
        <a:bodyPr/>
        <a:lstStyle/>
        <a:p>
          <a:r>
            <a:rPr lang="zh-CN" altLang="en-US" sz="4000" dirty="0">
              <a:solidFill>
                <a:srgbClr val="FFFFFF"/>
              </a:solidFill>
              <a:latin typeface="隶书" pitchFamily="49" charset="-122"/>
              <a:ea typeface="隶书" pitchFamily="49" charset="-122"/>
              <a:cs typeface="+mn-cs"/>
            </a:rPr>
            <a:t>检验验机</a:t>
          </a:r>
        </a:p>
      </dgm:t>
    </dgm:pt>
    <dgm:pt modelId="{312859F8-F80B-494D-99A6-4730476F1D53}" type="parTrans" cxnId="{3DA6821A-A76E-4D71-BD18-60780C8E298A}">
      <dgm:prSet/>
      <dgm:spPr/>
      <dgm:t>
        <a:bodyPr/>
        <a:lstStyle/>
        <a:p>
          <a:endParaRPr lang="zh-CN" altLang="en-US"/>
        </a:p>
      </dgm:t>
    </dgm:pt>
    <dgm:pt modelId="{5C3E7B63-F979-4DD9-BFC1-4C3CCCF98157}" type="sibTrans" cxnId="{3DA6821A-A76E-4D71-BD18-60780C8E298A}">
      <dgm:prSet/>
      <dgm:spPr/>
      <dgm:t>
        <a:bodyPr/>
        <a:lstStyle/>
        <a:p>
          <a:endParaRPr lang="zh-CN" altLang="en-US"/>
        </a:p>
      </dgm:t>
    </dgm:pt>
    <dgm:pt modelId="{8C394D7A-E907-43D6-A3F2-8F2B53CE624F}" type="pres">
      <dgm:prSet presAssocID="{46215C4A-DDE5-4ED0-B60A-F6B90A0501A8}" presName="CompostProcess" presStyleCnt="0">
        <dgm:presLayoutVars>
          <dgm:dir/>
          <dgm:resizeHandles val="exact"/>
        </dgm:presLayoutVars>
      </dgm:prSet>
      <dgm:spPr/>
    </dgm:pt>
    <dgm:pt modelId="{B8A07FCF-AD94-441C-9259-84252CD56C7F}" type="pres">
      <dgm:prSet presAssocID="{46215C4A-DDE5-4ED0-B60A-F6B90A0501A8}" presName="arrow" presStyleLbl="bgShp" presStyleIdx="0" presStyleCnt="1"/>
      <dgm:spPr>
        <a:xfrm>
          <a:off x="723680" y="0"/>
          <a:ext cx="8201711" cy="5169742"/>
        </a:xfrm>
        <a:prstGeom prst="rightArrow">
          <a:avLst/>
        </a:prstGeom>
        <a:solidFill>
          <a:srgbClr val="519FA5">
            <a:tint val="40000"/>
            <a:hueOff val="0"/>
            <a:satOff val="0"/>
            <a:lumOff val="0"/>
            <a:alphaOff val="0"/>
          </a:srgbClr>
        </a:solidFill>
        <a:ln>
          <a:noFill/>
        </a:ln>
        <a:effectLst/>
        <a:sp3d z="-152400" extrusionH="63500" prstMaterial="matte">
          <a:bevelT w="44450" h="6350" prst="relaxedInset"/>
          <a:contourClr>
            <a:srgbClr val="FFFFFF"/>
          </a:contourClr>
        </a:sp3d>
      </dgm:spPr>
    </dgm:pt>
    <dgm:pt modelId="{B2E61E49-0952-4D60-BBBA-F4A50A05A55D}" type="pres">
      <dgm:prSet presAssocID="{46215C4A-DDE5-4ED0-B60A-F6B90A0501A8}" presName="linearProcess" presStyleCnt="0"/>
      <dgm:spPr/>
    </dgm:pt>
    <dgm:pt modelId="{FFDFA20F-10F6-4D93-81D5-8FBD0DEC85A7}" type="pres">
      <dgm:prSet presAssocID="{3C87FC76-4DF7-4FC4-BCE5-A93ADD881226}" presName="textNode" presStyleLbl="node1" presStyleIdx="0" presStyleCnt="4">
        <dgm:presLayoutVars>
          <dgm:bulletEnabled val="1"/>
        </dgm:presLayoutVars>
      </dgm:prSet>
      <dgm:spPr>
        <a:prstGeom prst="roundRect">
          <a:avLst/>
        </a:prstGeom>
      </dgm:spPr>
    </dgm:pt>
    <dgm:pt modelId="{2D84C1EB-2FE1-4082-81B0-A97A82D4124C}" type="pres">
      <dgm:prSet presAssocID="{6907DD1B-3881-4898-B8FF-3BDB23F90893}" presName="sibTrans" presStyleCnt="0"/>
      <dgm:spPr/>
    </dgm:pt>
    <dgm:pt modelId="{6FA49D8F-DFD9-417D-AA02-68F30A6B6064}" type="pres">
      <dgm:prSet presAssocID="{A6E8C49A-482E-4EAA-8874-0B0376E86D97}" presName="textNode" presStyleLbl="node1" presStyleIdx="1" presStyleCnt="4">
        <dgm:presLayoutVars>
          <dgm:bulletEnabled val="1"/>
        </dgm:presLayoutVars>
      </dgm:prSet>
      <dgm:spPr>
        <a:prstGeom prst="roundRect">
          <a:avLst/>
        </a:prstGeom>
      </dgm:spPr>
    </dgm:pt>
    <dgm:pt modelId="{EA385B2E-40DD-4389-8889-848FDAB0CFFB}" type="pres">
      <dgm:prSet presAssocID="{22CB8744-C4B5-4AA9-B3BB-3ABB612230FD}" presName="sibTrans" presStyleCnt="0"/>
      <dgm:spPr/>
    </dgm:pt>
    <dgm:pt modelId="{6B2A676F-EE9B-48AD-A516-17BCDE77A3C5}" type="pres">
      <dgm:prSet presAssocID="{05A33CEA-6FC8-4403-B353-40C34E1C1917}" presName="textNode" presStyleLbl="node1" presStyleIdx="2" presStyleCnt="4">
        <dgm:presLayoutVars>
          <dgm:bulletEnabled val="1"/>
        </dgm:presLayoutVars>
      </dgm:prSet>
      <dgm:spPr>
        <a:prstGeom prst="roundRect">
          <a:avLst/>
        </a:prstGeom>
      </dgm:spPr>
    </dgm:pt>
    <dgm:pt modelId="{9C728963-91D6-4CD9-A002-815BB499914C}" type="pres">
      <dgm:prSet presAssocID="{E09C4B7A-7140-46F2-8858-1F747F5AA744}" presName="sibTrans" presStyleCnt="0"/>
      <dgm:spPr/>
    </dgm:pt>
    <dgm:pt modelId="{62D7F635-483C-4FD6-B151-299A8A06AAE5}" type="pres">
      <dgm:prSet presAssocID="{0363D31D-262D-44D1-A172-0E24C32B318D}" presName="textNode" presStyleLbl="node1" presStyleIdx="3" presStyleCnt="4">
        <dgm:presLayoutVars>
          <dgm:bulletEnabled val="1"/>
        </dgm:presLayoutVars>
      </dgm:prSet>
      <dgm:spPr>
        <a:prstGeom prst="roundRect">
          <a:avLst/>
        </a:prstGeom>
      </dgm:spPr>
    </dgm:pt>
  </dgm:ptLst>
  <dgm:cxnLst>
    <dgm:cxn modelId="{5AF5650F-853B-4A84-A9E3-99719108D74F}" type="presOf" srcId="{05A33CEA-6FC8-4403-B353-40C34E1C1917}" destId="{6B2A676F-EE9B-48AD-A516-17BCDE77A3C5}" srcOrd="0" destOrd="0" presId="urn:microsoft.com/office/officeart/2005/8/layout/hProcess9"/>
    <dgm:cxn modelId="{0EDBB711-5A0A-42C2-A35C-EC652ABACF99}" type="presOf" srcId="{0363D31D-262D-44D1-A172-0E24C32B318D}" destId="{62D7F635-483C-4FD6-B151-299A8A06AAE5}" srcOrd="0" destOrd="0" presId="urn:microsoft.com/office/officeart/2005/8/layout/hProcess9"/>
    <dgm:cxn modelId="{3DA6821A-A76E-4D71-BD18-60780C8E298A}" srcId="{46215C4A-DDE5-4ED0-B60A-F6B90A0501A8}" destId="{0363D31D-262D-44D1-A172-0E24C32B318D}" srcOrd="3" destOrd="0" parTransId="{312859F8-F80B-494D-99A6-4730476F1D53}" sibTransId="{5C3E7B63-F979-4DD9-BFC1-4C3CCCF98157}"/>
    <dgm:cxn modelId="{BE580D85-79A7-47B4-817A-5B4BFC7C1900}" type="presOf" srcId="{3C87FC76-4DF7-4FC4-BCE5-A93ADD881226}" destId="{FFDFA20F-10F6-4D93-81D5-8FBD0DEC85A7}" srcOrd="0" destOrd="0" presId="urn:microsoft.com/office/officeart/2005/8/layout/hProcess9"/>
    <dgm:cxn modelId="{B7DA7F95-9845-423F-BC6E-BE9C99C38A9E}" srcId="{46215C4A-DDE5-4ED0-B60A-F6B90A0501A8}" destId="{A6E8C49A-482E-4EAA-8874-0B0376E86D97}" srcOrd="1" destOrd="0" parTransId="{A55E72E2-2B9B-491C-B890-E5BE1B092B6B}" sibTransId="{22CB8744-C4B5-4AA9-B3BB-3ABB612230FD}"/>
    <dgm:cxn modelId="{FA31BF9D-828B-4B9C-A3DA-CA825C4E98DA}" type="presOf" srcId="{46215C4A-DDE5-4ED0-B60A-F6B90A0501A8}" destId="{8C394D7A-E907-43D6-A3F2-8F2B53CE624F}" srcOrd="0" destOrd="0" presId="urn:microsoft.com/office/officeart/2005/8/layout/hProcess9"/>
    <dgm:cxn modelId="{FB2A83BC-5949-47AC-854F-DDB1D7496764}" srcId="{46215C4A-DDE5-4ED0-B60A-F6B90A0501A8}" destId="{3C87FC76-4DF7-4FC4-BCE5-A93ADD881226}" srcOrd="0" destOrd="0" parTransId="{56C10B48-579B-4F55-A25C-E78CC79DF3B1}" sibTransId="{6907DD1B-3881-4898-B8FF-3BDB23F90893}"/>
    <dgm:cxn modelId="{7F9859ED-5C8F-47E8-B205-ABA4ADA428DC}" srcId="{46215C4A-DDE5-4ED0-B60A-F6B90A0501A8}" destId="{05A33CEA-6FC8-4403-B353-40C34E1C1917}" srcOrd="2" destOrd="0" parTransId="{F8952A90-7CA9-4220-BF2F-CFC0ED3D3ADD}" sibTransId="{E09C4B7A-7140-46F2-8858-1F747F5AA744}"/>
    <dgm:cxn modelId="{91B295F9-2121-4D01-9296-82868A5FD339}" type="presOf" srcId="{A6E8C49A-482E-4EAA-8874-0B0376E86D97}" destId="{6FA49D8F-DFD9-417D-AA02-68F30A6B6064}" srcOrd="0" destOrd="0" presId="urn:microsoft.com/office/officeart/2005/8/layout/hProcess9"/>
    <dgm:cxn modelId="{CCA053AB-567B-400C-9A09-1B4E8D3E6448}" type="presParOf" srcId="{8C394D7A-E907-43D6-A3F2-8F2B53CE624F}" destId="{B8A07FCF-AD94-441C-9259-84252CD56C7F}" srcOrd="0" destOrd="0" presId="urn:microsoft.com/office/officeart/2005/8/layout/hProcess9"/>
    <dgm:cxn modelId="{514B0CA8-E74E-45CA-902E-170DD3075D12}" type="presParOf" srcId="{8C394D7A-E907-43D6-A3F2-8F2B53CE624F}" destId="{B2E61E49-0952-4D60-BBBA-F4A50A05A55D}" srcOrd="1" destOrd="0" presId="urn:microsoft.com/office/officeart/2005/8/layout/hProcess9"/>
    <dgm:cxn modelId="{1E80532A-E1B8-46C1-AF33-DF3790BDEEE5}" type="presParOf" srcId="{B2E61E49-0952-4D60-BBBA-F4A50A05A55D}" destId="{FFDFA20F-10F6-4D93-81D5-8FBD0DEC85A7}" srcOrd="0" destOrd="0" presId="urn:microsoft.com/office/officeart/2005/8/layout/hProcess9"/>
    <dgm:cxn modelId="{1ED83862-E82E-446A-AB5C-D8200CF70645}" type="presParOf" srcId="{B2E61E49-0952-4D60-BBBA-F4A50A05A55D}" destId="{2D84C1EB-2FE1-4082-81B0-A97A82D4124C}" srcOrd="1" destOrd="0" presId="urn:microsoft.com/office/officeart/2005/8/layout/hProcess9"/>
    <dgm:cxn modelId="{7DC8A69A-7EB2-4128-987E-F6CB4C155C8E}" type="presParOf" srcId="{B2E61E49-0952-4D60-BBBA-F4A50A05A55D}" destId="{6FA49D8F-DFD9-417D-AA02-68F30A6B6064}" srcOrd="2" destOrd="0" presId="urn:microsoft.com/office/officeart/2005/8/layout/hProcess9"/>
    <dgm:cxn modelId="{03CDA598-14CB-4313-BB06-3DB475E39A53}" type="presParOf" srcId="{B2E61E49-0952-4D60-BBBA-F4A50A05A55D}" destId="{EA385B2E-40DD-4389-8889-848FDAB0CFFB}" srcOrd="3" destOrd="0" presId="urn:microsoft.com/office/officeart/2005/8/layout/hProcess9"/>
    <dgm:cxn modelId="{849ECE2C-D188-439A-BB62-D5F79FFFBD70}" type="presParOf" srcId="{B2E61E49-0952-4D60-BBBA-F4A50A05A55D}" destId="{6B2A676F-EE9B-48AD-A516-17BCDE77A3C5}" srcOrd="4" destOrd="0" presId="urn:microsoft.com/office/officeart/2005/8/layout/hProcess9"/>
    <dgm:cxn modelId="{857F2DC1-6900-43F3-AFD3-9C2B80E1EE64}" type="presParOf" srcId="{B2E61E49-0952-4D60-BBBA-F4A50A05A55D}" destId="{9C728963-91D6-4CD9-A002-815BB499914C}" srcOrd="5" destOrd="0" presId="urn:microsoft.com/office/officeart/2005/8/layout/hProcess9"/>
    <dgm:cxn modelId="{16505830-E7C2-4E3B-86FA-3C6A306E2E9E}" type="presParOf" srcId="{B2E61E49-0952-4D60-BBBA-F4A50A05A55D}" destId="{62D7F635-483C-4FD6-B151-299A8A06AAE5}" srcOrd="6" destOrd="0" presId="urn:microsoft.com/office/officeart/2005/8/layout/hProcess9"/>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A07FCF-AD94-441C-9259-84252CD56C7F}">
      <dsp:nvSpPr>
        <dsp:cNvPr id="0" name=""/>
        <dsp:cNvSpPr/>
      </dsp:nvSpPr>
      <dsp:spPr>
        <a:xfrm>
          <a:off x="767973" y="0"/>
          <a:ext cx="8703697" cy="4301143"/>
        </a:xfrm>
        <a:prstGeom prst="rightArrow">
          <a:avLst/>
        </a:prstGeom>
        <a:solidFill>
          <a:srgbClr val="519FA5">
            <a:tint val="40000"/>
            <a:hueOff val="0"/>
            <a:satOff val="0"/>
            <a:lumOff val="0"/>
            <a:alphaOff val="0"/>
          </a:srgbClr>
        </a:solidFill>
        <a:ln>
          <a:noFill/>
        </a:ln>
        <a:effectLst/>
        <a:sp3d z="-152400" extrusionH="63500" prstMaterial="matte">
          <a:bevelT w="44450" h="6350" prst="relaxedInset"/>
          <a:contourClr>
            <a:srgbClr val="FFFFFF"/>
          </a:contourClr>
        </a:sp3d>
      </dsp:spPr>
      <dsp:style>
        <a:lnRef idx="0">
          <a:scrgbClr r="0" g="0" b="0"/>
        </a:lnRef>
        <a:fillRef idx="1">
          <a:scrgbClr r="0" g="0" b="0"/>
        </a:fillRef>
        <a:effectRef idx="0">
          <a:scrgbClr r="0" g="0" b="0"/>
        </a:effectRef>
        <a:fontRef idx="minor"/>
      </dsp:style>
    </dsp:sp>
    <dsp:sp modelId="{FFDFA20F-10F6-4D93-81D5-8FBD0DEC85A7}">
      <dsp:nvSpPr>
        <dsp:cNvPr id="0" name=""/>
        <dsp:cNvSpPr/>
      </dsp:nvSpPr>
      <dsp:spPr>
        <a:xfrm>
          <a:off x="3499" y="1290342"/>
          <a:ext cx="2273920" cy="1720457"/>
        </a:xfrm>
        <a:prstGeom prst="roundRect">
          <a:avLst/>
        </a:prstGeom>
        <a:solidFill>
          <a:srgbClr val="519FA5">
            <a:hueOff val="0"/>
            <a:satOff val="0"/>
            <a:lumOff val="0"/>
            <a:alphaOff val="0"/>
          </a:srgb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rgbClr val="FFFFFF"/>
          </a:contourClr>
        </a:sp3d>
      </dsp:spPr>
      <dsp:style>
        <a:lnRef idx="0">
          <a:scrgbClr r="0" g="0" b="0"/>
        </a:lnRef>
        <a:fillRef idx="1">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zh-CN" altLang="en-US" sz="4000" kern="1200" dirty="0">
              <a:solidFill>
                <a:srgbClr val="FFFFFF"/>
              </a:solidFill>
              <a:latin typeface="隶书" pitchFamily="49" charset="-122"/>
              <a:ea typeface="隶书" pitchFamily="49" charset="-122"/>
              <a:cs typeface="+mn-cs"/>
            </a:rPr>
            <a:t>了解情况</a:t>
          </a:r>
        </a:p>
      </dsp:txBody>
      <dsp:txXfrm>
        <a:off x="87485" y="1374328"/>
        <a:ext cx="2105948" cy="1552485"/>
      </dsp:txXfrm>
    </dsp:sp>
    <dsp:sp modelId="{6FA49D8F-DFD9-417D-AA02-68F30A6B6064}">
      <dsp:nvSpPr>
        <dsp:cNvPr id="0" name=""/>
        <dsp:cNvSpPr/>
      </dsp:nvSpPr>
      <dsp:spPr>
        <a:xfrm>
          <a:off x="2656407" y="1290342"/>
          <a:ext cx="2273920" cy="1720457"/>
        </a:xfrm>
        <a:prstGeom prst="roundRect">
          <a:avLst/>
        </a:prstGeom>
        <a:solidFill>
          <a:srgbClr val="519FA5">
            <a:hueOff val="0"/>
            <a:satOff val="0"/>
            <a:lumOff val="0"/>
            <a:alphaOff val="0"/>
          </a:srgb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rgbClr val="FFFFFF"/>
          </a:contourClr>
        </a:sp3d>
      </dsp:spPr>
      <dsp:style>
        <a:lnRef idx="0">
          <a:scrgbClr r="0" g="0" b="0"/>
        </a:lnRef>
        <a:fillRef idx="1">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zh-CN" altLang="en-US" sz="4000" kern="1200" dirty="0">
              <a:solidFill>
                <a:srgbClr val="FFFFFF"/>
              </a:solidFill>
              <a:latin typeface="隶书" pitchFamily="49" charset="-122"/>
              <a:ea typeface="隶书" pitchFamily="49" charset="-122"/>
              <a:cs typeface="+mn-cs"/>
            </a:rPr>
            <a:t>复现故障</a:t>
          </a:r>
        </a:p>
      </dsp:txBody>
      <dsp:txXfrm>
        <a:off x="2740393" y="1374328"/>
        <a:ext cx="2105948" cy="1552485"/>
      </dsp:txXfrm>
    </dsp:sp>
    <dsp:sp modelId="{6B2A676F-EE9B-48AD-A516-17BCDE77A3C5}">
      <dsp:nvSpPr>
        <dsp:cNvPr id="0" name=""/>
        <dsp:cNvSpPr/>
      </dsp:nvSpPr>
      <dsp:spPr>
        <a:xfrm>
          <a:off x="5309315" y="1290342"/>
          <a:ext cx="2273920" cy="1720457"/>
        </a:xfrm>
        <a:prstGeom prst="roundRect">
          <a:avLst/>
        </a:prstGeom>
        <a:solidFill>
          <a:srgbClr val="519FA5">
            <a:hueOff val="0"/>
            <a:satOff val="0"/>
            <a:lumOff val="0"/>
            <a:alphaOff val="0"/>
          </a:srgb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rgbClr val="FFFFFF"/>
          </a:contourClr>
        </a:sp3d>
      </dsp:spPr>
      <dsp:style>
        <a:lnRef idx="0">
          <a:scrgbClr r="0" g="0" b="0"/>
        </a:lnRef>
        <a:fillRef idx="1">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zh-CN" altLang="en-US" sz="4000" kern="1200" dirty="0">
              <a:solidFill>
                <a:srgbClr val="FFFFFF"/>
              </a:solidFill>
              <a:latin typeface="隶书" pitchFamily="49" charset="-122"/>
              <a:ea typeface="隶书" pitchFamily="49" charset="-122"/>
              <a:cs typeface="+mn-cs"/>
            </a:rPr>
            <a:t>判断维修</a:t>
          </a:r>
        </a:p>
      </dsp:txBody>
      <dsp:txXfrm>
        <a:off x="5393301" y="1374328"/>
        <a:ext cx="2105948" cy="1552485"/>
      </dsp:txXfrm>
    </dsp:sp>
    <dsp:sp modelId="{62D7F635-483C-4FD6-B151-299A8A06AAE5}">
      <dsp:nvSpPr>
        <dsp:cNvPr id="0" name=""/>
        <dsp:cNvSpPr/>
      </dsp:nvSpPr>
      <dsp:spPr>
        <a:xfrm>
          <a:off x="7962223" y="1290342"/>
          <a:ext cx="2273920" cy="1720457"/>
        </a:xfrm>
        <a:prstGeom prst="roundRect">
          <a:avLst/>
        </a:prstGeom>
        <a:solidFill>
          <a:srgbClr val="519FA5">
            <a:hueOff val="0"/>
            <a:satOff val="0"/>
            <a:lumOff val="0"/>
            <a:alphaOff val="0"/>
          </a:srgbClr>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rgbClr val="FFFFFF"/>
          </a:contourClr>
        </a:sp3d>
      </dsp:spPr>
      <dsp:style>
        <a:lnRef idx="0">
          <a:scrgbClr r="0" g="0" b="0"/>
        </a:lnRef>
        <a:fillRef idx="1">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zh-CN" altLang="en-US" sz="4000" kern="1200" dirty="0">
              <a:solidFill>
                <a:srgbClr val="FFFFFF"/>
              </a:solidFill>
              <a:latin typeface="隶书" pitchFamily="49" charset="-122"/>
              <a:ea typeface="隶书" pitchFamily="49" charset="-122"/>
              <a:cs typeface="+mn-cs"/>
            </a:rPr>
            <a:t>检验验机</a:t>
          </a:r>
        </a:p>
      </dsp:txBody>
      <dsp:txXfrm>
        <a:off x="8046209" y="1374328"/>
        <a:ext cx="2105948" cy="1552485"/>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sz="1000"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1C0EDC-3B04-4D43-AC98-A606493C474D}" type="datetimeFigureOut">
              <a:rPr lang="en-US" sz="1000" smtClean="0">
                <a:latin typeface="Arial" panose="020B0604020202020204" pitchFamily="34" charset="0"/>
                <a:cs typeface="Arial" panose="020B0604020202020204" pitchFamily="34" charset="0"/>
              </a:rPr>
              <a:t>1/21/2022</a:t>
            </a:fld>
            <a:endParaRPr lang="en-US" sz="1000"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lvl="0"/>
            <a:r>
              <a:rPr lang="en-US" sz="800" cap="all" dirty="0">
                <a:solidFill>
                  <a:srgbClr val="939598"/>
                </a:solidFill>
                <a:latin typeface="Arial" panose="020B0604020202020204" pitchFamily="34" charset="0"/>
                <a:cs typeface="Arial" panose="020B0604020202020204" pitchFamily="34" charset="0"/>
              </a:rPr>
              <a:t>2011 LENOVO CONFIDENTIAL. All rights reserved.</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27F3538-DD9D-4F25-8311-592750C50641}" type="slidenum">
              <a:rPr lang="en-US" sz="800" smtClean="0">
                <a:latin typeface="Arial" panose="020B0604020202020204" pitchFamily="34" charset="0"/>
                <a:cs typeface="Arial" panose="020B0604020202020204" pitchFamily="34" charset="0"/>
              </a:rPr>
              <a:t>‹#›</a:t>
            </a:fld>
            <a:endParaRPr lang="en-US" sz="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000">
                <a:latin typeface="Arial" panose="020B0604020202020204" pitchFamily="34" charset="0"/>
                <a:cs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000">
                <a:latin typeface="Arial" panose="020B0604020202020204" pitchFamily="34" charset="0"/>
                <a:cs typeface="Arial" panose="020B0604020202020204" pitchFamily="34" charset="0"/>
              </a:defRPr>
            </a:lvl1pPr>
          </a:lstStyle>
          <a:p>
            <a:fld id="{F23CF275-28B3-497F-9AED-85D5F023BA5C}" type="datetimeFigureOut">
              <a:rPr lang="en-US" smtClean="0"/>
              <a:t>1/21/2022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000">
                <a:latin typeface="Arial" panose="020B0604020202020204" pitchFamily="34" charset="0"/>
                <a:cs typeface="Arial" panose="020B0604020202020204" pitchFamily="34" charset="0"/>
              </a:defRPr>
            </a:lvl1pPr>
          </a:lstStyle>
          <a:p>
            <a:r>
              <a:rPr lang="en-US" sz="800" cap="all" dirty="0">
                <a:solidFill>
                  <a:srgbClr val="939598"/>
                </a:solidFill>
              </a:rPr>
              <a:t>2011 LENOVO CONFIDENTIAL. All rights reserved.</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800">
                <a:latin typeface="Arial" panose="020B0604020202020204" pitchFamily="34" charset="0"/>
                <a:cs typeface="Arial" panose="020B0604020202020204" pitchFamily="34" charset="0"/>
              </a:defRPr>
            </a:lvl1pPr>
          </a:lstStyle>
          <a:p>
            <a:fld id="{4AED87EB-65D7-4500-873C-410831173A82}" type="slidenum">
              <a:rPr lang="en-US" smtClean="0"/>
              <a:t>‹#›</a:t>
            </a:fld>
            <a:endParaRPr lang="en-US" dirty="0"/>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165" algn="l" defTabSz="1219200" rtl="0" eaLnBrk="1" latinLnBrk="0" hangingPunct="1">
      <a:defRPr sz="1600" kern="1200">
        <a:solidFill>
          <a:schemeClr val="tx1"/>
        </a:solidFill>
        <a:latin typeface="+mn-lt"/>
        <a:ea typeface="+mn-ea"/>
        <a:cs typeface="+mn-cs"/>
      </a:defRPr>
    </a:lvl4pPr>
    <a:lvl5pPr marL="2437765" algn="l" defTabSz="1219200" rtl="0" eaLnBrk="1" latinLnBrk="0" hangingPunct="1">
      <a:defRPr sz="1600" kern="1200">
        <a:solidFill>
          <a:schemeClr val="tx1"/>
        </a:solidFill>
        <a:latin typeface="+mn-lt"/>
        <a:ea typeface="+mn-ea"/>
        <a:cs typeface="+mn-cs"/>
      </a:defRPr>
    </a:lvl5pPr>
    <a:lvl6pPr marL="3047365" algn="l" defTabSz="1219200" rtl="0" eaLnBrk="1" latinLnBrk="0" hangingPunct="1">
      <a:defRPr sz="1600" kern="1200">
        <a:solidFill>
          <a:schemeClr val="tx1"/>
        </a:solidFill>
        <a:latin typeface="+mn-lt"/>
        <a:ea typeface="+mn-ea"/>
        <a:cs typeface="+mn-cs"/>
      </a:defRPr>
    </a:lvl6pPr>
    <a:lvl7pPr marL="3656965" algn="l" defTabSz="1219200" rtl="0" eaLnBrk="1" latinLnBrk="0" hangingPunct="1">
      <a:defRPr sz="1600" kern="1200">
        <a:solidFill>
          <a:schemeClr val="tx1"/>
        </a:solidFill>
        <a:latin typeface="+mn-lt"/>
        <a:ea typeface="+mn-ea"/>
        <a:cs typeface="+mn-cs"/>
      </a:defRPr>
    </a:lvl7pPr>
    <a:lvl8pPr marL="4266565" algn="l" defTabSz="1219200" rtl="0" eaLnBrk="1" latinLnBrk="0" hangingPunct="1">
      <a:defRPr sz="1600" kern="1200">
        <a:solidFill>
          <a:schemeClr val="tx1"/>
        </a:solidFill>
        <a:latin typeface="+mn-lt"/>
        <a:ea typeface="+mn-ea"/>
        <a:cs typeface="+mn-cs"/>
      </a:defRPr>
    </a:lvl8pPr>
    <a:lvl9pPr marL="4876165"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ED87EB-65D7-4500-873C-410831173A82}" type="slidenum">
              <a:rPr lang="en-US" smtClean="0"/>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gn="just"/>
            <a:r>
              <a:rPr lang="en-US" altLang="zh-CN" sz="4000" dirty="0"/>
              <a:t> </a:t>
            </a:r>
            <a:r>
              <a:rPr lang="zh-CN" altLang="en-US" sz="4000" dirty="0"/>
              <a:t>计算机</a:t>
            </a:r>
            <a:r>
              <a:rPr lang="zh-CN" altLang="zh-CN" sz="4000" dirty="0"/>
              <a:t>硬件故障是指计算机硬件系统中内部硬件与外部硬件因使用不当而引起的接触不良</a:t>
            </a:r>
            <a:r>
              <a:rPr lang="zh-CN" altLang="en-US" sz="4000" dirty="0"/>
              <a:t>，</a:t>
            </a:r>
            <a:r>
              <a:rPr lang="zh-CN" altLang="zh-CN" sz="4000" dirty="0"/>
              <a:t>电路或器件损坏</a:t>
            </a:r>
            <a:r>
              <a:rPr lang="zh-CN" altLang="en-US" sz="4000" dirty="0"/>
              <a:t>、</a:t>
            </a:r>
            <a:r>
              <a:rPr lang="zh-CN" altLang="zh-CN" sz="4000" dirty="0"/>
              <a:t>硬件本身电性能下降等原因引起</a:t>
            </a:r>
            <a:r>
              <a:rPr lang="zh-CN" altLang="en-US" sz="4000" dirty="0"/>
              <a:t>计算机无法正常运行</a:t>
            </a:r>
            <a:r>
              <a:rPr lang="zh-CN" altLang="zh-CN" sz="4000" dirty="0"/>
              <a:t>的故障现象。</a:t>
            </a:r>
            <a:endParaRPr lang="en-US" altLang="zh-CN" sz="4000" dirty="0"/>
          </a:p>
          <a:p>
            <a:pPr indent="0" algn="just">
              <a:lnSpc>
                <a:spcPts val="2300"/>
              </a:lnSpc>
            </a:pPr>
            <a:r>
              <a:rPr lang="zh-CN" altLang="zh-CN" sz="1800" kern="100" dirty="0">
                <a:effectLst/>
                <a:latin typeface="+mn-ea"/>
              </a:rPr>
              <a:t>硬件故障原因主要有以下几种：</a:t>
            </a:r>
          </a:p>
          <a:p>
            <a:pPr indent="266700" algn="just">
              <a:lnSpc>
                <a:spcPts val="2300"/>
              </a:lnSpc>
            </a:pPr>
            <a:r>
              <a:rPr lang="en-US" altLang="zh-CN" sz="1800" kern="100" dirty="0">
                <a:effectLst/>
                <a:latin typeface="+mn-ea"/>
              </a:rPr>
              <a:t>1.</a:t>
            </a:r>
            <a:r>
              <a:rPr lang="zh-CN" altLang="zh-CN" sz="1800" kern="100" dirty="0">
                <a:effectLst/>
                <a:latin typeface="+mn-ea"/>
              </a:rPr>
              <a:t>部件间的插口连接不匹配、插槽损坏、接触不良引起；</a:t>
            </a:r>
          </a:p>
          <a:p>
            <a:pPr indent="266700" algn="just">
              <a:lnSpc>
                <a:spcPts val="2300"/>
              </a:lnSpc>
            </a:pPr>
            <a:r>
              <a:rPr lang="en-US" altLang="zh-CN" sz="1800" kern="100" dirty="0">
                <a:effectLst/>
                <a:latin typeface="+mn-ea"/>
              </a:rPr>
              <a:t>2.</a:t>
            </a:r>
            <a:r>
              <a:rPr lang="zh-CN" altLang="zh-CN" sz="1800" kern="100" dirty="0">
                <a:effectLst/>
                <a:latin typeface="+mn-ea"/>
              </a:rPr>
              <a:t>跳线设置错误引起的硬件之间发生冲突；</a:t>
            </a:r>
          </a:p>
          <a:p>
            <a:pPr indent="266700" algn="just">
              <a:lnSpc>
                <a:spcPts val="2300"/>
              </a:lnSpc>
            </a:pPr>
            <a:r>
              <a:rPr lang="en-US" altLang="zh-CN" sz="1800" kern="100" dirty="0">
                <a:effectLst/>
                <a:latin typeface="+mn-ea"/>
              </a:rPr>
              <a:t>3.</a:t>
            </a:r>
            <a:r>
              <a:rPr lang="zh-CN" altLang="zh-CN" sz="1800" kern="100" dirty="0">
                <a:effectLst/>
                <a:latin typeface="+mn-ea"/>
              </a:rPr>
              <a:t>由于硬件厂商的不同造成硬件与硬件之间互不兼容，引起计算机死机、蓝屏、无法启动等疑难故障现象；</a:t>
            </a:r>
          </a:p>
          <a:p>
            <a:pPr indent="266700" algn="just">
              <a:lnSpc>
                <a:spcPts val="2300"/>
              </a:lnSpc>
            </a:pPr>
            <a:r>
              <a:rPr lang="en-US" altLang="zh-CN" sz="1800" kern="100" dirty="0">
                <a:effectLst/>
                <a:latin typeface="+mn-ea"/>
              </a:rPr>
              <a:t>4.</a:t>
            </a:r>
            <a:r>
              <a:rPr lang="zh-CN" altLang="zh-CN" sz="1800" kern="100" dirty="0">
                <a:effectLst/>
                <a:latin typeface="+mn-ea"/>
              </a:rPr>
              <a:t>计算机使用一段时间后，设备部件的电性能下降、电路元器件虚焊、损坏引起功能失效，甚至无法正常启动工作的故障现象，如</a:t>
            </a:r>
            <a:r>
              <a:rPr lang="en-US" altLang="zh-CN" sz="1800" kern="100" dirty="0">
                <a:effectLst/>
                <a:latin typeface="+mn-ea"/>
              </a:rPr>
              <a:t>CPU</a:t>
            </a:r>
            <a:r>
              <a:rPr lang="zh-CN" altLang="zh-CN" sz="1800" kern="100" dirty="0">
                <a:effectLst/>
                <a:latin typeface="+mn-ea"/>
              </a:rPr>
              <a:t>散热不良、</a:t>
            </a:r>
            <a:r>
              <a:rPr lang="en-US" altLang="zh-CN" sz="1800" kern="100" dirty="0">
                <a:effectLst/>
                <a:latin typeface="+mn-ea"/>
              </a:rPr>
              <a:t>CPU</a:t>
            </a:r>
            <a:r>
              <a:rPr lang="zh-CN" altLang="zh-CN" sz="1800" kern="100" dirty="0">
                <a:effectLst/>
                <a:latin typeface="+mn-ea"/>
              </a:rPr>
              <a:t>超频不启动等；</a:t>
            </a:r>
          </a:p>
          <a:p>
            <a:pPr indent="266700" algn="just">
              <a:lnSpc>
                <a:spcPts val="2300"/>
              </a:lnSpc>
            </a:pPr>
            <a:r>
              <a:rPr lang="en-US" altLang="zh-CN" sz="1800" kern="100" dirty="0">
                <a:effectLst/>
                <a:latin typeface="+mn-ea"/>
              </a:rPr>
              <a:t>5.</a:t>
            </a:r>
            <a:r>
              <a:rPr lang="zh-CN" altLang="zh-CN" sz="1800" kern="100" dirty="0">
                <a:effectLst/>
                <a:latin typeface="+mn-ea"/>
              </a:rPr>
              <a:t>主板聚积大量灰尘而导致主板短路，</a:t>
            </a:r>
            <a:r>
              <a:rPr lang="en-US" altLang="zh-CN" sz="1800" kern="100" dirty="0">
                <a:effectLst/>
                <a:latin typeface="+mn-ea"/>
              </a:rPr>
              <a:t>CMOS</a:t>
            </a:r>
            <a:r>
              <a:rPr lang="zh-CN" altLang="zh-CN" sz="1800" kern="100" dirty="0">
                <a:effectLst/>
                <a:latin typeface="+mn-ea"/>
              </a:rPr>
              <a:t>电池电量低或没电、主板芯片损坏等；</a:t>
            </a:r>
          </a:p>
          <a:p>
            <a:pPr indent="266700" algn="just">
              <a:lnSpc>
                <a:spcPts val="2300"/>
              </a:lnSpc>
            </a:pPr>
            <a:r>
              <a:rPr lang="en-US" altLang="zh-CN" sz="1800" kern="100" dirty="0">
                <a:effectLst/>
                <a:latin typeface="+mn-ea"/>
              </a:rPr>
              <a:t>6.</a:t>
            </a:r>
            <a:r>
              <a:rPr lang="zh-CN" altLang="zh-CN" sz="1800" kern="100" dirty="0">
                <a:effectLst/>
                <a:latin typeface="+mn-ea"/>
              </a:rPr>
              <a:t>电脑部件本身质量不佳引起或装配结构不良引导引起的性能故障。</a:t>
            </a:r>
          </a:p>
          <a:p>
            <a:pPr indent="266700" algn="just">
              <a:lnSpc>
                <a:spcPts val="2300"/>
              </a:lnSpc>
            </a:pPr>
            <a:r>
              <a:rPr lang="zh-CN" altLang="zh-CN" sz="1800" kern="100" dirty="0">
                <a:effectLst/>
                <a:latin typeface="+mn-ea"/>
              </a:rPr>
              <a:t>面对如此千变万化、错综复杂的计算机故障现象和故障原因。其实，我们只需要按照一定的维修原则，采用恰当的维修方法与维修技巧就一定能把故障排除。</a:t>
            </a:r>
          </a:p>
        </p:txBody>
      </p:sp>
      <p:sp>
        <p:nvSpPr>
          <p:cNvPr id="4" name="Slide Number Placeholder 3"/>
          <p:cNvSpPr>
            <a:spLocks noGrp="1"/>
          </p:cNvSpPr>
          <p:nvPr>
            <p:ph type="sldNum" sz="quarter" idx="10"/>
          </p:nvPr>
        </p:nvSpPr>
        <p:spPr/>
        <p:txBody>
          <a:bodyPr/>
          <a:lstStyle/>
          <a:p>
            <a:fld id="{4AED87EB-65D7-4500-873C-410831173A82}" type="slidenum">
              <a:rPr lang="en-US" smtClean="0"/>
              <a:t>10</a:t>
            </a:fld>
            <a:endParaRPr lang="en-US" dirty="0"/>
          </a:p>
        </p:txBody>
      </p:sp>
    </p:spTree>
    <p:extLst>
      <p:ext uri="{BB962C8B-B14F-4D97-AF65-F5344CB8AC3E}">
        <p14:creationId xmlns:p14="http://schemas.microsoft.com/office/powerpoint/2010/main" val="28841253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en-US" sz="1800" kern="100" dirty="0">
                <a:effectLst/>
                <a:latin typeface="+mn-ea"/>
              </a:rPr>
              <a:t>下面，我们就通过一个职场案例来分析，职场情境是这样的：</a:t>
            </a:r>
            <a:r>
              <a:rPr lang="zh-CN" altLang="zh-CN" sz="1800" kern="100" dirty="0">
                <a:effectLst/>
                <a:latin typeface="+mn-ea"/>
              </a:rPr>
              <a:t>顾客送修一台笔记本电脑，不知道什么原因突然无法网络连接上网了，无线</a:t>
            </a:r>
            <a:r>
              <a:rPr lang="en-US" altLang="zh-CN" sz="1800" kern="100" dirty="0" err="1">
                <a:effectLst/>
                <a:latin typeface="+mn-ea"/>
              </a:rPr>
              <a:t>wifi</a:t>
            </a:r>
            <a:r>
              <a:rPr lang="zh-CN" altLang="zh-CN" sz="1800" kern="100" dirty="0">
                <a:effectLst/>
                <a:latin typeface="+mn-ea"/>
              </a:rPr>
              <a:t>处显示“地球”符号。</a:t>
            </a:r>
            <a:endParaRPr lang="zh-CN" altLang="zh-CN" sz="1800" dirty="0">
              <a:effectLst/>
              <a:latin typeface="+mn-ea"/>
            </a:endParaRPr>
          </a:p>
          <a:p>
            <a:pPr algn="just"/>
            <a:r>
              <a:rPr lang="zh-CN" altLang="en-US" sz="1800" kern="100" dirty="0">
                <a:effectLst/>
                <a:latin typeface="+mn-ea"/>
              </a:rPr>
              <a:t>此时，我们可以按以下思路进行分析：</a:t>
            </a:r>
            <a:r>
              <a:rPr lang="zh-CN" altLang="zh-CN" sz="1800" kern="100" dirty="0">
                <a:effectLst/>
                <a:latin typeface="+mn-ea"/>
              </a:rPr>
              <a:t>首先，出现网络无法连接上网的原因会有很多，既可能是硬件故障，也可能是软件故障引起。可能原因如下：</a:t>
            </a:r>
            <a:endParaRPr lang="zh-CN" altLang="zh-CN" sz="1800" dirty="0">
              <a:effectLst/>
              <a:latin typeface="+mn-ea"/>
            </a:endParaRPr>
          </a:p>
          <a:p>
            <a:pPr algn="just"/>
            <a:r>
              <a:rPr lang="en-US" altLang="zh-CN" sz="1800" kern="100" dirty="0">
                <a:effectLst/>
                <a:latin typeface="+mn-ea"/>
              </a:rPr>
              <a:t>1.</a:t>
            </a:r>
            <a:r>
              <a:rPr lang="zh-CN" altLang="zh-CN" sz="1800" kern="100" dirty="0">
                <a:effectLst/>
                <a:latin typeface="+mn-ea"/>
              </a:rPr>
              <a:t>查看此电脑是否具有网络设置开关，若有且处于关闭状态，则开启即可；</a:t>
            </a:r>
            <a:endParaRPr lang="zh-CN" altLang="zh-CN" sz="1800" dirty="0">
              <a:effectLst/>
              <a:latin typeface="+mn-ea"/>
            </a:endParaRPr>
          </a:p>
          <a:p>
            <a:pPr algn="just"/>
            <a:r>
              <a:rPr lang="en-US" altLang="zh-CN" sz="1800" kern="100" dirty="0">
                <a:effectLst/>
                <a:latin typeface="+mn-ea"/>
              </a:rPr>
              <a:t>2.</a:t>
            </a:r>
            <a:r>
              <a:rPr lang="zh-CN" altLang="zh-CN" sz="1800" kern="100" dirty="0">
                <a:effectLst/>
                <a:latin typeface="+mn-ea"/>
              </a:rPr>
              <a:t>查看网卡驱动安装是否正常（在设备管理器中的网络适配器可看到）？若有问号或感叹号，则为异常，需重新安装网络驱动；</a:t>
            </a:r>
            <a:endParaRPr lang="zh-CN" altLang="zh-CN" sz="1800" dirty="0">
              <a:effectLst/>
              <a:latin typeface="+mn-ea"/>
            </a:endParaRPr>
          </a:p>
          <a:p>
            <a:pPr algn="just"/>
            <a:r>
              <a:rPr lang="en-US" altLang="zh-CN" sz="1800" kern="100" dirty="0">
                <a:effectLst/>
                <a:latin typeface="+mn-ea"/>
              </a:rPr>
              <a:t>3.</a:t>
            </a:r>
            <a:r>
              <a:rPr lang="zh-CN" altLang="zh-CN" sz="1800" kern="100" dirty="0">
                <a:effectLst/>
                <a:latin typeface="+mn-ea"/>
              </a:rPr>
              <a:t>查看</a:t>
            </a:r>
            <a:r>
              <a:rPr lang="en-US" altLang="zh-CN" sz="1800" kern="100" dirty="0">
                <a:effectLst/>
                <a:latin typeface="+mn-ea"/>
              </a:rPr>
              <a:t>BIOS</a:t>
            </a:r>
            <a:r>
              <a:rPr lang="zh-CN" altLang="zh-CN" sz="1800" kern="100" dirty="0">
                <a:effectLst/>
                <a:latin typeface="+mn-ea"/>
              </a:rPr>
              <a:t>设置中的网卡开关是否处于“关闭”状态？若是，则“开启”即可；</a:t>
            </a:r>
            <a:endParaRPr lang="zh-CN" altLang="zh-CN" sz="1800" dirty="0">
              <a:effectLst/>
              <a:latin typeface="+mn-ea"/>
            </a:endParaRPr>
          </a:p>
          <a:p>
            <a:pPr algn="just"/>
            <a:r>
              <a:rPr lang="en-US" altLang="zh-CN" sz="1800" kern="100" dirty="0">
                <a:effectLst/>
                <a:latin typeface="+mn-ea"/>
              </a:rPr>
              <a:t>4.</a:t>
            </a:r>
            <a:r>
              <a:rPr lang="zh-CN" altLang="zh-CN" sz="1800" kern="100" dirty="0">
                <a:effectLst/>
                <a:latin typeface="+mn-ea"/>
              </a:rPr>
              <a:t>以上三种情况都正常的情况下，则需拆机检查网卡安装是否到位？若异常，则重新安装即可；若无异常，则可能是网卡本身损坏引起，不过，在更换网卡之前，建议先重装下操作系统看看是否可恢复正常；</a:t>
            </a:r>
            <a:endParaRPr lang="zh-CN" altLang="zh-CN" sz="1800" dirty="0">
              <a:effectLst/>
              <a:latin typeface="+mn-ea"/>
            </a:endParaRPr>
          </a:p>
          <a:p>
            <a:pPr algn="just"/>
            <a:r>
              <a:rPr lang="en-US" altLang="zh-CN" sz="1800" kern="100" dirty="0">
                <a:effectLst/>
                <a:latin typeface="+mn-ea"/>
              </a:rPr>
              <a:t>5.</a:t>
            </a:r>
            <a:r>
              <a:rPr lang="zh-CN" altLang="zh-CN" sz="1800" kern="100" dirty="0">
                <a:effectLst/>
                <a:latin typeface="+mn-ea"/>
              </a:rPr>
              <a:t>操作系统故障引起的无法上网，则需重装操作系统。</a:t>
            </a:r>
            <a:endParaRPr lang="en-US" altLang="zh-CN" sz="1800" kern="100" dirty="0">
              <a:effectLst/>
              <a:latin typeface="+mn-ea"/>
            </a:endParaRPr>
          </a:p>
          <a:p>
            <a:pPr algn="just"/>
            <a:r>
              <a:rPr lang="zh-CN" altLang="en-US" sz="1800" kern="100" dirty="0">
                <a:effectLst/>
                <a:latin typeface="+mn-ea"/>
              </a:rPr>
              <a:t>最终得出的解决方案是：</a:t>
            </a:r>
            <a:r>
              <a:rPr lang="zh-CN" altLang="zh-CN" sz="1800" kern="100" dirty="0">
                <a:effectLst/>
                <a:latin typeface="+mn-ea"/>
              </a:rPr>
              <a:t>软件故障的处理思路是打开无线网络开关、重新安装网卡驱动、重装操作系统；硬件故障的处理思路是排除网卡接触不良、更换网卡、更换主板。</a:t>
            </a:r>
            <a:endParaRPr lang="en-US" altLang="zh-CN" sz="1800" kern="100" dirty="0">
              <a:effectLst/>
              <a:latin typeface="+mn-ea"/>
            </a:endParaRPr>
          </a:p>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zh-CN" sz="1800" b="1" kern="100" dirty="0">
                <a:effectLst/>
                <a:latin typeface="+mn-ea"/>
              </a:rPr>
              <a:t>解决方案：</a:t>
            </a:r>
            <a:r>
              <a:rPr lang="zh-CN" altLang="zh-CN" sz="1800" kern="100" dirty="0">
                <a:effectLst/>
                <a:latin typeface="+mn-ea"/>
              </a:rPr>
              <a:t>软件故障的处理思路是打开无线网络开关、重新安装网卡驱动、重装操作系统；硬件故障的处理思路是排除网卡接触不良、更换网卡、更换主板。</a:t>
            </a:r>
            <a:endParaRPr lang="zh-CN" altLang="zh-CN" sz="1800" dirty="0">
              <a:effectLst/>
              <a:latin typeface="+mn-ea"/>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11</a:t>
            </a:fld>
            <a:endParaRPr lang="en-US" dirty="0"/>
          </a:p>
        </p:txBody>
      </p:sp>
    </p:spTree>
    <p:extLst>
      <p:ext uri="{BB962C8B-B14F-4D97-AF65-F5344CB8AC3E}">
        <p14:creationId xmlns:p14="http://schemas.microsoft.com/office/powerpoint/2010/main" val="7538503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zh-CN" sz="1800" kern="100" dirty="0">
                <a:effectLst/>
                <a:latin typeface="+mn-ea"/>
              </a:rPr>
              <a:t>计算机常见故障可分为硬件和软件故障，某些时候可以通过</a:t>
            </a:r>
            <a:r>
              <a:rPr lang="zh-CN" altLang="en-US" sz="1800" kern="100" dirty="0">
                <a:effectLst/>
                <a:latin typeface="+mn-ea"/>
              </a:rPr>
              <a:t>系统提示音</a:t>
            </a:r>
            <a:r>
              <a:rPr lang="zh-CN" altLang="zh-CN" sz="1800" kern="100" dirty="0">
                <a:effectLst/>
                <a:latin typeface="+mn-ea"/>
              </a:rPr>
              <a:t>或者根据屏幕提示的错误信息来判断故障部位。</a:t>
            </a:r>
            <a:endParaRPr lang="en-US" altLang="zh-CN" sz="1800" kern="100" dirty="0">
              <a:effectLst/>
              <a:latin typeface="+mn-ea"/>
            </a:endParaRPr>
          </a:p>
          <a:p>
            <a:pPr indent="266700" algn="just"/>
            <a:r>
              <a:rPr lang="en-US" altLang="zh-CN" sz="1800" kern="100" dirty="0">
                <a:effectLst/>
                <a:latin typeface="+mn-ea"/>
              </a:rPr>
              <a:t>1</a:t>
            </a:r>
            <a:r>
              <a:rPr lang="zh-CN" altLang="zh-CN" sz="1800" kern="100" dirty="0">
                <a:effectLst/>
                <a:latin typeface="+mn-ea"/>
              </a:rPr>
              <a:t>．根据主机喇叭声响数来判断</a:t>
            </a:r>
            <a:endParaRPr lang="en-US" altLang="zh-CN" sz="1800" kern="1200" dirty="0">
              <a:effectLst/>
              <a:latin typeface="+mn-ea"/>
            </a:endParaRPr>
          </a:p>
          <a:p>
            <a:pPr indent="36000" algn="just"/>
            <a:r>
              <a:rPr lang="zh-CN" altLang="zh-CN" sz="1800" kern="100" dirty="0">
                <a:effectLst/>
                <a:latin typeface="+mn-ea"/>
              </a:rPr>
              <a:t>（</a:t>
            </a:r>
            <a:r>
              <a:rPr lang="en-US" altLang="zh-CN" sz="1800" kern="100" dirty="0">
                <a:effectLst/>
                <a:latin typeface="+mn-ea"/>
              </a:rPr>
              <a:t>1</a:t>
            </a:r>
            <a:r>
              <a:rPr lang="zh-CN" altLang="zh-CN" sz="1800" kern="100" dirty="0">
                <a:effectLst/>
                <a:latin typeface="+mn-ea"/>
              </a:rPr>
              <a:t>）</a:t>
            </a:r>
            <a:r>
              <a:rPr lang="en-US" altLang="zh-CN" sz="1800" kern="100" dirty="0">
                <a:effectLst/>
                <a:latin typeface="+mn-ea"/>
              </a:rPr>
              <a:t>AMI</a:t>
            </a:r>
            <a:r>
              <a:rPr lang="zh-CN" altLang="zh-CN" sz="1800" kern="100" dirty="0">
                <a:effectLst/>
                <a:latin typeface="+mn-ea"/>
              </a:rPr>
              <a:t>的</a:t>
            </a:r>
            <a:r>
              <a:rPr lang="en-US" altLang="zh-CN" sz="1800" kern="100" dirty="0">
                <a:effectLst/>
                <a:latin typeface="+mn-ea"/>
              </a:rPr>
              <a:t>BIOS</a:t>
            </a:r>
            <a:r>
              <a:rPr lang="zh-CN" altLang="zh-CN" sz="1800" kern="100" dirty="0">
                <a:effectLst/>
                <a:latin typeface="+mn-ea"/>
              </a:rPr>
              <a:t>（</a:t>
            </a:r>
            <a:r>
              <a:rPr lang="en-US" altLang="zh-CN" sz="1800" kern="100" dirty="0">
                <a:effectLst/>
                <a:latin typeface="+mn-ea"/>
              </a:rPr>
              <a:t>1</a:t>
            </a:r>
            <a:r>
              <a:rPr lang="zh-CN" altLang="zh-CN" sz="1800" kern="100" dirty="0">
                <a:effectLst/>
                <a:latin typeface="+mn-ea"/>
              </a:rPr>
              <a:t>响</a:t>
            </a:r>
            <a:r>
              <a:rPr lang="en-US" altLang="zh-CN" sz="1800" kern="100" dirty="0">
                <a:effectLst/>
                <a:latin typeface="+mn-ea"/>
              </a:rPr>
              <a:t> </a:t>
            </a:r>
            <a:r>
              <a:rPr lang="zh-CN" altLang="zh-CN" sz="1800" kern="100" dirty="0">
                <a:effectLst/>
                <a:latin typeface="+mn-ea"/>
              </a:rPr>
              <a:t>内存刷新故障，</a:t>
            </a:r>
            <a:r>
              <a:rPr lang="en-US" altLang="zh-CN" sz="1800" kern="100" dirty="0">
                <a:effectLst/>
                <a:latin typeface="+mn-ea"/>
              </a:rPr>
              <a:t>2</a:t>
            </a:r>
            <a:r>
              <a:rPr lang="zh-CN" altLang="zh-CN" sz="1800" kern="100" dirty="0">
                <a:effectLst/>
                <a:latin typeface="+mn-ea"/>
              </a:rPr>
              <a:t>响</a:t>
            </a:r>
            <a:r>
              <a:rPr lang="en-US" altLang="zh-CN" sz="1800" kern="100" dirty="0">
                <a:effectLst/>
                <a:latin typeface="+mn-ea"/>
              </a:rPr>
              <a:t> </a:t>
            </a:r>
            <a:r>
              <a:rPr lang="zh-CN" altLang="zh-CN" sz="1800" kern="100" dirty="0">
                <a:effectLst/>
                <a:latin typeface="+mn-ea"/>
              </a:rPr>
              <a:t>内存校验错，</a:t>
            </a:r>
            <a:r>
              <a:rPr lang="en-US" altLang="zh-CN" sz="1800" kern="100" dirty="0">
                <a:effectLst/>
                <a:latin typeface="+mn-ea"/>
              </a:rPr>
              <a:t>3</a:t>
            </a:r>
            <a:r>
              <a:rPr lang="zh-CN" altLang="zh-CN" sz="1800" kern="100" dirty="0">
                <a:effectLst/>
                <a:latin typeface="+mn-ea"/>
              </a:rPr>
              <a:t>响</a:t>
            </a:r>
            <a:r>
              <a:rPr lang="en-US" altLang="zh-CN" sz="1800" kern="100" dirty="0">
                <a:effectLst/>
                <a:latin typeface="+mn-ea"/>
              </a:rPr>
              <a:t> 64K</a:t>
            </a:r>
            <a:r>
              <a:rPr lang="zh-CN" altLang="zh-CN" sz="1800" kern="100" dirty="0">
                <a:effectLst/>
                <a:latin typeface="+mn-ea"/>
              </a:rPr>
              <a:t>基本内存故障，</a:t>
            </a:r>
            <a:r>
              <a:rPr lang="en-US" altLang="zh-CN" sz="1800" kern="100" dirty="0">
                <a:effectLst/>
                <a:latin typeface="+mn-ea"/>
              </a:rPr>
              <a:t>4</a:t>
            </a:r>
            <a:r>
              <a:rPr lang="zh-CN" altLang="zh-CN" sz="1800" kern="100" dirty="0">
                <a:effectLst/>
                <a:latin typeface="+mn-ea"/>
              </a:rPr>
              <a:t>响</a:t>
            </a:r>
            <a:r>
              <a:rPr lang="en-US" altLang="zh-CN" sz="1800" kern="100" dirty="0">
                <a:effectLst/>
                <a:latin typeface="+mn-ea"/>
              </a:rPr>
              <a:t> </a:t>
            </a:r>
            <a:r>
              <a:rPr lang="zh-CN" altLang="zh-CN" sz="1800" kern="100" dirty="0">
                <a:effectLst/>
                <a:latin typeface="+mn-ea"/>
              </a:rPr>
              <a:t>系统时钟或内存错，</a:t>
            </a:r>
            <a:r>
              <a:rPr lang="en-US" altLang="zh-CN" sz="1800" kern="100" dirty="0">
                <a:effectLst/>
                <a:latin typeface="+mn-ea"/>
              </a:rPr>
              <a:t>5</a:t>
            </a:r>
            <a:r>
              <a:rPr lang="zh-CN" altLang="zh-CN" sz="1800" kern="100" dirty="0">
                <a:effectLst/>
                <a:latin typeface="+mn-ea"/>
              </a:rPr>
              <a:t>响</a:t>
            </a:r>
            <a:r>
              <a:rPr lang="en-US" altLang="zh-CN" sz="1800" kern="100" dirty="0">
                <a:effectLst/>
                <a:latin typeface="+mn-ea"/>
              </a:rPr>
              <a:t> CPU</a:t>
            </a:r>
            <a:r>
              <a:rPr lang="zh-CN" altLang="zh-CN" sz="1800" kern="100" dirty="0">
                <a:effectLst/>
                <a:latin typeface="+mn-ea"/>
              </a:rPr>
              <a:t>故障，</a:t>
            </a:r>
            <a:r>
              <a:rPr lang="en-US" altLang="zh-CN" sz="1800" kern="100" dirty="0">
                <a:effectLst/>
                <a:latin typeface="+mn-ea"/>
              </a:rPr>
              <a:t>6</a:t>
            </a:r>
            <a:r>
              <a:rPr lang="zh-CN" altLang="zh-CN" sz="1800" kern="100" dirty="0">
                <a:effectLst/>
                <a:latin typeface="+mn-ea"/>
              </a:rPr>
              <a:t>响</a:t>
            </a:r>
            <a:r>
              <a:rPr lang="en-US" altLang="zh-CN" sz="1800" kern="100" dirty="0">
                <a:effectLst/>
                <a:latin typeface="+mn-ea"/>
              </a:rPr>
              <a:t> </a:t>
            </a:r>
            <a:r>
              <a:rPr lang="zh-CN" altLang="zh-CN" sz="1800" kern="100" dirty="0">
                <a:effectLst/>
                <a:latin typeface="+mn-ea"/>
              </a:rPr>
              <a:t>键</a:t>
            </a:r>
            <a:r>
              <a:rPr lang="zh-CN" altLang="en-US" sz="1800" kern="100" dirty="0">
                <a:effectLst/>
                <a:latin typeface="+mn-ea"/>
              </a:rPr>
              <a:t>盘</a:t>
            </a:r>
            <a:r>
              <a:rPr lang="zh-CN" altLang="zh-CN" sz="1800" kern="100" dirty="0">
                <a:effectLst/>
                <a:latin typeface="+mn-ea"/>
              </a:rPr>
              <a:t>故障，</a:t>
            </a:r>
            <a:r>
              <a:rPr lang="en-US" altLang="zh-CN" sz="1800" kern="100" dirty="0">
                <a:effectLst/>
                <a:latin typeface="+mn-ea"/>
              </a:rPr>
              <a:t>7</a:t>
            </a:r>
            <a:r>
              <a:rPr lang="zh-CN" altLang="zh-CN" sz="1800" kern="100" dirty="0">
                <a:effectLst/>
                <a:latin typeface="+mn-ea"/>
              </a:rPr>
              <a:t>响</a:t>
            </a:r>
            <a:r>
              <a:rPr lang="en-US" altLang="zh-CN" sz="1800" kern="100" dirty="0">
                <a:effectLst/>
                <a:latin typeface="+mn-ea"/>
              </a:rPr>
              <a:t> </a:t>
            </a:r>
            <a:r>
              <a:rPr lang="zh-CN" altLang="zh-CN" sz="1800" kern="100" dirty="0">
                <a:effectLst/>
                <a:latin typeface="+mn-ea"/>
              </a:rPr>
              <a:t>硬中断故障，</a:t>
            </a:r>
            <a:r>
              <a:rPr lang="en-US" altLang="zh-CN" sz="1800" kern="100" dirty="0">
                <a:effectLst/>
                <a:latin typeface="+mn-ea"/>
              </a:rPr>
              <a:t>8</a:t>
            </a:r>
            <a:r>
              <a:rPr lang="zh-CN" altLang="zh-CN" sz="1800" kern="100" dirty="0">
                <a:effectLst/>
                <a:latin typeface="+mn-ea"/>
              </a:rPr>
              <a:t>响</a:t>
            </a:r>
            <a:r>
              <a:rPr lang="en-US" altLang="zh-CN" sz="1800" kern="100" dirty="0">
                <a:effectLst/>
                <a:latin typeface="+mn-ea"/>
              </a:rPr>
              <a:t> </a:t>
            </a:r>
            <a:r>
              <a:rPr lang="zh-CN" altLang="zh-CN" sz="1800" kern="100" dirty="0">
                <a:effectLst/>
                <a:latin typeface="+mn-ea"/>
              </a:rPr>
              <a:t>显存错误，</a:t>
            </a:r>
            <a:r>
              <a:rPr lang="en-US" altLang="zh-CN" sz="1800" kern="100" dirty="0">
                <a:effectLst/>
                <a:latin typeface="+mn-ea"/>
              </a:rPr>
              <a:t>9</a:t>
            </a:r>
            <a:r>
              <a:rPr lang="zh-CN" altLang="zh-CN" sz="1800" kern="100" dirty="0">
                <a:effectLst/>
                <a:latin typeface="+mn-ea"/>
              </a:rPr>
              <a:t>响</a:t>
            </a:r>
            <a:r>
              <a:rPr lang="en-US" altLang="zh-CN" sz="1800" kern="100" dirty="0">
                <a:effectLst/>
                <a:latin typeface="+mn-ea"/>
              </a:rPr>
              <a:t> </a:t>
            </a:r>
            <a:r>
              <a:rPr lang="zh-CN" altLang="zh-CN" sz="1800" kern="100" dirty="0">
                <a:effectLst/>
                <a:latin typeface="+mn-ea"/>
              </a:rPr>
              <a:t>主板</a:t>
            </a:r>
            <a:r>
              <a:rPr lang="en-US" altLang="zh-CN" sz="1800" kern="100" dirty="0">
                <a:effectLst/>
                <a:latin typeface="+mn-ea"/>
              </a:rPr>
              <a:t>RAM</a:t>
            </a:r>
            <a:r>
              <a:rPr lang="zh-CN" altLang="zh-CN" sz="1800" kern="100" dirty="0">
                <a:effectLst/>
                <a:latin typeface="+mn-ea"/>
              </a:rPr>
              <a:t>、</a:t>
            </a:r>
            <a:r>
              <a:rPr lang="en-US" altLang="zh-CN" sz="1800" kern="100" dirty="0">
                <a:effectLst/>
                <a:latin typeface="+mn-ea"/>
              </a:rPr>
              <a:t>ROM</a:t>
            </a:r>
            <a:r>
              <a:rPr lang="zh-CN" altLang="zh-CN" sz="1800" kern="100" dirty="0">
                <a:effectLst/>
                <a:latin typeface="+mn-ea"/>
              </a:rPr>
              <a:t>校验错或显卡错，</a:t>
            </a:r>
            <a:r>
              <a:rPr lang="en-US" altLang="zh-CN" sz="1800" kern="100" dirty="0">
                <a:effectLst/>
                <a:latin typeface="+mn-ea"/>
              </a:rPr>
              <a:t>10</a:t>
            </a:r>
            <a:r>
              <a:rPr lang="zh-CN" altLang="zh-CN" sz="1800" kern="100" dirty="0">
                <a:effectLst/>
                <a:latin typeface="+mn-ea"/>
              </a:rPr>
              <a:t>响</a:t>
            </a:r>
            <a:r>
              <a:rPr lang="en-US" altLang="zh-CN" sz="1800" kern="100" dirty="0">
                <a:effectLst/>
                <a:latin typeface="+mn-ea"/>
              </a:rPr>
              <a:t> CMOS</a:t>
            </a:r>
            <a:r>
              <a:rPr lang="zh-CN" altLang="zh-CN" sz="1800" kern="100" dirty="0">
                <a:effectLst/>
                <a:latin typeface="+mn-ea"/>
              </a:rPr>
              <a:t>错）；</a:t>
            </a:r>
            <a:endParaRPr lang="zh-CN" altLang="zh-CN" sz="1800" dirty="0">
              <a:effectLst/>
              <a:latin typeface="+mn-ea"/>
            </a:endParaRPr>
          </a:p>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en-US" sz="2800" dirty="0"/>
              <a:t>（</a:t>
            </a:r>
            <a:r>
              <a:rPr lang="en-US" altLang="zh-CN" sz="2800" dirty="0"/>
              <a:t>2</a:t>
            </a:r>
            <a:r>
              <a:rPr lang="zh-CN" altLang="zh-CN" sz="2800" dirty="0"/>
              <a:t>）</a:t>
            </a:r>
            <a:r>
              <a:rPr lang="en-US" altLang="zh-CN" sz="2800" dirty="0"/>
              <a:t>AWARD</a:t>
            </a:r>
            <a:r>
              <a:rPr lang="zh-CN" altLang="zh-CN" sz="2800" dirty="0"/>
              <a:t>的</a:t>
            </a:r>
            <a:r>
              <a:rPr lang="en-US" altLang="zh-CN" sz="2800" dirty="0"/>
              <a:t>BIOS</a:t>
            </a:r>
            <a:r>
              <a:rPr lang="zh-CN" altLang="zh-CN" sz="2800" dirty="0"/>
              <a:t>（</a:t>
            </a:r>
            <a:r>
              <a:rPr lang="en-US" altLang="zh-CN" sz="2800" dirty="0"/>
              <a:t>1</a:t>
            </a:r>
            <a:r>
              <a:rPr lang="zh-CN" altLang="zh-CN" sz="2800" dirty="0"/>
              <a:t>响</a:t>
            </a:r>
            <a:r>
              <a:rPr lang="en-US" altLang="zh-CN" sz="2800" dirty="0"/>
              <a:t> </a:t>
            </a:r>
            <a:r>
              <a:rPr lang="zh-CN" altLang="zh-CN" sz="2800" dirty="0"/>
              <a:t>系统正常，</a:t>
            </a:r>
            <a:r>
              <a:rPr lang="en-US" altLang="zh-CN" sz="2800" dirty="0"/>
              <a:t>2</a:t>
            </a:r>
            <a:r>
              <a:rPr lang="zh-CN" altLang="zh-CN" sz="2800" dirty="0"/>
              <a:t>响</a:t>
            </a:r>
            <a:r>
              <a:rPr lang="en-US" altLang="zh-CN" sz="2800" dirty="0"/>
              <a:t> CMOS</a:t>
            </a:r>
            <a:r>
              <a:rPr lang="zh-CN" altLang="zh-CN" sz="2800" dirty="0"/>
              <a:t>设置错或主板</a:t>
            </a:r>
            <a:r>
              <a:rPr lang="en-US" altLang="zh-CN" sz="2800" dirty="0"/>
              <a:t>RAM</a:t>
            </a:r>
            <a:r>
              <a:rPr lang="zh-CN" altLang="zh-CN" sz="2800" dirty="0"/>
              <a:t>出错，</a:t>
            </a:r>
            <a:r>
              <a:rPr lang="en-US" altLang="zh-CN" sz="2800" dirty="0"/>
              <a:t>3</a:t>
            </a:r>
            <a:r>
              <a:rPr lang="zh-CN" altLang="zh-CN" sz="2800" dirty="0"/>
              <a:t>响</a:t>
            </a:r>
            <a:r>
              <a:rPr lang="en-US" altLang="zh-CN" sz="2800" dirty="0"/>
              <a:t> </a:t>
            </a:r>
            <a:r>
              <a:rPr lang="zh-CN" altLang="zh-CN" sz="2800" dirty="0"/>
              <a:t>显卡故障，</a:t>
            </a:r>
            <a:r>
              <a:rPr lang="en-US" altLang="zh-CN" sz="2800" dirty="0"/>
              <a:t>4</a:t>
            </a:r>
            <a:r>
              <a:rPr lang="zh-CN" altLang="zh-CN" sz="2800" dirty="0"/>
              <a:t>响</a:t>
            </a:r>
            <a:r>
              <a:rPr lang="en-US" altLang="zh-CN" sz="2800" dirty="0"/>
              <a:t> </a:t>
            </a:r>
            <a:r>
              <a:rPr lang="zh-CN" altLang="zh-CN" sz="2800" dirty="0"/>
              <a:t>键</a:t>
            </a:r>
            <a:r>
              <a:rPr lang="zh-CN" altLang="en-US" sz="2800" dirty="0"/>
              <a:t>盘</a:t>
            </a:r>
            <a:r>
              <a:rPr lang="zh-CN" altLang="zh-CN" sz="2800" dirty="0"/>
              <a:t>错，</a:t>
            </a:r>
            <a:r>
              <a:rPr lang="en-US" altLang="zh-CN" sz="2800" dirty="0"/>
              <a:t>10</a:t>
            </a:r>
            <a:r>
              <a:rPr lang="zh-CN" altLang="zh-CN" sz="2800" dirty="0"/>
              <a:t>响</a:t>
            </a:r>
            <a:r>
              <a:rPr lang="en-US" altLang="zh-CN" sz="2800" dirty="0"/>
              <a:t> </a:t>
            </a:r>
            <a:r>
              <a:rPr lang="zh-CN" altLang="zh-CN" sz="2800" dirty="0"/>
              <a:t>主板</a:t>
            </a:r>
            <a:r>
              <a:rPr lang="en-US" altLang="zh-CN" sz="2800" dirty="0"/>
              <a:t>RAM</a:t>
            </a:r>
            <a:r>
              <a:rPr lang="zh-CN" altLang="zh-CN" sz="2800" dirty="0"/>
              <a:t>、</a:t>
            </a:r>
            <a:r>
              <a:rPr lang="en-US" altLang="zh-CN" sz="2800" dirty="0"/>
              <a:t>ROM</a:t>
            </a:r>
            <a:r>
              <a:rPr lang="zh-CN" altLang="zh-CN" sz="2800" dirty="0"/>
              <a:t>错误，不停响内存、显卡或电源故障），然</a:t>
            </a:r>
            <a:r>
              <a:rPr lang="zh-CN" altLang="en-US" sz="2800" dirty="0"/>
              <a:t>后</a:t>
            </a:r>
            <a:r>
              <a:rPr lang="zh-CN" altLang="zh-CN" sz="2800" dirty="0"/>
              <a:t>进入</a:t>
            </a:r>
            <a:r>
              <a:rPr lang="en-US" altLang="zh-CN" sz="2800" dirty="0"/>
              <a:t> CMOS</a:t>
            </a:r>
            <a:r>
              <a:rPr lang="zh-CN" altLang="zh-CN" sz="2800" dirty="0"/>
              <a:t>查找错误设置并进行修改，仍不行只有开机箱检查硬件</a:t>
            </a:r>
            <a:r>
              <a:rPr lang="en-US" altLang="zh-CN" sz="2800" dirty="0"/>
              <a:t>.</a:t>
            </a:r>
            <a:endParaRPr lang="zh-CN" altLang="zh-CN" sz="2800" dirty="0"/>
          </a:p>
          <a:p>
            <a:pPr marL="0" marR="0" lvl="0" indent="0" algn="just" defTabSz="1219200" rtl="0" eaLnBrk="1" fontAlgn="auto" latinLnBrk="0" hangingPunct="1">
              <a:lnSpc>
                <a:spcPct val="100000"/>
              </a:lnSpc>
              <a:spcBef>
                <a:spcPts val="0"/>
              </a:spcBef>
              <a:spcAft>
                <a:spcPts val="0"/>
              </a:spcAft>
              <a:buClrTx/>
              <a:buSzTx/>
              <a:buFontTx/>
              <a:buNone/>
              <a:tabLst/>
              <a:defRPr/>
            </a:pPr>
            <a:endParaRPr lang="zh-CN" altLang="zh-CN" sz="1800" kern="100" dirty="0">
              <a:effectLst/>
              <a:latin typeface="+mn-ea"/>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12</a:t>
            </a:fld>
            <a:endParaRPr lang="en-US" dirty="0"/>
          </a:p>
        </p:txBody>
      </p:sp>
    </p:spTree>
    <p:extLst>
      <p:ext uri="{BB962C8B-B14F-4D97-AF65-F5344CB8AC3E}">
        <p14:creationId xmlns:p14="http://schemas.microsoft.com/office/powerpoint/2010/main" val="470058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gn="just"/>
            <a:r>
              <a:rPr lang="en-US" altLang="zh-CN" sz="1800" kern="100" dirty="0">
                <a:effectLst/>
                <a:latin typeface="+mn-ea"/>
              </a:rPr>
              <a:t>2</a:t>
            </a:r>
            <a:r>
              <a:rPr lang="zh-CN" altLang="zh-CN" sz="1800" kern="100" dirty="0">
                <a:effectLst/>
                <a:latin typeface="+mn-ea"/>
              </a:rPr>
              <a:t>．根据屏幕提示的错误信息</a:t>
            </a:r>
            <a:r>
              <a:rPr lang="zh-CN" altLang="en-US" sz="1800" kern="100" dirty="0">
                <a:effectLst/>
                <a:latin typeface="+mn-ea"/>
              </a:rPr>
              <a:t>来</a:t>
            </a:r>
            <a:r>
              <a:rPr lang="zh-CN" altLang="zh-CN" sz="1800" kern="100" dirty="0">
                <a:effectLst/>
                <a:latin typeface="+mn-ea"/>
              </a:rPr>
              <a:t>判断</a:t>
            </a:r>
            <a:r>
              <a:rPr lang="zh-CN" altLang="en-US" sz="1800" kern="100" dirty="0">
                <a:effectLst/>
                <a:latin typeface="+mn-ea"/>
              </a:rPr>
              <a:t>故障部位，在此只列举了部分参考信息，同学们可以记录下来，并理解和记住它，以便提高故障维修效率。</a:t>
            </a:r>
            <a:endParaRPr lang="zh-CN" altLang="zh-CN" sz="1800" dirty="0">
              <a:effectLst/>
              <a:latin typeface="+mn-ea"/>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13</a:t>
            </a:fld>
            <a:endParaRPr lang="en-US" dirty="0"/>
          </a:p>
        </p:txBody>
      </p:sp>
    </p:spTree>
    <p:extLst>
      <p:ext uri="{BB962C8B-B14F-4D97-AF65-F5344CB8AC3E}">
        <p14:creationId xmlns:p14="http://schemas.microsoft.com/office/powerpoint/2010/main" val="29439023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t>14</a:t>
            </a:fld>
            <a:endParaRPr lang="en-US" dirty="0">
              <a:solidFill>
                <a:prstClr val="black"/>
              </a:solidFill>
            </a:endParaRPr>
          </a:p>
        </p:txBody>
      </p:sp>
    </p:spTree>
    <p:extLst>
      <p:ext uri="{BB962C8B-B14F-4D97-AF65-F5344CB8AC3E}">
        <p14:creationId xmlns:p14="http://schemas.microsoft.com/office/powerpoint/2010/main" val="3945700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just"/>
            <a:endParaRPr lang="zh-CN" altLang="zh-CN" sz="1800" kern="1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15</a:t>
            </a:fld>
            <a:endParaRPr lang="en-US" dirty="0"/>
          </a:p>
        </p:txBody>
      </p:sp>
    </p:spTree>
    <p:extLst>
      <p:ext uri="{BB962C8B-B14F-4D97-AF65-F5344CB8AC3E}">
        <p14:creationId xmlns:p14="http://schemas.microsoft.com/office/powerpoint/2010/main" val="10180440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just"/>
            <a:endParaRPr lang="zh-CN" altLang="zh-CN" sz="1800" kern="1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16</a:t>
            </a:fld>
            <a:endParaRPr lang="en-US" dirty="0"/>
          </a:p>
        </p:txBody>
      </p:sp>
    </p:spTree>
    <p:extLst>
      <p:ext uri="{BB962C8B-B14F-4D97-AF65-F5344CB8AC3E}">
        <p14:creationId xmlns:p14="http://schemas.microsoft.com/office/powerpoint/2010/main" val="2729058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t>17</a:t>
            </a:fld>
            <a:endParaRPr lang="en-US" dirty="0"/>
          </a:p>
        </p:txBody>
      </p:sp>
    </p:spTree>
    <p:extLst>
      <p:ext uri="{BB962C8B-B14F-4D97-AF65-F5344CB8AC3E}">
        <p14:creationId xmlns:p14="http://schemas.microsoft.com/office/powerpoint/2010/main" val="35489820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just"/>
            <a:r>
              <a:rPr lang="zh-CN" altLang="en-US" sz="1800" kern="100" dirty="0">
                <a:effectLst/>
                <a:latin typeface="Times New Roman" panose="02020603050405020304" pitchFamily="18" charset="0"/>
                <a:ea typeface="宋体" panose="02010600030101010101" pitchFamily="2" charset="-122"/>
              </a:rPr>
              <a:t>首先，我们来讲一讲从简原则，从简单的事情做起：</a:t>
            </a:r>
            <a:endParaRPr lang="en-US"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什么是简单的事情？通过用耳朵能听到、肉眼能发现异常现象的，就叫简单的事情。从简单的事情做起，就是指通过简单而又容易操作实施解决的事情做起。在实际维修过程中，最简单而又容易操作的事就是“观察”。</a:t>
            </a:r>
            <a:endParaRPr lang="zh-CN" altLang="zh-CN" sz="18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所谓“观察”，一般包括“望、闻、问、切”四个步骤。</a:t>
            </a:r>
            <a:endParaRPr lang="zh-CN" altLang="zh-CN" sz="18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望，一般可分为两个方面，一是看外观，包括是否变形、变色、裂纹等，主板线路是否有虚焊、脱焊现象；二是根据故障的表现状态来分析产生故障的原因。</a:t>
            </a:r>
            <a:endParaRPr lang="zh-CN" altLang="zh-CN" sz="18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闻，也可分为两个方面，一是听报警声和异响声，根据声音来判断故障部位；二是闻一闻主机是否有烧焦等异味。</a:t>
            </a:r>
            <a:endParaRPr lang="zh-CN" altLang="zh-CN" sz="18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问，是要了解故障发生前做了哪些操作、使用环境是否发生了变化。</a:t>
            </a:r>
            <a:endParaRPr lang="zh-CN" altLang="zh-CN" sz="18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切，主要是通过简单的操作如触摸元器件表面有无烫手的感觉（一般元器件表面温度为</a:t>
            </a:r>
            <a:r>
              <a:rPr lang="en-US" altLang="zh-CN" sz="1800" kern="100" dirty="0">
                <a:effectLst/>
                <a:latin typeface="Times New Roman" panose="02020603050405020304" pitchFamily="18" charset="0"/>
                <a:ea typeface="宋体" panose="02010600030101010101" pitchFamily="2" charset="-122"/>
              </a:rPr>
              <a:t>40</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50</a:t>
            </a:r>
            <a:r>
              <a:rPr lang="zh-CN" altLang="zh-CN" sz="1800" kern="100" dirty="0">
                <a:effectLst/>
                <a:latin typeface="Times New Roman" panose="02020603050405020304" pitchFamily="18" charset="0"/>
                <a:ea typeface="宋体" panose="02010600030101010101" pitchFamily="2" charset="-122"/>
              </a:rPr>
              <a:t>℃，注意在触摸前要释放掉身上的静电），或者通过某些检测工具进行测试诊断。</a:t>
            </a:r>
            <a:endParaRPr lang="zh-CN" altLang="zh-CN" sz="18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故障检修前，首先要做的事情就是观察，包括以下几个方面的内容：</a:t>
            </a:r>
            <a:endParaRPr lang="zh-CN" altLang="zh-CN" sz="18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1</a:t>
            </a:r>
            <a:r>
              <a:rPr lang="zh-CN" altLang="zh-CN" sz="1800" kern="100" dirty="0">
                <a:effectLst/>
                <a:latin typeface="Times New Roman" panose="02020603050405020304" pitchFamily="18" charset="0"/>
                <a:ea typeface="宋体" panose="02010600030101010101" pitchFamily="2" charset="-122"/>
              </a:rPr>
              <a:t>）对计算机所表现的特征、显示内容的观察。要了解计算机正常工作时应有的特征、正常状态，以便出现问题时好比较与正常情况下的差异。</a:t>
            </a:r>
            <a:endParaRPr lang="zh-CN" altLang="zh-CN" sz="18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2</a:t>
            </a:r>
            <a:r>
              <a:rPr lang="zh-CN" altLang="zh-CN" sz="1800" kern="100" dirty="0">
                <a:effectLst/>
                <a:latin typeface="Times New Roman" panose="02020603050405020304" pitchFamily="18" charset="0"/>
                <a:ea typeface="宋体" panose="02010600030101010101" pitchFamily="2" charset="-122"/>
              </a:rPr>
              <a:t>）对计算机内部环境情况的观察（注意一般要在关闭外接电源的情况下进行）。灰尘是否太多、各部件的连接是否正确、器件颜色是否异常或变形的现象、指示灯的状态是否和平时一样等。</a:t>
            </a:r>
            <a:endParaRPr lang="zh-CN" altLang="zh-CN" sz="18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3</a:t>
            </a:r>
            <a:r>
              <a:rPr lang="zh-CN" altLang="zh-CN" sz="1800" kern="100" dirty="0">
                <a:effectLst/>
                <a:latin typeface="Times New Roman" panose="02020603050405020304" pitchFamily="18" charset="0"/>
                <a:ea typeface="宋体" panose="02010600030101010101" pitchFamily="2" charset="-122"/>
              </a:rPr>
              <a:t>）对计算机的软硬件配置观察。了解安装了哪些硬件，系统资源的使用情况；使用的是哪种操作系统，安装了哪些应用软件；硬件的驱动程序版本等。</a:t>
            </a:r>
            <a:endParaRPr lang="zh-CN" altLang="zh-CN" sz="18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4</a:t>
            </a:r>
            <a:r>
              <a:rPr lang="zh-CN" altLang="zh-CN" sz="1800" kern="100" dirty="0">
                <a:effectLst/>
                <a:latin typeface="Times New Roman" panose="02020603050405020304" pitchFamily="18" charset="0"/>
                <a:ea typeface="宋体" panose="02010600030101010101" pitchFamily="2" charset="-122"/>
              </a:rPr>
              <a:t>）对计算机周围环境的观察。所在位置是否存在电磁波或磁场的干扰、电源供电是否正常、各部件的连接是否正确、环境温度是否过高、湿度是否太大等等。</a:t>
            </a:r>
            <a:endParaRPr lang="zh-CN" altLang="zh-CN" sz="18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18</a:t>
            </a:fld>
            <a:endParaRPr lang="en-US" dirty="0"/>
          </a:p>
        </p:txBody>
      </p:sp>
    </p:spTree>
    <p:extLst>
      <p:ext uri="{BB962C8B-B14F-4D97-AF65-F5344CB8AC3E}">
        <p14:creationId xmlns:p14="http://schemas.microsoft.com/office/powerpoint/2010/main" val="22320252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gn="just"/>
            <a:r>
              <a:rPr lang="zh-CN" altLang="en-US" sz="1800" kern="0" dirty="0">
                <a:effectLst/>
                <a:latin typeface="Times New Roman" panose="02020603050405020304" pitchFamily="18" charset="0"/>
                <a:ea typeface="宋体" panose="02010600030101010101" pitchFamily="2" charset="-122"/>
              </a:rPr>
              <a:t>接下来，我们再来看看规划原则中的</a:t>
            </a:r>
            <a:r>
              <a:rPr lang="en-US" altLang="zh-CN" sz="1800" kern="0" dirty="0">
                <a:effectLst/>
                <a:latin typeface="Times New Roman" panose="02020603050405020304" pitchFamily="18" charset="0"/>
                <a:ea typeface="宋体" panose="02010600030101010101" pitchFamily="2" charset="-122"/>
              </a:rPr>
              <a:t>1</a:t>
            </a:r>
            <a:r>
              <a:rPr lang="zh-CN" altLang="en-US" sz="1800" kern="0" dirty="0">
                <a:effectLst/>
                <a:latin typeface="Times New Roman" panose="02020603050405020304" pitchFamily="18" charset="0"/>
                <a:ea typeface="宋体" panose="02010600030101010101" pitchFamily="2" charset="-122"/>
              </a:rPr>
              <a:t>看</a:t>
            </a:r>
            <a:r>
              <a:rPr lang="en-US" altLang="zh-CN" sz="1800" kern="0" dirty="0">
                <a:effectLst/>
                <a:latin typeface="Times New Roman" panose="02020603050405020304" pitchFamily="18" charset="0"/>
                <a:ea typeface="宋体" panose="02010600030101010101" pitchFamily="2" charset="-122"/>
              </a:rPr>
              <a:t>2</a:t>
            </a:r>
            <a:r>
              <a:rPr lang="zh-CN" altLang="en-US" sz="1800" kern="0" dirty="0">
                <a:effectLst/>
                <a:latin typeface="Times New Roman" panose="02020603050405020304" pitchFamily="18" charset="0"/>
                <a:ea typeface="宋体" panose="02010600030101010101" pitchFamily="2" charset="-122"/>
              </a:rPr>
              <a:t>想</a:t>
            </a:r>
            <a:r>
              <a:rPr lang="en-US" altLang="zh-CN" sz="1800" kern="0" dirty="0">
                <a:effectLst/>
                <a:latin typeface="Times New Roman" panose="02020603050405020304" pitchFamily="18" charset="0"/>
                <a:ea typeface="宋体" panose="02010600030101010101" pitchFamily="2" charset="-122"/>
              </a:rPr>
              <a:t>3</a:t>
            </a:r>
            <a:r>
              <a:rPr lang="zh-CN" altLang="en-US" sz="1800" kern="0" dirty="0">
                <a:effectLst/>
                <a:latin typeface="Times New Roman" panose="02020603050405020304" pitchFamily="18" charset="0"/>
                <a:ea typeface="宋体" panose="02010600030101010101" pitchFamily="2" charset="-122"/>
              </a:rPr>
              <a:t>做是什么意思？</a:t>
            </a:r>
            <a:endParaRPr lang="en-US" altLang="zh-CN" sz="1800" kern="0" dirty="0">
              <a:effectLst/>
              <a:latin typeface="Times New Roman" panose="02020603050405020304" pitchFamily="18" charset="0"/>
              <a:ea typeface="宋体" panose="02010600030101010101" pitchFamily="2" charset="-122"/>
            </a:endParaRPr>
          </a:p>
          <a:p>
            <a:pPr indent="266700" algn="just"/>
            <a:r>
              <a:rPr lang="zh-CN" altLang="en-US" sz="1800" kern="0" dirty="0">
                <a:effectLst/>
                <a:latin typeface="Times New Roman" panose="02020603050405020304" pitchFamily="18" charset="0"/>
                <a:ea typeface="宋体" panose="02010600030101010101" pitchFamily="2" charset="-122"/>
              </a:rPr>
              <a:t>“看”就是指</a:t>
            </a:r>
            <a:r>
              <a:rPr lang="zh-CN" altLang="zh-CN" sz="1800" kern="0" dirty="0">
                <a:effectLst/>
                <a:latin typeface="Times New Roman" panose="02020603050405020304" pitchFamily="18" charset="0"/>
                <a:ea typeface="宋体" panose="02010600030101010101" pitchFamily="2" charset="-122"/>
              </a:rPr>
              <a:t>观察</a:t>
            </a:r>
            <a:r>
              <a:rPr lang="zh-CN" altLang="en-US" sz="1800" kern="0" dirty="0">
                <a:effectLst/>
                <a:latin typeface="Times New Roman" panose="02020603050405020304" pitchFamily="18" charset="0"/>
                <a:ea typeface="宋体" panose="02010600030101010101" pitchFamily="2" charset="-122"/>
              </a:rPr>
              <a:t>机器的现状（包括机器外观、显示状态、声音、键盘、网络等）、机器所工作的环境（工作电压、环境温湿度、粉尘、外部干扰等）、用户的操作习惯是否异常；</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en-US" sz="1800" kern="0" dirty="0">
                <a:effectLst/>
                <a:latin typeface="Times New Roman" panose="02020603050405020304" pitchFamily="18" charset="0"/>
                <a:ea typeface="宋体" panose="02010600030101010101" pitchFamily="2" charset="-122"/>
              </a:rPr>
              <a:t>“想”就是</a:t>
            </a:r>
            <a:r>
              <a:rPr lang="zh-CN" altLang="zh-CN" sz="1800" kern="0" dirty="0">
                <a:effectLst/>
                <a:latin typeface="Times New Roman" panose="02020603050405020304" pitchFamily="18" charset="0"/>
                <a:ea typeface="宋体" panose="02010600030101010101" pitchFamily="2" charset="-122"/>
              </a:rPr>
              <a:t>对所观察到的故障状态，根据</a:t>
            </a:r>
            <a:r>
              <a:rPr lang="zh-CN" altLang="en-US" sz="1800" kern="0" dirty="0">
                <a:effectLst/>
                <a:latin typeface="Times New Roman" panose="02020603050405020304" pitchFamily="18" charset="0"/>
                <a:ea typeface="宋体" panose="02010600030101010101" pitchFamily="2" charset="-122"/>
              </a:rPr>
              <a:t>所掌握的知识理论和</a:t>
            </a:r>
            <a:r>
              <a:rPr lang="zh-CN" altLang="zh-CN" sz="1800" kern="0" dirty="0">
                <a:effectLst/>
                <a:latin typeface="Times New Roman" panose="02020603050405020304" pitchFamily="18" charset="0"/>
                <a:ea typeface="宋体" panose="02010600030101010101" pitchFamily="2" charset="-122"/>
              </a:rPr>
              <a:t>以往的</a:t>
            </a:r>
            <a:r>
              <a:rPr lang="zh-CN" altLang="en-US" sz="1800" kern="0" dirty="0">
                <a:effectLst/>
                <a:latin typeface="Times New Roman" panose="02020603050405020304" pitchFamily="18" charset="0"/>
                <a:ea typeface="宋体" panose="02010600030101010101" pitchFamily="2" charset="-122"/>
              </a:rPr>
              <a:t>工作</a:t>
            </a:r>
            <a:r>
              <a:rPr lang="zh-CN" altLang="zh-CN" sz="1800" kern="0" dirty="0">
                <a:effectLst/>
                <a:latin typeface="Times New Roman" panose="02020603050405020304" pitchFamily="18" charset="0"/>
                <a:ea typeface="宋体" panose="02010600030101010101" pitchFamily="2" charset="-122"/>
              </a:rPr>
              <a:t>经验</a:t>
            </a:r>
            <a:r>
              <a:rPr lang="zh-CN" altLang="en-US" sz="1800" kern="0" dirty="0">
                <a:effectLst/>
                <a:latin typeface="Times New Roman" panose="02020603050405020304" pitchFamily="18" charset="0"/>
                <a:ea typeface="宋体" panose="02010600030101010101" pitchFamily="2" charset="-122"/>
              </a:rPr>
              <a:t>寻找</a:t>
            </a:r>
            <a:r>
              <a:rPr lang="zh-CN" altLang="zh-CN" sz="1800" kern="0" dirty="0">
                <a:effectLst/>
                <a:latin typeface="Times New Roman" panose="02020603050405020304" pitchFamily="18" charset="0"/>
                <a:ea typeface="宋体" panose="02010600030101010101" pitchFamily="2" charset="-122"/>
              </a:rPr>
              <a:t>解决</a:t>
            </a:r>
            <a:r>
              <a:rPr lang="zh-CN" altLang="en-US" sz="1800" kern="0" dirty="0">
                <a:effectLst/>
                <a:latin typeface="Times New Roman" panose="02020603050405020304" pitchFamily="18" charset="0"/>
                <a:ea typeface="宋体" panose="02010600030101010101" pitchFamily="2" charset="-122"/>
              </a:rPr>
              <a:t>办法，如果</a:t>
            </a:r>
            <a:r>
              <a:rPr lang="zh-CN" altLang="zh-CN" sz="1800" kern="0" dirty="0">
                <a:effectLst/>
                <a:latin typeface="Times New Roman" panose="02020603050405020304" pitchFamily="18" charset="0"/>
                <a:ea typeface="宋体" panose="02010600030101010101" pitchFamily="2" charset="-122"/>
              </a:rPr>
              <a:t>问题没得到解决，就</a:t>
            </a:r>
            <a:r>
              <a:rPr lang="zh-CN" altLang="en-US" sz="1800" kern="0" dirty="0">
                <a:effectLst/>
                <a:latin typeface="Times New Roman" panose="02020603050405020304" pitchFamily="18" charset="0"/>
                <a:ea typeface="宋体" panose="02010600030101010101" pitchFamily="2" charset="-122"/>
              </a:rPr>
              <a:t>进行</a:t>
            </a:r>
            <a:r>
              <a:rPr lang="zh-CN" altLang="zh-CN" sz="1800" kern="0" dirty="0">
                <a:effectLst/>
                <a:latin typeface="Times New Roman" panose="02020603050405020304" pitchFamily="18" charset="0"/>
                <a:ea typeface="宋体" panose="02010600030101010101" pitchFamily="2" charset="-122"/>
              </a:rPr>
              <a:t>查阅相关资料等，然后根据查阅到的资料，结合自身已有的知识、经验来进行判断。对于自己不太了解或根本不了解的，一定要向有经验的老师或技术支持工程师咨询，寻求帮助。</a:t>
            </a:r>
            <a:endParaRPr lang="en-US" altLang="zh-CN" sz="1800" kern="0" dirty="0">
              <a:effectLst/>
              <a:latin typeface="Times New Roman" panose="02020603050405020304" pitchFamily="18" charset="0"/>
              <a:ea typeface="宋体" panose="02010600030101010101" pitchFamily="2" charset="-122"/>
            </a:endParaRPr>
          </a:p>
          <a:p>
            <a:pPr indent="266700" algn="just"/>
            <a:r>
              <a:rPr lang="zh-CN" altLang="en-US" sz="1800" kern="0" dirty="0">
                <a:effectLst/>
                <a:latin typeface="Times New Roman" panose="02020603050405020304" pitchFamily="18" charset="0"/>
                <a:ea typeface="宋体" panose="02010600030101010101" pitchFamily="2" charset="-122"/>
              </a:rPr>
              <a:t>“做”就是在找到可行性的解决方案以后进行的维修操作，维修时一定要按照规范的操作流程和维修步骤进行维修。</a:t>
            </a:r>
            <a:endParaRPr lang="zh-CN" altLang="zh-CN" sz="1800" kern="1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19</a:t>
            </a:fld>
            <a:endParaRPr lang="en-US" dirty="0"/>
          </a:p>
        </p:txBody>
      </p:sp>
    </p:spTree>
    <p:extLst>
      <p:ext uri="{BB962C8B-B14F-4D97-AF65-F5344CB8AC3E}">
        <p14:creationId xmlns:p14="http://schemas.microsoft.com/office/powerpoint/2010/main" val="3509352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just">
              <a:lnSpc>
                <a:spcPct val="170000"/>
              </a:lnSpc>
            </a:pPr>
            <a:endParaRPr lang="zh-CN" altLang="zh-CN" sz="1800" kern="1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en-US" sz="1800" kern="0" dirty="0">
                <a:effectLst/>
                <a:latin typeface="Times New Roman" panose="02020603050405020304" pitchFamily="18" charset="0"/>
                <a:ea typeface="宋体" panose="02010600030101010101" pitchFamily="2" charset="-122"/>
              </a:rPr>
              <a:t>“先软后硬、由外到内”谨慎原则：</a:t>
            </a:r>
            <a:r>
              <a:rPr lang="zh-CN" altLang="zh-CN" sz="1800" kern="0" dirty="0">
                <a:effectLst/>
                <a:latin typeface="Times New Roman" panose="02020603050405020304" pitchFamily="18" charset="0"/>
                <a:ea typeface="宋体" panose="02010600030101010101" pitchFamily="2" charset="-122"/>
              </a:rPr>
              <a:t>从整个维修判断的过程</a:t>
            </a:r>
            <a:r>
              <a:rPr lang="zh-CN" altLang="en-US" sz="1800" kern="0" dirty="0">
                <a:effectLst/>
                <a:latin typeface="Times New Roman" panose="02020603050405020304" pitchFamily="18" charset="0"/>
                <a:ea typeface="宋体" panose="02010600030101010101" pitchFamily="2" charset="-122"/>
              </a:rPr>
              <a:t>来</a:t>
            </a:r>
            <a:r>
              <a:rPr lang="zh-CN" altLang="zh-CN" sz="1800" kern="0" dirty="0">
                <a:effectLst/>
                <a:latin typeface="Times New Roman" panose="02020603050405020304" pitchFamily="18" charset="0"/>
                <a:ea typeface="宋体" panose="02010600030101010101" pitchFamily="2" charset="-122"/>
              </a:rPr>
              <a:t>看，我们总是要先判断</a:t>
            </a:r>
            <a:r>
              <a:rPr lang="zh-CN" altLang="en-US" sz="1800" kern="0" dirty="0">
                <a:effectLst/>
                <a:latin typeface="Times New Roman" panose="02020603050405020304" pitchFamily="18" charset="0"/>
                <a:ea typeface="宋体" panose="02010600030101010101" pitchFamily="2" charset="-122"/>
              </a:rPr>
              <a:t>机器</a:t>
            </a:r>
            <a:r>
              <a:rPr lang="zh-CN" altLang="zh-CN" sz="1800" kern="0" dirty="0">
                <a:effectLst/>
                <a:latin typeface="Times New Roman" panose="02020603050405020304" pitchFamily="18" charset="0"/>
                <a:ea typeface="宋体" panose="02010600030101010101" pitchFamily="2" charset="-122"/>
              </a:rPr>
              <a:t>是为软件故障</a:t>
            </a:r>
            <a:r>
              <a:rPr lang="zh-CN" altLang="en-US" sz="1800" kern="0" dirty="0">
                <a:effectLst/>
                <a:latin typeface="Times New Roman" panose="02020603050405020304" pitchFamily="18" charset="0"/>
                <a:ea typeface="宋体" panose="02010600030101010101" pitchFamily="2" charset="-122"/>
              </a:rPr>
              <a:t>还</a:t>
            </a:r>
            <a:r>
              <a:rPr lang="zh-CN" altLang="zh-CN" sz="1800" kern="0" dirty="0">
                <a:effectLst/>
                <a:latin typeface="Times New Roman" panose="02020603050405020304" pitchFamily="18" charset="0"/>
                <a:ea typeface="宋体" panose="02010600030101010101" pitchFamily="2" charset="-122"/>
              </a:rPr>
              <a:t>是硬件故障</a:t>
            </a:r>
            <a:r>
              <a:rPr lang="zh-CN" altLang="en-US" sz="1800" kern="0" dirty="0">
                <a:effectLst/>
                <a:latin typeface="Times New Roman" panose="02020603050405020304" pitchFamily="18" charset="0"/>
                <a:ea typeface="宋体" panose="02010600030101010101" pitchFamily="2" charset="-122"/>
              </a:rPr>
              <a:t>？针</a:t>
            </a:r>
            <a:r>
              <a:rPr lang="zh-CN" altLang="zh-CN" sz="1800" kern="0" dirty="0">
                <a:effectLst/>
                <a:latin typeface="Times New Roman" panose="02020603050405020304" pitchFamily="18" charset="0"/>
                <a:ea typeface="宋体" panose="02010600030101010101" pitchFamily="2" charset="-122"/>
              </a:rPr>
              <a:t>对不同的故障现象，分析的方法也不一样。据不完全统计，对大多数用户来说，计算机日常使用中</a:t>
            </a:r>
            <a:r>
              <a:rPr lang="en-US" altLang="zh-CN" sz="1800" kern="0" dirty="0">
                <a:effectLst/>
                <a:latin typeface="Times New Roman" panose="02020603050405020304" pitchFamily="18" charset="0"/>
                <a:ea typeface="宋体" panose="02010600030101010101" pitchFamily="2" charset="-122"/>
              </a:rPr>
              <a:t>80</a:t>
            </a:r>
            <a:r>
              <a:rPr lang="zh-CN" altLang="zh-CN" sz="1800" kern="0" dirty="0">
                <a:effectLst/>
                <a:latin typeface="Times New Roman" panose="02020603050405020304" pitchFamily="18" charset="0"/>
                <a:ea typeface="宋体" panose="02010600030101010101" pitchFamily="2" charset="-122"/>
              </a:rPr>
              <a:t>％以上的故障现象是由于软件原因导致的“软故障”。 因此，要</a:t>
            </a:r>
            <a:r>
              <a:rPr lang="zh-CN" altLang="en-US" sz="1800" kern="0" dirty="0">
                <a:effectLst/>
                <a:latin typeface="Times New Roman" panose="02020603050405020304" pitchFamily="18" charset="0"/>
                <a:ea typeface="宋体" panose="02010600030101010101" pitchFamily="2" charset="-122"/>
              </a:rPr>
              <a:t>先</a:t>
            </a:r>
            <a:r>
              <a:rPr lang="zh-CN" altLang="zh-CN" sz="1800" kern="0" dirty="0">
                <a:effectLst/>
                <a:latin typeface="Times New Roman" panose="02020603050405020304" pitchFamily="18" charset="0"/>
                <a:ea typeface="宋体" panose="02010600030101010101" pitchFamily="2" charset="-122"/>
              </a:rPr>
              <a:t>排除软件问题后才着手检查硬件问题。在实施硬件维修时，要遵循“从简原则”先排除外部器件故障，再检查机器内部故障；先排除次要部件故障，再排除核心部件故障。（切记：</a:t>
            </a:r>
            <a:r>
              <a:rPr lang="zh-CN" altLang="en-US" sz="1800" kern="0" dirty="0">
                <a:effectLst/>
                <a:latin typeface="Times New Roman" panose="02020603050405020304" pitchFamily="18" charset="0"/>
                <a:ea typeface="宋体" panose="02010600030101010101" pitchFamily="2" charset="-122"/>
              </a:rPr>
              <a:t>为了安全起见，</a:t>
            </a:r>
            <a:r>
              <a:rPr lang="zh-CN" altLang="zh-CN" sz="1800" kern="0" dirty="0">
                <a:effectLst/>
                <a:latin typeface="Times New Roman" panose="02020603050405020304" pitchFamily="18" charset="0"/>
                <a:ea typeface="宋体" panose="02010600030101010101" pitchFamily="2" charset="-122"/>
              </a:rPr>
              <a:t>在硬件故障排查时务必在切断电源的情况下才能实施操作）。</a:t>
            </a:r>
            <a:endParaRPr lang="zh-CN" altLang="zh-CN" sz="1800" kern="100" dirty="0">
              <a:effectLst/>
              <a:latin typeface="Times New Roman" panose="02020603050405020304" pitchFamily="18" charset="0"/>
              <a:ea typeface="宋体" panose="02010600030101010101" pitchFamily="2" charset="-122"/>
            </a:endParaRPr>
          </a:p>
          <a:p>
            <a:pPr indent="0" algn="just"/>
            <a:endParaRPr lang="zh-CN" altLang="zh-CN" sz="1800" kern="100" dirty="0">
              <a:effectLst/>
              <a:latin typeface="+mn-ea"/>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20</a:t>
            </a:fld>
            <a:endParaRPr lang="en-US" dirty="0"/>
          </a:p>
        </p:txBody>
      </p:sp>
    </p:spTree>
    <p:extLst>
      <p:ext uri="{BB962C8B-B14F-4D97-AF65-F5344CB8AC3E}">
        <p14:creationId xmlns:p14="http://schemas.microsoft.com/office/powerpoint/2010/main" val="28841253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zh-CN" sz="1800" kern="0" dirty="0">
                <a:effectLst/>
                <a:latin typeface="Times New Roman" panose="02020603050405020304" pitchFamily="18" charset="0"/>
                <a:ea typeface="宋体" panose="02010600030101010101" pitchFamily="2" charset="-122"/>
              </a:rPr>
              <a:t>在维修的过程中除了要了解故障发生前的操作或使用环境外，还要尽可能</a:t>
            </a:r>
            <a:r>
              <a:rPr lang="zh-CN" altLang="en-US" sz="1800" kern="0" dirty="0">
                <a:effectLst/>
                <a:latin typeface="Times New Roman" panose="02020603050405020304" pitchFamily="18" charset="0"/>
                <a:ea typeface="宋体" panose="02010600030101010101" pitchFamily="2" charset="-122"/>
              </a:rPr>
              <a:t>地</a:t>
            </a:r>
            <a:r>
              <a:rPr lang="zh-CN" altLang="zh-CN" sz="1800" kern="0" dirty="0">
                <a:effectLst/>
                <a:latin typeface="Times New Roman" panose="02020603050405020304" pitchFamily="18" charset="0"/>
                <a:ea typeface="宋体" panose="02010600030101010101" pitchFamily="2" charset="-122"/>
              </a:rPr>
              <a:t>复现故障现象，了解真实的故障原因。一台故障机可能会发生不止一个故障现象，而是有两个或两个以上的故障现象（如：系统运行非常慢，还会间歇性蓝屏、硬盘有摩擦声音，有时无法进入系统等），而这些故障现象具有一定的相关联性。这时，应该先判断、解决主要的故障现象。当修复主要的故障现象后，再解决次要故障现象，当主要故障排除后，次要故障</a:t>
            </a:r>
            <a:r>
              <a:rPr lang="zh-CN" altLang="en-US" sz="1800" kern="0" dirty="0">
                <a:effectLst/>
                <a:latin typeface="Times New Roman" panose="02020603050405020304" pitchFamily="18" charset="0"/>
                <a:ea typeface="宋体" panose="02010600030101010101" pitchFamily="2" charset="-122"/>
              </a:rPr>
              <a:t>也许会</a:t>
            </a:r>
            <a:r>
              <a:rPr lang="zh-CN" altLang="zh-CN" sz="1800" kern="0" dirty="0">
                <a:effectLst/>
                <a:latin typeface="Times New Roman" panose="02020603050405020304" pitchFamily="18" charset="0"/>
                <a:ea typeface="宋体" panose="02010600030101010101" pitchFamily="2" charset="-122"/>
              </a:rPr>
              <a:t>随之消失了。</a:t>
            </a:r>
            <a:endParaRPr lang="zh-CN" altLang="zh-CN" sz="1800" kern="100" dirty="0">
              <a:effectLst/>
              <a:latin typeface="Times New Roman" panose="02020603050405020304" pitchFamily="18" charset="0"/>
              <a:ea typeface="宋体" panose="02010600030101010101" pitchFamily="2" charset="-122"/>
            </a:endParaRPr>
          </a:p>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zh-CN" sz="1800" dirty="0">
                <a:latin typeface="微软雅黑" pitchFamily="34" charset="-122"/>
                <a:ea typeface="微软雅黑" pitchFamily="34" charset="-122"/>
              </a:rPr>
              <a:t>这一原则其实要告诉我们，在维修过程中要把精力完全放在主要问题上，避免次要问题干扰你的分析与判断。</a:t>
            </a:r>
            <a:endParaRPr lang="en-US" altLang="zh-CN" sz="1800" dirty="0">
              <a:latin typeface="微软雅黑" pitchFamily="34" charset="-122"/>
              <a:ea typeface="微软雅黑" pitchFamily="34"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21</a:t>
            </a:fld>
            <a:endParaRPr lang="en-US" dirty="0"/>
          </a:p>
        </p:txBody>
      </p:sp>
    </p:spTree>
    <p:extLst>
      <p:ext uri="{BB962C8B-B14F-4D97-AF65-F5344CB8AC3E}">
        <p14:creationId xmlns:p14="http://schemas.microsoft.com/office/powerpoint/2010/main" val="3055242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t>22</a:t>
            </a:fld>
            <a:endParaRPr lang="en-US" dirty="0">
              <a:solidFill>
                <a:prstClr val="black"/>
              </a:solidFill>
            </a:endParaRPr>
          </a:p>
        </p:txBody>
      </p:sp>
    </p:spTree>
    <p:extLst>
      <p:ext uri="{BB962C8B-B14F-4D97-AF65-F5344CB8AC3E}">
        <p14:creationId xmlns:p14="http://schemas.microsoft.com/office/powerpoint/2010/main" val="7856100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en-US" sz="1800" kern="100" dirty="0">
                <a:effectLst/>
                <a:latin typeface="+mn-ea"/>
              </a:rPr>
              <a:t>下面，我们就通过一个职场案例来分析，职场情境是这样的：</a:t>
            </a:r>
            <a:r>
              <a:rPr lang="zh-CN" altLang="zh-CN" sz="1800" kern="100" dirty="0">
                <a:effectLst/>
                <a:latin typeface="+mn-ea"/>
              </a:rPr>
              <a:t>顾客送修一台笔记本电脑，</a:t>
            </a:r>
            <a:r>
              <a:rPr lang="zh-CN" altLang="zh-CN" sz="1800" dirty="0">
                <a:effectLst/>
                <a:latin typeface="+mn-ea"/>
              </a:rPr>
              <a:t>故障现象为：系统运行非常慢、间歇性蓝屏、下载文件时容易死机、硬盘会发出摩擦声、电脑有时开机无法进入系统界面，工程师如何找出问题的核心点？</a:t>
            </a:r>
            <a:endParaRPr lang="en-US" altLang="zh-CN" sz="1800" dirty="0">
              <a:effectLst/>
              <a:latin typeface="+mn-ea"/>
            </a:endParaRPr>
          </a:p>
          <a:p>
            <a:pPr indent="266700" algn="just"/>
            <a:r>
              <a:rPr lang="zh-CN" altLang="en-US" sz="1800" kern="100" dirty="0">
                <a:effectLst/>
                <a:latin typeface="+mn-ea"/>
              </a:rPr>
              <a:t>此时，我们可以按以下思路进行分析：</a:t>
            </a:r>
            <a:r>
              <a:rPr lang="en-US" altLang="zh-CN" sz="2800" b="1" kern="100" dirty="0">
                <a:latin typeface="Times New Roman" panose="02020603050405020304" pitchFamily="18" charset="0"/>
                <a:ea typeface="宋体" panose="02010600030101010101" pitchFamily="2" charset="-122"/>
              </a:rPr>
              <a:t> </a:t>
            </a:r>
            <a:r>
              <a:rPr lang="zh-CN" altLang="zh-CN" sz="1800" kern="100" dirty="0">
                <a:effectLst/>
                <a:latin typeface="+mn-ea"/>
              </a:rPr>
              <a:t>首先，根据顾客所描述的故障现象进行逐个分析，分别存哪些可能原因，然后再做出综合判断。参考分析如下：</a:t>
            </a:r>
            <a:endParaRPr lang="zh-CN" altLang="zh-CN" sz="1800" dirty="0">
              <a:effectLst/>
              <a:latin typeface="+mn-ea"/>
            </a:endParaRPr>
          </a:p>
          <a:p>
            <a:pPr indent="266700" algn="just"/>
            <a:r>
              <a:rPr lang="en-US" altLang="zh-CN" sz="1800" kern="100" dirty="0">
                <a:effectLst/>
                <a:latin typeface="+mn-ea"/>
              </a:rPr>
              <a:t>1.</a:t>
            </a:r>
            <a:r>
              <a:rPr lang="zh-CN" altLang="zh-CN" sz="1800" kern="100" dirty="0">
                <a:effectLst/>
                <a:latin typeface="+mn-ea"/>
              </a:rPr>
              <a:t>系统运行慢，可能的原因有所打开的文件占用内存容量大、</a:t>
            </a:r>
            <a:r>
              <a:rPr lang="en-US" altLang="zh-CN" sz="1800" kern="100" dirty="0">
                <a:effectLst/>
                <a:latin typeface="+mn-ea"/>
              </a:rPr>
              <a:t>CPU</a:t>
            </a:r>
            <a:r>
              <a:rPr lang="zh-CN" altLang="zh-CN" sz="1800" kern="100" dirty="0">
                <a:effectLst/>
                <a:latin typeface="+mn-ea"/>
              </a:rPr>
              <a:t>占用率高，机器本身内存容量偏小，系统盘部分损坏，操作系统没有定期优化而引起的运行卡顿等原因；</a:t>
            </a:r>
            <a:endParaRPr lang="zh-CN" altLang="zh-CN" sz="1800" dirty="0">
              <a:effectLst/>
              <a:latin typeface="+mn-ea"/>
            </a:endParaRPr>
          </a:p>
          <a:p>
            <a:pPr indent="266700" algn="just"/>
            <a:r>
              <a:rPr lang="en-US" altLang="zh-CN" sz="1800" kern="100" dirty="0">
                <a:effectLst/>
                <a:latin typeface="+mn-ea"/>
              </a:rPr>
              <a:t>2.</a:t>
            </a:r>
            <a:r>
              <a:rPr lang="zh-CN" altLang="zh-CN" sz="1800" kern="100" dirty="0">
                <a:effectLst/>
                <a:latin typeface="+mn-ea"/>
              </a:rPr>
              <a:t>间歇性蓝屏，可能的原因有内存条接触不良、硬盘部分数据损坏、屏幕本身故障、屏线接触不良或损坏，系统中毒等原因；</a:t>
            </a:r>
            <a:endParaRPr lang="zh-CN" altLang="zh-CN" sz="1800" dirty="0">
              <a:effectLst/>
              <a:latin typeface="+mn-ea"/>
            </a:endParaRPr>
          </a:p>
          <a:p>
            <a:pPr indent="266700" algn="just"/>
            <a:r>
              <a:rPr lang="en-US" altLang="zh-CN" sz="1800" kern="100" dirty="0">
                <a:effectLst/>
                <a:latin typeface="+mn-ea"/>
              </a:rPr>
              <a:t>3.</a:t>
            </a:r>
            <a:r>
              <a:rPr lang="zh-CN" altLang="zh-CN" sz="1800" kern="100" dirty="0">
                <a:effectLst/>
                <a:latin typeface="+mn-ea"/>
              </a:rPr>
              <a:t>下载文件时容易死机，可能的原因有内存运行容量不足、硬盘部分坏道读写速度慢等；</a:t>
            </a:r>
            <a:endParaRPr lang="zh-CN" altLang="zh-CN" sz="1800" dirty="0">
              <a:effectLst/>
              <a:latin typeface="+mn-ea"/>
            </a:endParaRPr>
          </a:p>
          <a:p>
            <a:pPr indent="266700" algn="just"/>
            <a:r>
              <a:rPr lang="en-US" altLang="zh-CN" sz="1800" kern="100" dirty="0">
                <a:effectLst/>
                <a:latin typeface="+mn-ea"/>
              </a:rPr>
              <a:t>4.</a:t>
            </a:r>
            <a:r>
              <a:rPr lang="zh-CN" altLang="zh-CN" sz="1800" kern="100" dirty="0">
                <a:effectLst/>
                <a:latin typeface="+mn-ea"/>
              </a:rPr>
              <a:t>硬盘会发出摩擦声，最大的可能是机械硬盘坏道引起的磁头与磁盘摩擦而发出的声音；</a:t>
            </a:r>
            <a:endParaRPr lang="zh-CN" altLang="zh-CN" sz="1800" dirty="0">
              <a:effectLst/>
              <a:latin typeface="+mn-ea"/>
            </a:endParaRPr>
          </a:p>
          <a:p>
            <a:pPr indent="266700" algn="just"/>
            <a:r>
              <a:rPr lang="en-US" altLang="zh-CN" sz="1800" kern="100" dirty="0">
                <a:effectLst/>
                <a:latin typeface="+mn-ea"/>
              </a:rPr>
              <a:t>5.</a:t>
            </a:r>
            <a:r>
              <a:rPr lang="zh-CN" altLang="zh-CN" sz="1800" kern="100" dirty="0">
                <a:effectLst/>
                <a:latin typeface="+mn-ea"/>
              </a:rPr>
              <a:t>电脑有时开机无法进入系统界面，最大的可能是开机时无法正常进入硬盘系统而引起。</a:t>
            </a:r>
            <a:endParaRPr lang="zh-CN" altLang="zh-CN" sz="1800" dirty="0">
              <a:effectLst/>
              <a:latin typeface="+mn-ea"/>
            </a:endParaRPr>
          </a:p>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zh-CN" sz="1800" b="1" kern="100" dirty="0">
                <a:effectLst/>
                <a:latin typeface="+mn-ea"/>
              </a:rPr>
              <a:t>解决方案：</a:t>
            </a:r>
            <a:r>
              <a:rPr lang="zh-CN" altLang="zh-CN" sz="1800" kern="100" dirty="0">
                <a:effectLst/>
                <a:latin typeface="Times New Roman" panose="02020603050405020304" pitchFamily="18" charset="0"/>
                <a:ea typeface="宋体" panose="02010600030101010101" pitchFamily="2" charset="-122"/>
              </a:rPr>
              <a:t>根据以上故障现象可能存在的原因进行综合分析，抓住核心问题，很快就能得出是机械硬盘损坏引起的，更换硬盘并重装操作系统，故障可得到解决。</a:t>
            </a:r>
            <a:endParaRPr lang="zh-CN" altLang="zh-CN" sz="2000" dirty="0">
              <a:effectLst/>
              <a:latin typeface="Times New Roman" panose="02020603050405020304" pitchFamily="18" charset="0"/>
              <a:ea typeface="宋体" panose="02010600030101010101" pitchFamily="2" charset="-122"/>
            </a:endParaRPr>
          </a:p>
          <a:p>
            <a:pPr marL="0" marR="0" lvl="0" indent="0" algn="just" defTabSz="1219200" rtl="0" eaLnBrk="1" fontAlgn="auto" latinLnBrk="0" hangingPunct="1">
              <a:lnSpc>
                <a:spcPct val="100000"/>
              </a:lnSpc>
              <a:spcBef>
                <a:spcPts val="0"/>
              </a:spcBef>
              <a:spcAft>
                <a:spcPts val="0"/>
              </a:spcAft>
              <a:buClrTx/>
              <a:buSzTx/>
              <a:buFontTx/>
              <a:buNone/>
              <a:tabLst/>
              <a:defRPr/>
            </a:pPr>
            <a:endParaRPr lang="zh-CN" altLang="zh-CN" sz="1800" dirty="0">
              <a:effectLst/>
              <a:latin typeface="+mn-ea"/>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23</a:t>
            </a:fld>
            <a:endParaRPr lang="en-US" dirty="0"/>
          </a:p>
        </p:txBody>
      </p:sp>
    </p:spTree>
    <p:extLst>
      <p:ext uri="{BB962C8B-B14F-4D97-AF65-F5344CB8AC3E}">
        <p14:creationId xmlns:p14="http://schemas.microsoft.com/office/powerpoint/2010/main" val="7538503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en-US" sz="1800" kern="100" dirty="0">
                <a:effectLst/>
                <a:latin typeface="+mn-ea"/>
              </a:rPr>
              <a:t>接下来，再给在大家讲讲电脑故障的检查和处理基本流程：</a:t>
            </a:r>
            <a:endParaRPr lang="zh-CN" altLang="zh-CN" sz="1800" kern="100" dirty="0">
              <a:effectLst/>
              <a:latin typeface="+mn-ea"/>
            </a:endParaRPr>
          </a:p>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在电脑出现故障时，通常会按以下几点进行检查和处理：</a:t>
            </a:r>
            <a:endParaRPr lang="zh-CN" altLang="zh-CN" sz="1800" kern="100" dirty="0">
              <a:effectLst/>
              <a:latin typeface="Times New Roman" panose="02020603050405020304" pitchFamily="18" charset="0"/>
              <a:ea typeface="宋体" panose="02010600030101010101" pitchFamily="2" charset="-122"/>
            </a:endParaRPr>
          </a:p>
          <a:p>
            <a:pPr algn="just" latinLnBrk="1">
              <a:lnSpc>
                <a:spcPct val="150000"/>
              </a:lnSpc>
            </a:pPr>
            <a:r>
              <a:rPr lang="en-US" altLang="zh-CN" sz="1800"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首先检查主机的外部环境情况（</a:t>
            </a:r>
            <a:r>
              <a:rPr lang="zh-CN" altLang="en-US"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比如：</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电源的连接，外部温度，电磁干扰等）；</a:t>
            </a:r>
            <a:endParaRPr lang="zh-CN" altLang="zh-CN" sz="1800" kern="100" dirty="0">
              <a:effectLst/>
              <a:latin typeface="Times New Roman" panose="02020603050405020304" pitchFamily="18" charset="0"/>
              <a:ea typeface="宋体" panose="02010600030101010101" pitchFamily="2" charset="-122"/>
            </a:endParaRPr>
          </a:p>
          <a:p>
            <a:pPr algn="just" latinLnBrk="1">
              <a:lnSpc>
                <a:spcPct val="150000"/>
              </a:lnSpc>
            </a:pPr>
            <a:r>
              <a:rPr lang="en-US" altLang="zh-CN" sz="1800"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2.</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然后检查主机内部环境（</a:t>
            </a:r>
            <a:r>
              <a:rPr lang="zh-CN" altLang="en-US"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如：</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灰尘、连接、器件颜色变化、部件的形状、指示灯的状态等）；</a:t>
            </a:r>
            <a:endParaRPr lang="zh-CN" altLang="zh-CN" sz="1800" kern="100" dirty="0">
              <a:effectLst/>
              <a:latin typeface="Times New Roman" panose="02020603050405020304" pitchFamily="18" charset="0"/>
              <a:ea typeface="宋体" panose="02010600030101010101" pitchFamily="2" charset="-122"/>
            </a:endParaRPr>
          </a:p>
          <a:p>
            <a:pPr algn="just" latinLnBrk="1">
              <a:lnSpc>
                <a:spcPct val="150000"/>
              </a:lnSpc>
            </a:pPr>
            <a:r>
              <a:rPr lang="en-US" altLang="zh-CN" sz="1800"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3.</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观察电脑的软硬件配置</a:t>
            </a:r>
            <a:r>
              <a:rPr lang="en-US"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r>
              <a:rPr lang="zh-CN" altLang="en-US"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如：</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操作系统版本，</a:t>
            </a:r>
            <a:r>
              <a:rPr lang="en-US"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CPU</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、内存、显卡、硬盘等配置是否满足需求</a:t>
            </a:r>
            <a:r>
              <a:rPr lang="en-US"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algn="just" latinLnBrk="1">
              <a:lnSpc>
                <a:spcPct val="150000"/>
              </a:lnSpc>
            </a:pPr>
            <a:r>
              <a:rPr lang="en-US" altLang="zh-CN" sz="1800"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4.</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资源的使用情况（故障发生前安装了何种硬件或软件，做了哪些操作等）；</a:t>
            </a:r>
            <a:endParaRPr lang="zh-CN" altLang="zh-CN" sz="1800" kern="100" dirty="0">
              <a:effectLst/>
              <a:latin typeface="Times New Roman" panose="02020603050405020304" pitchFamily="18" charset="0"/>
              <a:ea typeface="宋体" panose="02010600030101010101" pitchFamily="2" charset="-122"/>
            </a:endParaRPr>
          </a:p>
          <a:p>
            <a:pPr algn="just" latinLnBrk="1">
              <a:lnSpc>
                <a:spcPct val="150000"/>
              </a:lnSpc>
            </a:pPr>
            <a:r>
              <a:rPr lang="en-US" altLang="zh-CN" sz="1800"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5.</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硬件设备的驱动程序版本是否存在兼容性问题等。</a:t>
            </a:r>
            <a:endParaRPr lang="zh-CN" altLang="zh-CN" sz="1800" kern="1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24</a:t>
            </a:fld>
            <a:endParaRPr lang="en-US" dirty="0"/>
          </a:p>
        </p:txBody>
      </p:sp>
    </p:spTree>
    <p:extLst>
      <p:ext uri="{BB962C8B-B14F-4D97-AF65-F5344CB8AC3E}">
        <p14:creationId xmlns:p14="http://schemas.microsoft.com/office/powerpoint/2010/main" val="4700583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t>25</a:t>
            </a:fld>
            <a:endParaRPr lang="en-US" dirty="0">
              <a:solidFill>
                <a:prstClr val="black"/>
              </a:solidFill>
            </a:endParaRPr>
          </a:p>
        </p:txBody>
      </p:sp>
    </p:spTree>
    <p:extLst>
      <p:ext uri="{BB962C8B-B14F-4D97-AF65-F5344CB8AC3E}">
        <p14:creationId xmlns:p14="http://schemas.microsoft.com/office/powerpoint/2010/main" val="14731107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just"/>
            <a:endParaRPr lang="zh-CN" altLang="zh-CN" sz="1800" kern="1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26</a:t>
            </a:fld>
            <a:endParaRPr lang="en-US" dirty="0"/>
          </a:p>
        </p:txBody>
      </p:sp>
    </p:spTree>
    <p:extLst>
      <p:ext uri="{BB962C8B-B14F-4D97-AF65-F5344CB8AC3E}">
        <p14:creationId xmlns:p14="http://schemas.microsoft.com/office/powerpoint/2010/main" val="11227919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just"/>
            <a:endParaRPr lang="zh-CN" altLang="zh-CN" sz="1800" kern="1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27</a:t>
            </a:fld>
            <a:endParaRPr lang="en-US" dirty="0"/>
          </a:p>
        </p:txBody>
      </p:sp>
    </p:spTree>
    <p:extLst>
      <p:ext uri="{BB962C8B-B14F-4D97-AF65-F5344CB8AC3E}">
        <p14:creationId xmlns:p14="http://schemas.microsoft.com/office/powerpoint/2010/main" val="2793982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t>28</a:t>
            </a:fld>
            <a:endParaRPr lang="en-US" dirty="0"/>
          </a:p>
        </p:txBody>
      </p:sp>
    </p:spTree>
    <p:extLst>
      <p:ext uri="{BB962C8B-B14F-4D97-AF65-F5344CB8AC3E}">
        <p14:creationId xmlns:p14="http://schemas.microsoft.com/office/powerpoint/2010/main" val="2757676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gn="l"/>
            <a:r>
              <a:rPr lang="zh-CN" altLang="en-US" sz="1800" dirty="0">
                <a:effectLst/>
                <a:latin typeface="Times New Roman" panose="02020603050405020304" pitchFamily="18" charset="0"/>
                <a:ea typeface="宋体" panose="02010600030101010101" pitchFamily="2" charset="-122"/>
              </a:rPr>
              <a:t>下面，我们先来学习诊断计算机故障的基本思路与处理方法：</a:t>
            </a:r>
            <a:endParaRPr lang="en-US" altLang="zh-CN" sz="1800" dirty="0">
              <a:effectLst/>
              <a:latin typeface="Times New Roman" panose="02020603050405020304" pitchFamily="18" charset="0"/>
              <a:ea typeface="宋体" panose="02010600030101010101" pitchFamily="2" charset="-122"/>
            </a:endParaRPr>
          </a:p>
          <a:p>
            <a:pPr indent="0" algn="l"/>
            <a:r>
              <a:rPr lang="zh-CN" altLang="zh-CN" sz="1800" dirty="0">
                <a:effectLst/>
                <a:latin typeface="Times New Roman" panose="02020603050405020304" pitchFamily="18" charset="0"/>
                <a:ea typeface="宋体" panose="02010600030101010101" pitchFamily="2" charset="-122"/>
              </a:rPr>
              <a:t>如前所述，计算机软件故障主要是指由应用软件和系统软件的不兼容或系统软件被破坏等原因引起的系统不能正常启动和工作的现象。如</a:t>
            </a:r>
            <a:r>
              <a:rPr lang="en-US" altLang="zh-CN" sz="1800" dirty="0">
                <a:effectLst/>
                <a:latin typeface="Times New Roman" panose="02020603050405020304" pitchFamily="18" charset="0"/>
                <a:ea typeface="宋体" panose="02010600030101010101" pitchFamily="2" charset="-122"/>
              </a:rPr>
              <a:t>BIOS</a:t>
            </a:r>
            <a:r>
              <a:rPr lang="zh-CN" altLang="zh-CN" sz="1800" dirty="0">
                <a:effectLst/>
                <a:latin typeface="Times New Roman" panose="02020603050405020304" pitchFamily="18" charset="0"/>
                <a:ea typeface="宋体" panose="02010600030101010101" pitchFamily="2" charset="-122"/>
              </a:rPr>
              <a:t>中的某些设置被修改后造成的找不到硬盘系统、驱动程序无法正常安装</a:t>
            </a:r>
            <a:r>
              <a:rPr lang="zh-CN" altLang="en-US" sz="1800" dirty="0">
                <a:effectLst/>
                <a:latin typeface="Times New Roman" panose="02020603050405020304" pitchFamily="18" charset="0"/>
                <a:ea typeface="宋体" panose="02010600030101010101" pitchFamily="2" charset="-122"/>
              </a:rPr>
              <a:t>等</a:t>
            </a:r>
            <a:r>
              <a:rPr lang="zh-CN" altLang="zh-CN" sz="1800" dirty="0">
                <a:effectLst/>
                <a:latin typeface="Times New Roman" panose="02020603050405020304" pitchFamily="18" charset="0"/>
                <a:ea typeface="宋体" panose="02010600030101010101" pitchFamily="2" charset="-122"/>
              </a:rPr>
              <a:t>各种各样的故障现象。计算机软件故障，一般可通过恢复系统正确设置、软件杀毒、驱动程序的卸载与安装、操作系统的恢复与重装等方式来解决。</a:t>
            </a:r>
            <a:r>
              <a:rPr lang="zh-CN" altLang="en-US" sz="1800" dirty="0">
                <a:effectLst/>
                <a:latin typeface="Times New Roman" panose="02020603050405020304" pitchFamily="18" charset="0"/>
                <a:ea typeface="宋体" panose="02010600030101010101" pitchFamily="2" charset="-122"/>
              </a:rPr>
              <a:t>图中，我们列举了五种常见的软件故障现象，及其产生故障的主要原因和相应的处理方法，大家可以参考下：比如，应用软件</a:t>
            </a:r>
            <a:r>
              <a:rPr lang="en-US" altLang="zh-CN" sz="1800" dirty="0">
                <a:effectLst/>
                <a:latin typeface="Times New Roman" panose="02020603050405020304" pitchFamily="18" charset="0"/>
                <a:ea typeface="宋体" panose="02010600030101010101" pitchFamily="2" charset="-122"/>
              </a:rPr>
              <a:t>APP</a:t>
            </a:r>
            <a:r>
              <a:rPr lang="zh-CN" altLang="en-US" sz="1800" dirty="0">
                <a:effectLst/>
                <a:latin typeface="Times New Roman" panose="02020603050405020304" pitchFamily="18" charset="0"/>
                <a:ea typeface="宋体" panose="02010600030101010101" pitchFamily="2" charset="-122"/>
              </a:rPr>
              <a:t>无法使用时，首先检查“驱动程序是否正确安装”，如果没有安装或者安装不匹配时就可以进行重新安装或卸载后重新安装；其次再检查是否有病毒侵入，系统参数设置是否被修改错误，此时可以重启电脑进入系统安全模式检查是否正确，若正常则是系统软件故障，重装系统即可；有时也应注意所安装的应用软件</a:t>
            </a:r>
            <a:r>
              <a:rPr lang="en-US" altLang="zh-CN" sz="1800" dirty="0">
                <a:effectLst/>
                <a:latin typeface="Times New Roman" panose="02020603050405020304" pitchFamily="18" charset="0"/>
                <a:ea typeface="宋体" panose="02010600030101010101" pitchFamily="2" charset="-122"/>
              </a:rPr>
              <a:t>APP</a:t>
            </a:r>
            <a:r>
              <a:rPr lang="zh-CN" altLang="en-US" sz="1800" dirty="0">
                <a:effectLst/>
                <a:latin typeface="Times New Roman" panose="02020603050405020304" pitchFamily="18" charset="0"/>
                <a:ea typeface="宋体" panose="02010600030101010101" pitchFamily="2" charset="-122"/>
              </a:rPr>
              <a:t>与其它</a:t>
            </a:r>
            <a:r>
              <a:rPr lang="en-US" altLang="zh-CN" sz="1800" dirty="0">
                <a:effectLst/>
                <a:latin typeface="Times New Roman" panose="02020603050405020304" pitchFamily="18" charset="0"/>
                <a:ea typeface="宋体" panose="02010600030101010101" pitchFamily="2" charset="-122"/>
              </a:rPr>
              <a:t>APP</a:t>
            </a:r>
            <a:r>
              <a:rPr lang="zh-CN" altLang="en-US" sz="1800" dirty="0">
                <a:effectLst/>
                <a:latin typeface="Times New Roman" panose="02020603050405020304" pitchFamily="18" charset="0"/>
                <a:ea typeface="宋体" panose="02010600030101010101" pitchFamily="2" charset="-122"/>
              </a:rPr>
              <a:t>发生冲突，不兼容不匹配引起的故障，此时可以更换</a:t>
            </a:r>
            <a:r>
              <a:rPr lang="en-US" altLang="zh-CN" sz="1800" dirty="0">
                <a:effectLst/>
                <a:latin typeface="Times New Roman" panose="02020603050405020304" pitchFamily="18" charset="0"/>
                <a:ea typeface="宋体" panose="02010600030101010101" pitchFamily="2" charset="-122"/>
              </a:rPr>
              <a:t>APP</a:t>
            </a:r>
            <a:r>
              <a:rPr lang="zh-CN" altLang="en-US" sz="1800" dirty="0">
                <a:effectLst/>
                <a:latin typeface="Times New Roman" panose="02020603050405020304" pitchFamily="18" charset="0"/>
                <a:ea typeface="宋体" panose="02010600030101010101" pitchFamily="2" charset="-122"/>
              </a:rPr>
              <a:t>软件版本试试或直接咨询相应的应用软件厂商协助处理。</a:t>
            </a:r>
            <a:endParaRPr lang="zh-CN" altLang="zh-CN" sz="18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t>3</a:t>
            </a:fld>
            <a:endParaRPr lang="en-US" dirty="0">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just"/>
            <a:r>
              <a:rPr lang="zh-CN" altLang="zh-CN" sz="1800" kern="0" dirty="0">
                <a:effectLst/>
                <a:latin typeface="Times New Roman" panose="02020603050405020304" pitchFamily="18" charset="0"/>
                <a:ea typeface="宋体" panose="02010600030101010101" pitchFamily="2" charset="-122"/>
              </a:rPr>
              <a:t>如前所述，计算机硬件故障通常是由于硬件与硬件之间不兼容、安装不当、接线错误或不良、元器件（部件）质量问题、电磁干扰、电源工作不良等原因引起。</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0" dirty="0">
                <a:effectLst/>
                <a:latin typeface="Times New Roman" panose="02020603050405020304" pitchFamily="18" charset="0"/>
                <a:ea typeface="宋体" panose="02010600030101010101" pitchFamily="2" charset="-122"/>
              </a:rPr>
              <a:t>计算机硬件故障主要可分为以下几大类，电源故障、显示器故障、内存故障、硬盘故障、主板故障、</a:t>
            </a:r>
            <a:r>
              <a:rPr lang="en-US" altLang="zh-CN" sz="1800" kern="0" dirty="0">
                <a:effectLst/>
                <a:latin typeface="Times New Roman" panose="02020603050405020304" pitchFamily="18" charset="0"/>
                <a:ea typeface="宋体" panose="02010600030101010101" pitchFamily="2" charset="-122"/>
              </a:rPr>
              <a:t>CPU</a:t>
            </a:r>
            <a:r>
              <a:rPr lang="zh-CN" altLang="zh-CN" sz="1800" kern="0" dirty="0">
                <a:effectLst/>
                <a:latin typeface="Times New Roman" panose="02020603050405020304" pitchFamily="18" charset="0"/>
                <a:ea typeface="宋体" panose="02010600030101010101" pitchFamily="2" charset="-122"/>
              </a:rPr>
              <a:t>故障、显卡故障、其它故障。</a:t>
            </a:r>
            <a:endParaRPr lang="zh-CN" altLang="zh-CN" sz="1800" kern="100" dirty="0">
              <a:effectLst/>
              <a:latin typeface="Times New Roman" panose="02020603050405020304" pitchFamily="18" charset="0"/>
              <a:ea typeface="宋体" panose="02010600030101010101" pitchFamily="2" charset="-122"/>
            </a:endParaRPr>
          </a:p>
          <a:p>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从最基本的电源插头开始，深入电脑硬件系统的每一个部分，以便了解检修硬件故障的顺序</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图中所示是</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硬件故障维修</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的基本诊断</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流程图</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，同学们按照这个流程图就可以基本确定故障发生的大致部位了，要认真理解哦！</a:t>
            </a:r>
            <a:endParaRPr lang="zh-CN" altLang="zh-CN" sz="1800" kern="100" dirty="0">
              <a:effectLst/>
              <a:latin typeface="+mn-ea"/>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30</a:t>
            </a:fld>
            <a:endParaRPr lang="en-US" dirty="0"/>
          </a:p>
        </p:txBody>
      </p:sp>
    </p:spTree>
    <p:extLst>
      <p:ext uri="{BB962C8B-B14F-4D97-AF65-F5344CB8AC3E}">
        <p14:creationId xmlns:p14="http://schemas.microsoft.com/office/powerpoint/2010/main" val="35093524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gn="just"/>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在了解电脑硬件工作原理之后</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就</a:t>
            </a:r>
            <a:r>
              <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rPr>
              <a:t>可以按照电脑启动时检测硬件的顺序来进一步了解硬件故障产生的范围，以及可能引起的后果</a:t>
            </a:r>
            <a:r>
              <a:rPr lang="zh-CN" altLang="en-US"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pPr indent="0" algn="just"/>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比如：电脑加电开机自检正常情况下，显示器、键盘、状态指示灯会发生闪烁现象，如果没有闪烁说明</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CPU</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自检不通过，就会出现死机、卡</a:t>
            </a: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LOGO</a:t>
            </a:r>
            <a:r>
              <a:rPr lang="zh-CN" altLang="en-US" sz="1800" kern="100" dirty="0">
                <a:effectLst/>
                <a:latin typeface="Times New Roman" panose="02020603050405020304" pitchFamily="18" charset="0"/>
                <a:ea typeface="宋体" panose="02010600030101010101" pitchFamily="2" charset="-122"/>
                <a:cs typeface="Times New Roman" panose="02020603050405020304" pitchFamily="18" charset="0"/>
              </a:rPr>
              <a:t>、无法启动计算机。</a:t>
            </a:r>
            <a:endParaRPr lang="zh-CN" altLang="zh-CN" sz="1800" kern="100" dirty="0">
              <a:effectLst/>
              <a:latin typeface="+mn-ea"/>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31</a:t>
            </a:fld>
            <a:endParaRPr lang="en-US" dirty="0"/>
          </a:p>
        </p:txBody>
      </p:sp>
    </p:spTree>
    <p:extLst>
      <p:ext uri="{BB962C8B-B14F-4D97-AF65-F5344CB8AC3E}">
        <p14:creationId xmlns:p14="http://schemas.microsoft.com/office/powerpoint/2010/main" val="2278239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t>32</a:t>
            </a:fld>
            <a:endParaRPr lang="en-US" dirty="0">
              <a:solidFill>
                <a:prstClr val="black"/>
              </a:solidFill>
            </a:endParaRPr>
          </a:p>
        </p:txBody>
      </p:sp>
    </p:spTree>
    <p:extLst>
      <p:ext uri="{BB962C8B-B14F-4D97-AF65-F5344CB8AC3E}">
        <p14:creationId xmlns:p14="http://schemas.microsoft.com/office/powerpoint/2010/main" val="30276906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gn="just"/>
            <a:r>
              <a:rPr lang="zh-CN" altLang="en-US" sz="1800" b="1" kern="100" dirty="0">
                <a:effectLst/>
                <a:latin typeface="Times New Roman" panose="02020603050405020304" pitchFamily="18" charset="0"/>
                <a:ea typeface="宋体" panose="02010600030101010101" pitchFamily="2" charset="-122"/>
              </a:rPr>
              <a:t>同学们，下面我们就以“如何排除笔记本电脑外接音箱或耳机有声音，而内无声音？</a:t>
            </a:r>
            <a:r>
              <a:rPr lang="en-US" altLang="zh-CN" sz="1800" b="1" kern="100" dirty="0">
                <a:effectLst/>
                <a:latin typeface="Times New Roman" panose="02020603050405020304" pitchFamily="18" charset="0"/>
                <a:ea typeface="宋体" panose="02010600030101010101" pitchFamily="2" charset="-122"/>
              </a:rPr>
              <a:t>”</a:t>
            </a:r>
            <a:r>
              <a:rPr lang="zh-CN" altLang="en-US" sz="1800" b="1" kern="100" dirty="0">
                <a:effectLst/>
                <a:latin typeface="Times New Roman" panose="02020603050405020304" pitchFamily="18" charset="0"/>
                <a:ea typeface="宋体" panose="02010600030101010101" pitchFamily="2" charset="-122"/>
              </a:rPr>
              <a:t>这个案例给大家梳理一下故障诊断思路与处理方法：</a:t>
            </a:r>
            <a:endParaRPr lang="en-US" altLang="zh-CN" sz="1800" b="1" kern="100" dirty="0">
              <a:effectLst/>
              <a:latin typeface="Times New Roman" panose="02020603050405020304" pitchFamily="18" charset="0"/>
              <a:ea typeface="宋体" panose="02010600030101010101" pitchFamily="2" charset="-122"/>
            </a:endParaRPr>
          </a:p>
          <a:p>
            <a:pPr indent="266700" algn="just"/>
            <a:r>
              <a:rPr lang="zh-CN" altLang="zh-CN" sz="1800" b="1" kern="100" dirty="0">
                <a:effectLst/>
                <a:latin typeface="Times New Roman" panose="02020603050405020304" pitchFamily="18" charset="0"/>
                <a:ea typeface="宋体" panose="02010600030101010101" pitchFamily="2" charset="-122"/>
              </a:rPr>
              <a:t>情境</a:t>
            </a:r>
            <a:r>
              <a:rPr lang="zh-CN" altLang="en-US" sz="1800" b="1" kern="100" dirty="0">
                <a:effectLst/>
                <a:latin typeface="Times New Roman" panose="02020603050405020304" pitchFamily="18" charset="0"/>
                <a:ea typeface="宋体" panose="02010600030101010101" pitchFamily="2" charset="-122"/>
              </a:rPr>
              <a:t>是这样的</a:t>
            </a:r>
            <a:r>
              <a:rPr lang="zh-CN" altLang="zh-CN" sz="1800" b="1"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顾客送修一台笔记本电脑，故障现象为：外接音箱或耳机有声音，内置喇叭无声音</a:t>
            </a:r>
            <a:r>
              <a:rPr lang="zh-CN" altLang="zh-CN" sz="1800" dirty="0">
                <a:effectLst/>
                <a:latin typeface="Times New Roman" panose="02020603050405020304" pitchFamily="18" charset="0"/>
                <a:ea typeface="宋体" panose="02010600030101010101" pitchFamily="2" charset="-122"/>
              </a:rPr>
              <a:t>，工程师应如何梳理故障诊断思路？</a:t>
            </a:r>
            <a:r>
              <a:rPr lang="zh-CN" altLang="zh-CN" sz="1800" b="1" kern="100" dirty="0">
                <a:effectLst/>
                <a:latin typeface="Times New Roman" panose="02020603050405020304" pitchFamily="18"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266700" algn="just"/>
            <a:r>
              <a:rPr lang="zh-CN" altLang="zh-CN" sz="1800" b="1" kern="100" dirty="0">
                <a:effectLst/>
                <a:latin typeface="Times New Roman" panose="02020603050405020304" pitchFamily="18" charset="0"/>
                <a:ea typeface="宋体" panose="02010600030101010101" pitchFamily="2" charset="-122"/>
              </a:rPr>
              <a:t>情境分析：</a:t>
            </a:r>
            <a:r>
              <a:rPr lang="zh-CN" altLang="zh-CN" sz="1800" kern="100" dirty="0">
                <a:effectLst/>
                <a:latin typeface="Times New Roman" panose="02020603050405020304" pitchFamily="18" charset="0"/>
                <a:ea typeface="宋体" panose="02010600030101010101" pitchFamily="2" charset="-122"/>
              </a:rPr>
              <a:t>出现此故障现象，可能存在的原因有很多，我们还是要按照故障诊断故障的基本原则和诊断故障的流程来进行分析。参考分析如下：</a:t>
            </a:r>
            <a:endParaRPr lang="zh-CN" altLang="zh-CN" sz="18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1.</a:t>
            </a:r>
            <a:r>
              <a:rPr lang="zh-CN" altLang="zh-CN" sz="1800" kern="100" dirty="0">
                <a:effectLst/>
                <a:latin typeface="Times New Roman" panose="02020603050405020304" pitchFamily="18" charset="0"/>
                <a:ea typeface="宋体" panose="02010600030101010101" pitchFamily="2" charset="-122"/>
              </a:rPr>
              <a:t>遵循“从简单的事情做起”原则，首先检查外接耳机接口是否异常（受潮或异物堵住短路引起），若是，则清洁清理后一般可解决，若不是，则进入下一步；</a:t>
            </a:r>
            <a:endParaRPr lang="zh-CN" altLang="zh-CN" sz="18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2.</a:t>
            </a:r>
            <a:r>
              <a:rPr lang="zh-CN" altLang="zh-CN" sz="1800" kern="100" dirty="0">
                <a:effectLst/>
                <a:latin typeface="Times New Roman" panose="02020603050405020304" pitchFamily="18" charset="0"/>
                <a:ea typeface="宋体" panose="02010600030101010101" pitchFamily="2" charset="-122"/>
              </a:rPr>
              <a:t>遵循“先软后硬”原则；检查声卡驱动安装是否正确，可尝试重新安装；</a:t>
            </a:r>
            <a:endParaRPr lang="zh-CN" altLang="zh-CN" sz="18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3.</a:t>
            </a:r>
            <a:r>
              <a:rPr lang="zh-CN" altLang="zh-CN" sz="1800" kern="100" dirty="0">
                <a:effectLst/>
                <a:latin typeface="Times New Roman" panose="02020603050405020304" pitchFamily="18" charset="0"/>
                <a:ea typeface="宋体" panose="02010600030101010101" pitchFamily="2" charset="-122"/>
              </a:rPr>
              <a:t>拆机维修时也应遵循“从简单的事情做起”原则，先排除连接线装配不良的问题，然后检查音频接口、喇叭自身是否损坏；</a:t>
            </a:r>
            <a:endParaRPr lang="zh-CN" altLang="zh-CN" sz="18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4.</a:t>
            </a:r>
            <a:r>
              <a:rPr lang="zh-CN" altLang="zh-CN" sz="1800" kern="100" dirty="0">
                <a:effectLst/>
                <a:latin typeface="Times New Roman" panose="02020603050405020304" pitchFamily="18" charset="0"/>
                <a:ea typeface="宋体" panose="02010600030101010101" pitchFamily="2" charset="-122"/>
              </a:rPr>
              <a:t>在排除主板外围相关部件无异常损坏的情况下，最后才决定更换主板以排除故障。</a:t>
            </a:r>
            <a:endParaRPr lang="zh-CN" altLang="zh-CN" sz="1800" dirty="0">
              <a:effectLst/>
              <a:latin typeface="Times New Roman" panose="02020603050405020304" pitchFamily="18" charset="0"/>
              <a:ea typeface="宋体" panose="02010600030101010101" pitchFamily="2" charset="-122"/>
            </a:endParaRPr>
          </a:p>
          <a:p>
            <a:pPr indent="266700" algn="just"/>
            <a:r>
              <a:rPr lang="zh-CN" altLang="zh-CN" sz="1800" b="1" kern="100" dirty="0">
                <a:effectLst/>
                <a:latin typeface="Times New Roman" panose="02020603050405020304" pitchFamily="18" charset="0"/>
                <a:ea typeface="宋体" panose="02010600030101010101" pitchFamily="2" charset="-122"/>
              </a:rPr>
              <a:t>解决方案：</a:t>
            </a:r>
            <a:r>
              <a:rPr lang="zh-CN" altLang="zh-CN" sz="1800" kern="100" dirty="0">
                <a:effectLst/>
                <a:latin typeface="Times New Roman" panose="02020603050405020304" pitchFamily="18" charset="0"/>
                <a:ea typeface="宋体" panose="02010600030101010101" pitchFamily="2" charset="-122"/>
              </a:rPr>
              <a:t>本例中，最后检查发现是由于外接耳机接口内部有引脚短路引起，在无法进行二级焊接维修的情况下采用更换主板后，故</a:t>
            </a:r>
            <a:r>
              <a:rPr lang="zh-CN" altLang="en-US" sz="1800" kern="100" dirty="0">
                <a:effectLst/>
                <a:latin typeface="Times New Roman" panose="02020603050405020304" pitchFamily="18" charset="0"/>
                <a:ea typeface="宋体" panose="02010600030101010101" pitchFamily="2" charset="-122"/>
              </a:rPr>
              <a:t>障</a:t>
            </a:r>
            <a:r>
              <a:rPr lang="zh-CN" altLang="zh-CN" sz="1800" kern="100" dirty="0">
                <a:effectLst/>
                <a:latin typeface="Times New Roman" panose="02020603050405020304" pitchFamily="18" charset="0"/>
                <a:ea typeface="宋体" panose="02010600030101010101" pitchFamily="2" charset="-122"/>
              </a:rPr>
              <a:t>得到解决。</a:t>
            </a:r>
            <a:endParaRPr lang="zh-CN" altLang="zh-CN" sz="18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33</a:t>
            </a:fld>
            <a:endParaRPr lang="en-US" dirty="0"/>
          </a:p>
        </p:txBody>
      </p:sp>
    </p:spTree>
    <p:extLst>
      <p:ext uri="{BB962C8B-B14F-4D97-AF65-F5344CB8AC3E}">
        <p14:creationId xmlns:p14="http://schemas.microsoft.com/office/powerpoint/2010/main" val="28841253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en-US" sz="1800" dirty="0">
                <a:effectLst/>
                <a:latin typeface="+mn-ea"/>
              </a:rPr>
              <a:t>下面，我们再提供几个笔记本电脑故障的诊断分析流程，供同学们参考，同学们在以后的工作中可以按此流程进行梳理总结。</a:t>
            </a:r>
            <a:endParaRPr lang="en-US" altLang="zh-CN" sz="1800" dirty="0">
              <a:effectLst/>
              <a:latin typeface="+mn-ea"/>
            </a:endParaRPr>
          </a:p>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en-US" sz="1800" dirty="0">
                <a:effectLst/>
                <a:latin typeface="+mn-ea"/>
              </a:rPr>
              <a:t>第</a:t>
            </a:r>
            <a:r>
              <a:rPr lang="en-US" altLang="zh-CN" sz="1800" dirty="0">
                <a:effectLst/>
                <a:latin typeface="+mn-ea"/>
              </a:rPr>
              <a:t>1</a:t>
            </a:r>
            <a:r>
              <a:rPr lang="zh-CN" altLang="en-US" sz="1800" dirty="0">
                <a:effectLst/>
                <a:latin typeface="+mn-ea"/>
              </a:rPr>
              <a:t>个案例，</a:t>
            </a:r>
            <a:r>
              <a:rPr lang="zh-CN" altLang="zh-CN" sz="1800" kern="100" dirty="0">
                <a:effectLst/>
                <a:latin typeface="+mn-ea"/>
                <a:cs typeface="Times New Roman" panose="02020603050405020304" pitchFamily="18" charset="0"/>
              </a:rPr>
              <a:t>笔记本按下主机电源开关后，主机不加电故障分析参考模板</a:t>
            </a:r>
            <a:r>
              <a:rPr lang="zh-CN" altLang="en-US" sz="1800" kern="100" dirty="0">
                <a:effectLst/>
                <a:latin typeface="+mn-ea"/>
                <a:cs typeface="Times New Roman" panose="02020603050405020304" pitchFamily="18" charset="0"/>
              </a:rPr>
              <a:t>如下：</a:t>
            </a:r>
            <a:endParaRPr lang="en-US" altLang="zh-CN" sz="1800" kern="100" dirty="0">
              <a:effectLst/>
              <a:latin typeface="+mn-ea"/>
              <a:cs typeface="Times New Roman" panose="02020603050405020304" pitchFamily="18" charset="0"/>
            </a:endParaRPr>
          </a:p>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en-US" sz="1800" dirty="0">
                <a:effectLst/>
                <a:latin typeface="+mn-ea"/>
              </a:rPr>
              <a:t>首先尝试更换适配器，如果故障排除则说明是适配器损坏引起；如果更换适配器无效则可拆卸下电池由适配器直接供电，此时如果正常开机则说明是电池损坏引起，更换电池即可；如果适配器直接供电也无法正常启动的话，则应考虑更换电源开关板了；如果更换电池和电源开关板后依然无法开机的则应考虑更换主板了。</a:t>
            </a:r>
            <a:endParaRPr lang="en-US" altLang="zh-CN" sz="1800" dirty="0">
              <a:effectLst/>
              <a:latin typeface="+mn-ea"/>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34</a:t>
            </a:fld>
            <a:endParaRPr lang="en-US" dirty="0"/>
          </a:p>
        </p:txBody>
      </p:sp>
    </p:spTree>
    <p:extLst>
      <p:ext uri="{BB962C8B-B14F-4D97-AF65-F5344CB8AC3E}">
        <p14:creationId xmlns:p14="http://schemas.microsoft.com/office/powerpoint/2010/main" val="7538503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en-US" sz="1800" dirty="0">
                <a:effectLst/>
                <a:latin typeface="+mn-ea"/>
              </a:rPr>
              <a:t>第</a:t>
            </a:r>
            <a:r>
              <a:rPr lang="en-US" altLang="zh-CN" sz="1800" dirty="0">
                <a:effectLst/>
                <a:latin typeface="+mn-ea"/>
              </a:rPr>
              <a:t>2</a:t>
            </a:r>
            <a:r>
              <a:rPr lang="zh-CN" altLang="en-US" sz="1800" dirty="0">
                <a:effectLst/>
                <a:latin typeface="+mn-ea"/>
              </a:rPr>
              <a:t>个案例，</a:t>
            </a:r>
            <a:r>
              <a:rPr lang="zh-CN" altLang="zh-CN" sz="2800" kern="100" dirty="0">
                <a:effectLst/>
                <a:latin typeface="+mn-ea"/>
                <a:cs typeface="Times New Roman" panose="02020603050405020304" pitchFamily="18" charset="0"/>
              </a:rPr>
              <a:t>笔记本电脑显示屏暗故障分析参考模板</a:t>
            </a:r>
            <a:r>
              <a:rPr lang="zh-CN" altLang="en-US" sz="1800" kern="100" dirty="0">
                <a:effectLst/>
                <a:latin typeface="+mn-ea"/>
                <a:cs typeface="Times New Roman" panose="02020603050405020304" pitchFamily="18" charset="0"/>
              </a:rPr>
              <a:t>如下：</a:t>
            </a:r>
            <a:endParaRPr lang="en-US" altLang="zh-CN" sz="1800" kern="100" dirty="0">
              <a:effectLst/>
              <a:latin typeface="+mn-ea"/>
              <a:cs typeface="Times New Roman" panose="02020603050405020304" pitchFamily="18" charset="0"/>
            </a:endParaRPr>
          </a:p>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en-US" sz="1800" dirty="0">
                <a:effectLst/>
                <a:latin typeface="+mn-ea"/>
              </a:rPr>
              <a:t>首先尝试插拔屏线，如果故障排除则说明是屏线接触不良引起；如果插拔屏线无效则可调换一根屏线试试，如果故障排除则说明是屏线损坏引起，更换屏线即可；如果调换屏线依然无效的话，则应考虑更换屏幕的电源背板了；如果更换电源背板和屏线后依然无法排除故障的则应考虑更换整块屏幕了。</a:t>
            </a:r>
            <a:endParaRPr lang="en-US" altLang="zh-CN" sz="1800" dirty="0">
              <a:effectLst/>
              <a:latin typeface="+mn-ea"/>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35</a:t>
            </a:fld>
            <a:endParaRPr lang="en-US" dirty="0"/>
          </a:p>
        </p:txBody>
      </p:sp>
    </p:spTree>
    <p:extLst>
      <p:ext uri="{BB962C8B-B14F-4D97-AF65-F5344CB8AC3E}">
        <p14:creationId xmlns:p14="http://schemas.microsoft.com/office/powerpoint/2010/main" val="32434413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en-US" sz="1800" dirty="0">
                <a:effectLst/>
                <a:latin typeface="+mn-ea"/>
              </a:rPr>
              <a:t>第</a:t>
            </a:r>
            <a:r>
              <a:rPr lang="en-US" altLang="zh-CN" sz="1800" dirty="0">
                <a:effectLst/>
                <a:latin typeface="+mn-ea"/>
              </a:rPr>
              <a:t>3</a:t>
            </a:r>
            <a:r>
              <a:rPr lang="zh-CN" altLang="en-US" sz="1800" dirty="0">
                <a:effectLst/>
                <a:latin typeface="+mn-ea"/>
              </a:rPr>
              <a:t>个案例，</a:t>
            </a:r>
            <a:r>
              <a:rPr lang="zh-CN" altLang="zh-CN" sz="2800" kern="100" dirty="0">
                <a:effectLst/>
                <a:latin typeface="+mn-ea"/>
                <a:cs typeface="Times New Roman" panose="02020603050405020304" pitchFamily="18" charset="0"/>
              </a:rPr>
              <a:t>笔记本电脑屏幕显示花屏故障分析参考模板</a:t>
            </a:r>
            <a:r>
              <a:rPr lang="zh-CN" altLang="en-US" sz="1800" kern="100" dirty="0">
                <a:effectLst/>
                <a:latin typeface="+mn-ea"/>
                <a:cs typeface="Times New Roman" panose="02020603050405020304" pitchFamily="18" charset="0"/>
              </a:rPr>
              <a:t>如下：</a:t>
            </a:r>
            <a:endParaRPr lang="en-US" altLang="zh-CN" sz="1800" kern="100" dirty="0">
              <a:effectLst/>
              <a:latin typeface="+mn-ea"/>
              <a:cs typeface="Times New Roman" panose="02020603050405020304" pitchFamily="18" charset="0"/>
            </a:endParaRPr>
          </a:p>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en-US" sz="1800" dirty="0">
                <a:effectLst/>
                <a:latin typeface="+mn-ea"/>
              </a:rPr>
              <a:t>首先尝试外接一块显示器查看故障是否复现，如果故障排除则说明是显卡、主板故障引起，需更换显卡或主板；如果外接显示屏故障不复现则可插拔屏线测试，如果故障排除则说明是屏线接触不良引起，重装安装牢固即可；如果插拔屏线依然无效的话，则应考虑更换屏线了；如果更换屏线后依然无法排除故障的则应考虑更换整块屏幕了。</a:t>
            </a:r>
            <a:endParaRPr lang="en-US" altLang="zh-CN" sz="1800" dirty="0">
              <a:effectLst/>
              <a:latin typeface="+mn-ea"/>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36</a:t>
            </a:fld>
            <a:endParaRPr lang="en-US" dirty="0"/>
          </a:p>
        </p:txBody>
      </p:sp>
    </p:spTree>
    <p:extLst>
      <p:ext uri="{BB962C8B-B14F-4D97-AF65-F5344CB8AC3E}">
        <p14:creationId xmlns:p14="http://schemas.microsoft.com/office/powerpoint/2010/main" val="17865595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en-US" sz="1800" dirty="0">
                <a:effectLst/>
                <a:latin typeface="+mn-ea"/>
              </a:rPr>
              <a:t>第</a:t>
            </a:r>
            <a:r>
              <a:rPr lang="en-US" altLang="zh-CN" sz="1800" dirty="0">
                <a:effectLst/>
                <a:latin typeface="+mn-ea"/>
              </a:rPr>
              <a:t>4</a:t>
            </a:r>
            <a:r>
              <a:rPr lang="zh-CN" altLang="en-US" sz="1800" dirty="0">
                <a:effectLst/>
                <a:latin typeface="+mn-ea"/>
              </a:rPr>
              <a:t>个案例，</a:t>
            </a:r>
            <a:r>
              <a:rPr lang="zh-CN" altLang="zh-CN" sz="4000" kern="100" dirty="0">
                <a:effectLst/>
                <a:latin typeface="+mn-ea"/>
                <a:cs typeface="Times New Roman" panose="02020603050405020304" pitchFamily="18" charset="0"/>
              </a:rPr>
              <a:t>笔记本电脑开机后或重启时，电源指示灯亮但无显示，也无报警声故障分析参考模板</a:t>
            </a:r>
            <a:r>
              <a:rPr lang="zh-CN" altLang="en-US" sz="4000" kern="100" dirty="0">
                <a:effectLst/>
                <a:latin typeface="+mn-ea"/>
                <a:cs typeface="Times New Roman" panose="02020603050405020304" pitchFamily="18" charset="0"/>
              </a:rPr>
              <a:t>：</a:t>
            </a:r>
            <a:endParaRPr lang="en-US" altLang="zh-CN" sz="4000" kern="100" dirty="0">
              <a:effectLst/>
              <a:latin typeface="+mn-ea"/>
              <a:cs typeface="Times New Roman" panose="02020603050405020304" pitchFamily="18" charset="0"/>
            </a:endParaRPr>
          </a:p>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en-US" sz="1800" dirty="0">
                <a:effectLst/>
                <a:latin typeface="+mn-ea"/>
              </a:rPr>
              <a:t>这个案例就由同学们自已分析，理顺思路了，相信大家一定行，加油哦！</a:t>
            </a:r>
            <a:endParaRPr lang="en-US" altLang="zh-CN" sz="1800" dirty="0">
              <a:effectLst/>
              <a:latin typeface="+mn-ea"/>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37</a:t>
            </a:fld>
            <a:endParaRPr lang="en-US" dirty="0"/>
          </a:p>
        </p:txBody>
      </p:sp>
    </p:spTree>
    <p:extLst>
      <p:ext uri="{BB962C8B-B14F-4D97-AF65-F5344CB8AC3E}">
        <p14:creationId xmlns:p14="http://schemas.microsoft.com/office/powerpoint/2010/main" val="1786938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t>38</a:t>
            </a:fld>
            <a:endParaRPr lang="en-US" dirty="0">
              <a:solidFill>
                <a:prstClr val="black"/>
              </a:solidFill>
            </a:endParaRPr>
          </a:p>
        </p:txBody>
      </p:sp>
    </p:spTree>
    <p:extLst>
      <p:ext uri="{BB962C8B-B14F-4D97-AF65-F5344CB8AC3E}">
        <p14:creationId xmlns:p14="http://schemas.microsoft.com/office/powerpoint/2010/main" val="21179800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just"/>
            <a:endParaRPr lang="zh-CN" altLang="zh-CN" sz="1800" kern="1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39</a:t>
            </a:fld>
            <a:endParaRPr lang="en-US" dirty="0"/>
          </a:p>
        </p:txBody>
      </p:sp>
    </p:spTree>
    <p:extLst>
      <p:ext uri="{BB962C8B-B14F-4D97-AF65-F5344CB8AC3E}">
        <p14:creationId xmlns:p14="http://schemas.microsoft.com/office/powerpoint/2010/main" val="4147954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just"/>
            <a:endParaRPr lang="zh-CN" altLang="zh-CN" sz="1800" kern="1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just"/>
            <a:endParaRPr lang="zh-CN" altLang="zh-CN" sz="1800" kern="1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40</a:t>
            </a:fld>
            <a:endParaRPr lang="en-US" dirty="0"/>
          </a:p>
        </p:txBody>
      </p:sp>
    </p:spTree>
    <p:extLst>
      <p:ext uri="{BB962C8B-B14F-4D97-AF65-F5344CB8AC3E}">
        <p14:creationId xmlns:p14="http://schemas.microsoft.com/office/powerpoint/2010/main" val="29709321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gn="l"/>
            <a:r>
              <a:rPr lang="zh-CN" altLang="en-US" sz="1600" dirty="0">
                <a:effectLst/>
                <a:latin typeface="Times New Roman" panose="02020603050405020304" pitchFamily="18" charset="0"/>
                <a:ea typeface="宋体" panose="02010600030101010101" pitchFamily="2" charset="-122"/>
              </a:rPr>
              <a:t>排除计算机故障的常用方法通常可分为以下几种：</a:t>
            </a:r>
            <a:endParaRPr lang="en-US" altLang="zh-CN" sz="1600" dirty="0">
              <a:effectLst/>
              <a:latin typeface="Times New Roman" panose="02020603050405020304" pitchFamily="18" charset="0"/>
              <a:ea typeface="宋体" panose="02010600030101010101" pitchFamily="2" charset="-122"/>
            </a:endParaRPr>
          </a:p>
          <a:p>
            <a:pPr indent="0" algn="l"/>
            <a:r>
              <a:rPr lang="en-US" altLang="zh-CN" sz="1600" dirty="0">
                <a:effectLst/>
                <a:latin typeface="Times New Roman" panose="02020603050405020304" pitchFamily="18" charset="0"/>
                <a:ea typeface="宋体" panose="02010600030101010101" pitchFamily="2" charset="-122"/>
              </a:rPr>
              <a:t>1.</a:t>
            </a:r>
            <a:r>
              <a:rPr lang="zh-CN" altLang="en-US" sz="1600" dirty="0">
                <a:effectLst/>
                <a:latin typeface="Times New Roman" panose="02020603050405020304" pitchFamily="18" charset="0"/>
                <a:ea typeface="宋体" panose="02010600030101010101" pitchFamily="2" charset="-122"/>
              </a:rPr>
              <a:t>观察法；</a:t>
            </a:r>
            <a:r>
              <a:rPr lang="en-US" altLang="zh-CN" sz="1600" dirty="0">
                <a:effectLst/>
                <a:latin typeface="Times New Roman" panose="02020603050405020304" pitchFamily="18" charset="0"/>
                <a:ea typeface="宋体" panose="02010600030101010101" pitchFamily="2" charset="-122"/>
              </a:rPr>
              <a:t>2.</a:t>
            </a:r>
            <a:r>
              <a:rPr lang="zh-CN" altLang="en-US" sz="1600" dirty="0">
                <a:effectLst/>
                <a:latin typeface="Times New Roman" panose="02020603050405020304" pitchFamily="18" charset="0"/>
                <a:ea typeface="宋体" panose="02010600030101010101" pitchFamily="2" charset="-122"/>
              </a:rPr>
              <a:t>隔离法；</a:t>
            </a:r>
            <a:r>
              <a:rPr lang="en-US" altLang="zh-CN" sz="1600" dirty="0">
                <a:effectLst/>
                <a:latin typeface="Times New Roman" panose="02020603050405020304" pitchFamily="18" charset="0"/>
                <a:ea typeface="宋体" panose="02010600030101010101" pitchFamily="2" charset="-122"/>
              </a:rPr>
              <a:t>3.</a:t>
            </a:r>
            <a:r>
              <a:rPr lang="zh-CN" altLang="en-US" sz="1600" dirty="0">
                <a:effectLst/>
                <a:latin typeface="Times New Roman" panose="02020603050405020304" pitchFamily="18" charset="0"/>
                <a:ea typeface="宋体" panose="02010600030101010101" pitchFamily="2" charset="-122"/>
              </a:rPr>
              <a:t>替换法；</a:t>
            </a:r>
            <a:r>
              <a:rPr lang="en-US" altLang="zh-CN" sz="1600" dirty="0">
                <a:effectLst/>
                <a:latin typeface="Times New Roman" panose="02020603050405020304" pitchFamily="18" charset="0"/>
                <a:ea typeface="宋体" panose="02010600030101010101" pitchFamily="2" charset="-122"/>
              </a:rPr>
              <a:t>4.</a:t>
            </a:r>
            <a:r>
              <a:rPr lang="zh-CN" altLang="en-US" sz="1600" dirty="0">
                <a:effectLst/>
                <a:latin typeface="Times New Roman" panose="02020603050405020304" pitchFamily="18" charset="0"/>
                <a:ea typeface="宋体" panose="02010600030101010101" pitchFamily="2" charset="-122"/>
              </a:rPr>
              <a:t>最小系统法；</a:t>
            </a:r>
            <a:r>
              <a:rPr lang="en-US" altLang="zh-CN" sz="1600" dirty="0">
                <a:effectLst/>
                <a:latin typeface="Times New Roman" panose="02020603050405020304" pitchFamily="18" charset="0"/>
                <a:ea typeface="宋体" panose="02010600030101010101" pitchFamily="2" charset="-122"/>
              </a:rPr>
              <a:t>5.</a:t>
            </a:r>
            <a:r>
              <a:rPr lang="zh-CN" altLang="en-US" sz="1600" dirty="0">
                <a:effectLst/>
                <a:latin typeface="Times New Roman" panose="02020603050405020304" pitchFamily="18" charset="0"/>
                <a:ea typeface="宋体" panose="02010600030101010101" pitchFamily="2" charset="-122"/>
              </a:rPr>
              <a:t>逐步添加去除法；</a:t>
            </a:r>
            <a:r>
              <a:rPr lang="en-US" altLang="zh-CN" sz="1600" dirty="0">
                <a:effectLst/>
                <a:latin typeface="Times New Roman" panose="02020603050405020304" pitchFamily="18" charset="0"/>
                <a:ea typeface="宋体" panose="02010600030101010101" pitchFamily="2" charset="-122"/>
              </a:rPr>
              <a:t>6.</a:t>
            </a:r>
            <a:r>
              <a:rPr lang="zh-CN" altLang="en-US" sz="1600" dirty="0">
                <a:effectLst/>
                <a:latin typeface="Times New Roman" panose="02020603050405020304" pitchFamily="18" charset="0"/>
                <a:ea typeface="宋体" panose="02010600030101010101" pitchFamily="2" charset="-122"/>
              </a:rPr>
              <a:t>比较法。</a:t>
            </a:r>
            <a:endParaRPr lang="en-US" altLang="zh-CN" sz="1600" dirty="0">
              <a:effectLst/>
              <a:latin typeface="Times New Roman" panose="02020603050405020304" pitchFamily="18" charset="0"/>
              <a:ea typeface="宋体" panose="02010600030101010101" pitchFamily="2" charset="-122"/>
            </a:endParaRPr>
          </a:p>
          <a:p>
            <a:pPr indent="0" algn="l"/>
            <a:r>
              <a:rPr lang="zh-CN" altLang="en-US" sz="1600" dirty="0">
                <a:effectLst/>
                <a:latin typeface="Times New Roman" panose="02020603050405020304" pitchFamily="18" charset="0"/>
                <a:ea typeface="宋体" panose="02010600030101010101" pitchFamily="2" charset="-122"/>
              </a:rPr>
              <a:t>其中，观察法、隔离法、替换法是最基础的维修方法，而最小系统法和逐步添加去除法是隔离法的衍生方法；比较法是替换法的衍生方法；</a:t>
            </a:r>
            <a:endParaRPr lang="en-US" altLang="zh-CN" sz="1600" dirty="0">
              <a:effectLst/>
              <a:latin typeface="Times New Roman" panose="02020603050405020304" pitchFamily="18" charset="0"/>
              <a:ea typeface="宋体" panose="02010600030101010101" pitchFamily="2" charset="-122"/>
            </a:endParaRPr>
          </a:p>
          <a:p>
            <a:pPr indent="0" algn="l"/>
            <a:r>
              <a:rPr lang="zh-CN" altLang="en-US" sz="1600" dirty="0">
                <a:effectLst/>
                <a:latin typeface="Times New Roman" panose="02020603050405020304" pitchFamily="18" charset="0"/>
                <a:ea typeface="宋体" panose="02010600030101010101" pitchFamily="2" charset="-122"/>
              </a:rPr>
              <a:t>除此之外，还有几种特殊维修方法，比如释放电荷法、清洁法、敲打法、清除法等等。</a:t>
            </a:r>
            <a:endParaRPr lang="zh-CN" altLang="zh-CN" sz="1600" dirty="0">
              <a:effectLst/>
              <a:latin typeface="Times New Roman" panose="02020603050405020304" pitchFamily="18" charset="0"/>
              <a:ea typeface="宋体" panose="02010600030101010101" pitchFamily="2" charset="-122"/>
            </a:endParaRPr>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t>41</a:t>
            </a:fld>
            <a:endParaRPr lang="en-US" dirty="0"/>
          </a:p>
        </p:txBody>
      </p:sp>
    </p:spTree>
    <p:extLst>
      <p:ext uri="{BB962C8B-B14F-4D97-AF65-F5344CB8AC3E}">
        <p14:creationId xmlns:p14="http://schemas.microsoft.com/office/powerpoint/2010/main" val="26509454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l"/>
            <a:r>
              <a:rPr lang="zh-CN" altLang="zh-CN" sz="1800" dirty="0">
                <a:effectLst/>
                <a:latin typeface="Times New Roman" panose="02020603050405020304" pitchFamily="18" charset="0"/>
                <a:ea typeface="宋体" panose="02010600030101010101" pitchFamily="2" charset="-122"/>
              </a:rPr>
              <a:t>所谓“观察法”，是指用眼看、用耳听、用鼻闻、用口问，加上简单的操作检测就能判断出故障原因的维修方法。那么，在实际使用过程中应观察什么，如何观察呢？</a:t>
            </a:r>
          </a:p>
          <a:p>
            <a:pPr indent="266700" algn="l"/>
            <a:r>
              <a:rPr lang="en-US" altLang="zh-CN" sz="1800" dirty="0">
                <a:effectLst/>
                <a:latin typeface="宋体" panose="02010600030101010101" pitchFamily="2" charset="-122"/>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rPr>
              <a:t>．与用户充分沟通，通过用户的描述来了解电脑出现故障前后的具体表现，从而判断是真故障还是假故障（操作性故障）？若是假故障，指导用户注意操作即可；</a:t>
            </a:r>
          </a:p>
          <a:p>
            <a:pPr indent="266700" algn="l"/>
            <a:r>
              <a:rPr lang="en-US" altLang="zh-CN" sz="1800" dirty="0">
                <a:effectLst/>
                <a:latin typeface="宋体" panose="02010600030101010101" pitchFamily="2" charset="-122"/>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rPr>
              <a:t>．观察用户电脑使用环境，环境温度、湿度、灰尘、市电稳定情况，若不符合说明书所要求范围，则建议用户改善周围环境后再使用；</a:t>
            </a:r>
          </a:p>
          <a:p>
            <a:pPr indent="266700" algn="l"/>
            <a:r>
              <a:rPr lang="en-US" altLang="zh-CN" sz="1800" dirty="0">
                <a:effectLst/>
                <a:latin typeface="宋体" panose="02010600030101010101" pitchFamily="2" charset="-122"/>
                <a:ea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rPr>
              <a:t>．了解用户电脑的软硬件使用状态，包括软件种类、版本、驱动安装和硬件配置兼容性问题，找到问题的根源就好解决了；</a:t>
            </a:r>
          </a:p>
          <a:p>
            <a:pPr indent="266700" algn="l"/>
            <a:r>
              <a:rPr lang="en-US" altLang="zh-CN" sz="1800" dirty="0">
                <a:effectLst/>
                <a:latin typeface="宋体" panose="02010600030101010101" pitchFamily="2" charset="-122"/>
                <a:ea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rPr>
              <a:t>．用户所描述的故障现象尽可能地让用户本人来操作，观察所述现象是否能复现，过程中可观察到用户的操作方式方法是否得当；</a:t>
            </a:r>
          </a:p>
          <a:p>
            <a:pPr indent="266700" algn="l"/>
            <a:r>
              <a:rPr lang="en-US" altLang="zh-CN" sz="1800" dirty="0">
                <a:effectLst/>
                <a:latin typeface="宋体" panose="02010600030101010101" pitchFamily="2" charset="-122"/>
                <a:ea typeface="宋体" panose="02010600030101010101" pitchFamily="2" charset="-122"/>
              </a:rPr>
              <a:t>5</a:t>
            </a:r>
            <a:r>
              <a:rPr lang="zh-CN" altLang="zh-CN" sz="1800" dirty="0">
                <a:effectLst/>
                <a:latin typeface="Times New Roman" panose="02020603050405020304" pitchFamily="18" charset="0"/>
                <a:ea typeface="宋体" panose="02010600030101010101" pitchFamily="2" charset="-122"/>
              </a:rPr>
              <a:t>．检测时注意观察系统板卡插头、插座是否歪斜，电阻、电容引脚是否短路，表面是否烧焦、凸起，芯片表面是否开裂，主板上铜箔是否烧断，查看有无异物掉进主板元器件之间</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rPr>
              <a:t>造成短路</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rPr>
              <a:t>，也可查看板上有无烧焦变色之处，印刷电路板上的走线</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rPr>
              <a:t>铜箔</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rPr>
              <a:t>是否断裂等等。</a:t>
            </a:r>
          </a:p>
        </p:txBody>
      </p:sp>
      <p:sp>
        <p:nvSpPr>
          <p:cNvPr id="4" name="Slide Number Placeholder 3"/>
          <p:cNvSpPr>
            <a:spLocks noGrp="1"/>
          </p:cNvSpPr>
          <p:nvPr>
            <p:ph type="sldNum" sz="quarter" idx="10"/>
          </p:nvPr>
        </p:nvSpPr>
        <p:spPr/>
        <p:txBody>
          <a:bodyPr/>
          <a:lstStyle/>
          <a:p>
            <a:fld id="{4AED87EB-65D7-4500-873C-410831173A82}" type="slidenum">
              <a:rPr lang="en-US" smtClean="0"/>
              <a:t>42</a:t>
            </a:fld>
            <a:endParaRPr lang="en-US" dirty="0"/>
          </a:p>
        </p:txBody>
      </p:sp>
    </p:spTree>
    <p:extLst>
      <p:ext uri="{BB962C8B-B14F-4D97-AF65-F5344CB8AC3E}">
        <p14:creationId xmlns:p14="http://schemas.microsoft.com/office/powerpoint/2010/main" val="35093524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l"/>
            <a:r>
              <a:rPr lang="zh-CN" altLang="zh-CN" sz="1800" dirty="0">
                <a:effectLst/>
                <a:latin typeface="Times New Roman" panose="02020603050405020304" pitchFamily="18" charset="0"/>
                <a:ea typeface="宋体" panose="02010600030101010101" pitchFamily="2" charset="-122"/>
              </a:rPr>
              <a:t>所谓“隔离法”，是指将可能会引起电脑故障的部件进行分离，从而判断故障现象是否消失的一种维修方法。它几乎存在每一次的维修过程中，是最基本的一种维修思路。那么，在实际使用过程中应隔离什么，如何隔离呢？</a:t>
            </a:r>
          </a:p>
          <a:p>
            <a:pPr indent="266700" algn="l"/>
            <a:r>
              <a:rPr lang="en-US" altLang="zh-CN" sz="1800" dirty="0">
                <a:effectLst/>
                <a:latin typeface="宋体" panose="02010600030101010101" pitchFamily="2" charset="-122"/>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rPr>
              <a:t>．硬件的隔离，从简单、容易操作的事情做起，隔离与电脑使用无关的外部物品，隔离电脑外部设备间的距离，逐个拔除或屏蔽可能会引起故障的部件，确定故障源；</a:t>
            </a:r>
          </a:p>
          <a:p>
            <a:pPr indent="266700" algn="l"/>
            <a:r>
              <a:rPr lang="en-US" altLang="zh-CN" sz="1800" dirty="0">
                <a:effectLst/>
                <a:latin typeface="宋体" panose="02010600030101010101" pitchFamily="2" charset="-122"/>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rPr>
              <a:t>．软件的隔离，停止或卸载可能会引起故障的应用软件或驱动程序，甚至可测试在安全模式下故障现象是否消失，判断是系统软件故障还是应用软件故障；</a:t>
            </a:r>
          </a:p>
          <a:p>
            <a:pPr indent="266700" algn="l"/>
            <a:r>
              <a:rPr lang="en-US" altLang="zh-CN" sz="1800" dirty="0">
                <a:effectLst/>
                <a:latin typeface="宋体" panose="02010600030101010101" pitchFamily="2" charset="-122"/>
                <a:ea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rPr>
              <a:t>．隔离操作时，切记每隔离一个部件时都应在断电的情况下进行，以免造成新的故障现象出现。</a:t>
            </a:r>
          </a:p>
        </p:txBody>
      </p:sp>
      <p:sp>
        <p:nvSpPr>
          <p:cNvPr id="4" name="Slide Number Placeholder 3"/>
          <p:cNvSpPr>
            <a:spLocks noGrp="1"/>
          </p:cNvSpPr>
          <p:nvPr>
            <p:ph type="sldNum" sz="quarter" idx="10"/>
          </p:nvPr>
        </p:nvSpPr>
        <p:spPr/>
        <p:txBody>
          <a:bodyPr/>
          <a:lstStyle/>
          <a:p>
            <a:fld id="{4AED87EB-65D7-4500-873C-410831173A82}" type="slidenum">
              <a:rPr lang="en-US" smtClean="0"/>
              <a:t>43</a:t>
            </a:fld>
            <a:endParaRPr lang="en-US" dirty="0"/>
          </a:p>
        </p:txBody>
      </p:sp>
    </p:spTree>
    <p:extLst>
      <p:ext uri="{BB962C8B-B14F-4D97-AF65-F5344CB8AC3E}">
        <p14:creationId xmlns:p14="http://schemas.microsoft.com/office/powerpoint/2010/main" val="22782398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l"/>
            <a:r>
              <a:rPr lang="zh-CN" altLang="zh-CN" sz="1800" dirty="0">
                <a:effectLst/>
                <a:latin typeface="Times New Roman" panose="02020603050405020304" pitchFamily="18" charset="0"/>
                <a:ea typeface="宋体" panose="02010600030101010101" pitchFamily="2" charset="-122"/>
              </a:rPr>
              <a:t>所谓“最小系统”，是指用户反映计算机发生故障后，能使计算机故障现象复现或不复现的最基本硬件环境和软件环境。最小系统一定包含或排除与要判定的功能相关的硬件和软件，这就需要对电脑的基本工作原理有较为清晰的认识与理解。通常情况下，计算机最小系统可分为两种形式：</a:t>
            </a:r>
          </a:p>
          <a:p>
            <a:pPr algn="l"/>
            <a:r>
              <a:rPr lang="zh-CN" altLang="zh-CN" sz="1800" dirty="0">
                <a:effectLst/>
                <a:latin typeface="Times New Roman" panose="02020603050405020304" pitchFamily="18" charset="0"/>
                <a:ea typeface="宋体" panose="02010600030101010101" pitchFamily="2" charset="-122"/>
              </a:rPr>
              <a:t>　　</a:t>
            </a:r>
            <a:r>
              <a:rPr lang="en-US" altLang="zh-CN" sz="1800" dirty="0">
                <a:effectLst/>
                <a:latin typeface="Times New Roman" panose="02020603050405020304" pitchFamily="18" charset="0"/>
                <a:ea typeface="宋体" panose="02010600030101010101" pitchFamily="2" charset="-122"/>
              </a:rPr>
              <a:t> 1</a:t>
            </a:r>
            <a:r>
              <a:rPr lang="zh-CN" altLang="zh-CN" sz="1800" dirty="0">
                <a:effectLst/>
                <a:latin typeface="Times New Roman" panose="02020603050405020304" pitchFamily="18" charset="0"/>
                <a:ea typeface="宋体" panose="02010600030101010101" pitchFamily="2" charset="-122"/>
              </a:rPr>
              <a:t>．硬件最小系统法</a:t>
            </a:r>
          </a:p>
          <a:p>
            <a:pPr indent="266700" algn="l"/>
            <a:r>
              <a:rPr lang="zh-CN" altLang="zh-CN" sz="1800" dirty="0">
                <a:effectLst/>
                <a:latin typeface="Times New Roman" panose="02020603050405020304" pitchFamily="18" charset="0"/>
                <a:ea typeface="宋体" panose="02010600030101010101" pitchFamily="2" charset="-122"/>
              </a:rPr>
              <a:t>由电源、主板、</a:t>
            </a:r>
            <a:r>
              <a:rPr lang="en-US" altLang="zh-CN" sz="1800" dirty="0">
                <a:effectLst/>
                <a:latin typeface="Times New Roman" panose="02020603050405020304" pitchFamily="18" charset="0"/>
                <a:ea typeface="宋体" panose="02010600030101010101" pitchFamily="2" charset="-122"/>
              </a:rPr>
              <a:t>CPU</a:t>
            </a:r>
            <a:r>
              <a:rPr lang="zh-CN" altLang="zh-CN" sz="1800" dirty="0">
                <a:effectLst/>
                <a:latin typeface="Times New Roman" panose="02020603050405020304" pitchFamily="18" charset="0"/>
                <a:ea typeface="宋体" panose="02010600030101010101" pitchFamily="2" charset="-122"/>
              </a:rPr>
              <a:t>、内存、显卡、显示器及辅助线路组成。整个系统可以通过主板</a:t>
            </a:r>
            <a:r>
              <a:rPr lang="en-US" altLang="zh-CN" sz="1800" dirty="0">
                <a:effectLst/>
                <a:latin typeface="Times New Roman" panose="02020603050405020304" pitchFamily="18" charset="0"/>
                <a:ea typeface="宋体" panose="02010600030101010101" pitchFamily="2" charset="-122"/>
              </a:rPr>
              <a:t>BIOS</a:t>
            </a:r>
            <a:r>
              <a:rPr lang="zh-CN" altLang="zh-CN" sz="1800" dirty="0">
                <a:effectLst/>
                <a:latin typeface="Times New Roman" panose="02020603050405020304" pitchFamily="18" charset="0"/>
                <a:ea typeface="宋体" panose="02010600030101010101" pitchFamily="2" charset="-122"/>
              </a:rPr>
              <a:t>报警声和开机</a:t>
            </a:r>
            <a:r>
              <a:rPr lang="en-US" altLang="zh-CN" sz="1800" dirty="0">
                <a:effectLst/>
                <a:latin typeface="Times New Roman" panose="02020603050405020304" pitchFamily="18" charset="0"/>
                <a:ea typeface="宋体" panose="02010600030101010101" pitchFamily="2" charset="-122"/>
              </a:rPr>
              <a:t>BIOS</a:t>
            </a:r>
            <a:r>
              <a:rPr lang="zh-CN" altLang="zh-CN" sz="1800" dirty="0">
                <a:effectLst/>
                <a:latin typeface="Times New Roman" panose="02020603050405020304" pitchFamily="18" charset="0"/>
                <a:ea typeface="宋体" panose="02010600030101010101" pitchFamily="2" charset="-122"/>
              </a:rPr>
              <a:t>自检信息来判断这几个核心配件部分是否可正常工作。</a:t>
            </a:r>
          </a:p>
          <a:p>
            <a:pPr indent="266700" algn="l"/>
            <a:r>
              <a:rPr lang="zh-CN" altLang="zh-CN" sz="1800" dirty="0">
                <a:effectLst/>
                <a:latin typeface="Times New Roman" panose="02020603050405020304" pitchFamily="18" charset="0"/>
                <a:ea typeface="宋体" panose="02010600030101010101" pitchFamily="2" charset="-122"/>
              </a:rPr>
              <a:t>计算机硬件最小化系统，通常可分以下几种情况：</a:t>
            </a:r>
          </a:p>
          <a:p>
            <a:pPr indent="266700" algn="l"/>
            <a:r>
              <a:rPr lang="zh-CN" altLang="zh-CN" sz="1800" dirty="0">
                <a:effectLst/>
                <a:latin typeface="Times New Roman" panose="02020603050405020304" pitchFamily="18" charset="0"/>
                <a:ea typeface="宋体" panose="02010600030101010101" pitchFamily="2" charset="-122"/>
              </a:rPr>
              <a:t>启动型最小化系统所需主要部件有：主板、电源、</a:t>
            </a:r>
            <a:r>
              <a:rPr lang="en-US" altLang="zh-CN" sz="1800" dirty="0">
                <a:effectLst/>
                <a:latin typeface="Times New Roman" panose="02020603050405020304" pitchFamily="18" charset="0"/>
                <a:ea typeface="宋体" panose="02010600030101010101" pitchFamily="2" charset="-122"/>
              </a:rPr>
              <a:t>CPU(</a:t>
            </a:r>
            <a:r>
              <a:rPr lang="zh-CN" altLang="zh-CN" sz="1800" dirty="0">
                <a:effectLst/>
                <a:latin typeface="Times New Roman" panose="02020603050405020304" pitchFamily="18" charset="0"/>
                <a:ea typeface="宋体" panose="02010600030101010101" pitchFamily="2" charset="-122"/>
              </a:rPr>
              <a:t>散热风扇</a:t>
            </a:r>
            <a:r>
              <a:rPr lang="en-US" altLang="zh-CN" sz="1800" dirty="0">
                <a:effectLst/>
                <a:latin typeface="Times New Roman" panose="02020603050405020304" pitchFamily="18" charset="0"/>
                <a:ea typeface="宋体" panose="02010600030101010101" pitchFamily="2" charset="-122"/>
              </a:rPr>
              <a:t>)</a:t>
            </a:r>
            <a:r>
              <a:rPr lang="zh-CN" altLang="zh-CN" sz="1800" dirty="0">
                <a:effectLst/>
                <a:latin typeface="Times New Roman" panose="02020603050405020304" pitchFamily="18" charset="0"/>
                <a:ea typeface="宋体" panose="02010600030101010101" pitchFamily="2" charset="-122"/>
              </a:rPr>
              <a:t>；</a:t>
            </a:r>
          </a:p>
          <a:p>
            <a:pPr indent="266700" algn="l"/>
            <a:r>
              <a:rPr lang="zh-CN" altLang="zh-CN" sz="1800" dirty="0">
                <a:effectLst/>
                <a:latin typeface="Times New Roman" panose="02020603050405020304" pitchFamily="18" charset="0"/>
                <a:ea typeface="宋体" panose="02010600030101010101" pitchFamily="2" charset="-122"/>
              </a:rPr>
              <a:t>屏幕点亮型最小化系统所需主要部件有：主板、电源、</a:t>
            </a:r>
            <a:r>
              <a:rPr lang="en-US" altLang="zh-CN" sz="1800" dirty="0">
                <a:effectLst/>
                <a:latin typeface="Times New Roman" panose="02020603050405020304" pitchFamily="18" charset="0"/>
                <a:ea typeface="宋体" panose="02010600030101010101" pitchFamily="2" charset="-122"/>
              </a:rPr>
              <a:t>CPU</a:t>
            </a:r>
            <a:r>
              <a:rPr lang="zh-CN" altLang="zh-CN" sz="1800" dirty="0">
                <a:effectLst/>
                <a:latin typeface="Times New Roman" panose="02020603050405020304" pitchFamily="18" charset="0"/>
                <a:ea typeface="宋体" panose="02010600030101010101" pitchFamily="2" charset="-122"/>
              </a:rPr>
              <a:t>、内存、显卡、显示器；</a:t>
            </a:r>
          </a:p>
          <a:p>
            <a:pPr indent="266700" algn="l"/>
            <a:r>
              <a:rPr lang="zh-CN" altLang="zh-CN" sz="1800" dirty="0">
                <a:effectLst/>
                <a:latin typeface="Times New Roman" panose="02020603050405020304" pitchFamily="18" charset="0"/>
                <a:ea typeface="宋体" panose="02010600030101010101" pitchFamily="2" charset="-122"/>
              </a:rPr>
              <a:t>进入系统界面型最小化系统所需主要部件有：主板、电源、</a:t>
            </a:r>
            <a:r>
              <a:rPr lang="en-US" altLang="zh-CN" sz="1800" dirty="0">
                <a:effectLst/>
                <a:latin typeface="Times New Roman" panose="02020603050405020304" pitchFamily="18" charset="0"/>
                <a:ea typeface="宋体" panose="02010600030101010101" pitchFamily="2" charset="-122"/>
              </a:rPr>
              <a:t>CPU</a:t>
            </a:r>
            <a:r>
              <a:rPr lang="zh-CN" altLang="zh-CN" sz="1800" dirty="0">
                <a:effectLst/>
                <a:latin typeface="Times New Roman" panose="02020603050405020304" pitchFamily="18" charset="0"/>
                <a:ea typeface="宋体" panose="02010600030101010101" pitchFamily="2" charset="-122"/>
              </a:rPr>
              <a:t>、内存、显卡、显示器、硬盘、键盘。</a:t>
            </a:r>
          </a:p>
          <a:p>
            <a:pPr algn="l"/>
            <a:r>
              <a:rPr lang="zh-CN" altLang="zh-CN" sz="1800" dirty="0">
                <a:effectLst/>
                <a:latin typeface="Times New Roman" panose="02020603050405020304" pitchFamily="18" charset="0"/>
                <a:ea typeface="宋体" panose="02010600030101010101" pitchFamily="2" charset="-122"/>
              </a:rPr>
              <a:t>　　</a:t>
            </a:r>
            <a:r>
              <a:rPr lang="en-US" altLang="zh-CN" sz="1800" dirty="0">
                <a:effectLst/>
                <a:latin typeface="Times New Roman" panose="02020603050405020304" pitchFamily="18" charset="0"/>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rPr>
              <a:t>．软件最小系统法</a:t>
            </a:r>
          </a:p>
          <a:p>
            <a:pPr indent="266700" algn="l"/>
            <a:r>
              <a:rPr lang="zh-CN" altLang="zh-CN" sz="1800" dirty="0">
                <a:effectLst/>
                <a:latin typeface="Times New Roman" panose="02020603050405020304" pitchFamily="18" charset="0"/>
                <a:ea typeface="宋体" panose="02010600030101010101" pitchFamily="2" charset="-122"/>
              </a:rPr>
              <a:t>在基本的硬件设备电源、主板、</a:t>
            </a:r>
            <a:r>
              <a:rPr lang="en-US" altLang="zh-CN" sz="1800" dirty="0">
                <a:effectLst/>
                <a:latin typeface="Times New Roman" panose="02020603050405020304" pitchFamily="18" charset="0"/>
                <a:ea typeface="宋体" panose="02010600030101010101" pitchFamily="2" charset="-122"/>
              </a:rPr>
              <a:t>CPU</a:t>
            </a:r>
            <a:r>
              <a:rPr lang="zh-CN" altLang="zh-CN" sz="1800" dirty="0">
                <a:effectLst/>
                <a:latin typeface="Times New Roman" panose="02020603050405020304" pitchFamily="18" charset="0"/>
                <a:ea typeface="宋体" panose="02010600030101010101" pitchFamily="2" charset="-122"/>
              </a:rPr>
              <a:t>、内存、显卡、显示器、键盘和硬盘基础上，启动操作系统并进入安全模式下判断系统是否可以完成正常的启动与运行。</a:t>
            </a:r>
          </a:p>
          <a:p>
            <a:pPr indent="266700" algn="l"/>
            <a:r>
              <a:rPr lang="zh-CN" altLang="zh-CN" sz="1800" dirty="0">
                <a:effectLst/>
                <a:latin typeface="Times New Roman" panose="02020603050405020304" pitchFamily="18" charset="0"/>
                <a:ea typeface="宋体" panose="02010600030101010101" pitchFamily="2" charset="-122"/>
              </a:rPr>
              <a:t>计算机软件最小化系统，通常可分以下几种情况：</a:t>
            </a:r>
          </a:p>
          <a:p>
            <a:pPr indent="266700" algn="l"/>
            <a:r>
              <a:rPr lang="zh-CN" altLang="zh-CN" sz="1800" dirty="0">
                <a:effectLst/>
                <a:latin typeface="Times New Roman" panose="02020603050405020304" pitchFamily="18" charset="0"/>
                <a:ea typeface="宋体" panose="02010600030101010101" pitchFamily="2" charset="-122"/>
              </a:rPr>
              <a:t>能正常进入</a:t>
            </a:r>
            <a:r>
              <a:rPr lang="en-US" altLang="zh-CN" sz="1800" dirty="0">
                <a:effectLst/>
                <a:latin typeface="Times New Roman" panose="02020603050405020304" pitchFamily="18" charset="0"/>
                <a:ea typeface="宋体" panose="02010600030101010101" pitchFamily="2" charset="-122"/>
              </a:rPr>
              <a:t>BIOS</a:t>
            </a:r>
            <a:r>
              <a:rPr lang="zh-CN" altLang="zh-CN" sz="1800" dirty="0">
                <a:effectLst/>
                <a:latin typeface="Times New Roman" panose="02020603050405020304" pitchFamily="18" charset="0"/>
                <a:ea typeface="宋体" panose="02010600030101010101" pitchFamily="2" charset="-122"/>
              </a:rPr>
              <a:t>设置界面并可设置相关参数；</a:t>
            </a:r>
          </a:p>
          <a:p>
            <a:pPr indent="266700" algn="l"/>
            <a:r>
              <a:rPr lang="zh-CN" altLang="zh-CN" sz="1800" dirty="0">
                <a:effectLst/>
                <a:latin typeface="Times New Roman" panose="02020603050405020304" pitchFamily="18" charset="0"/>
                <a:ea typeface="宋体" panose="02010600030101010101" pitchFamily="2" charset="-122"/>
              </a:rPr>
              <a:t>能正常进入</a:t>
            </a:r>
            <a:r>
              <a:rPr lang="en-US" altLang="zh-CN" sz="1800" dirty="0">
                <a:effectLst/>
                <a:latin typeface="Times New Roman" panose="02020603050405020304" pitchFamily="18" charset="0"/>
                <a:ea typeface="宋体" panose="02010600030101010101" pitchFamily="2" charset="-122"/>
              </a:rPr>
              <a:t>PE</a:t>
            </a:r>
            <a:r>
              <a:rPr lang="zh-CN" altLang="zh-CN" sz="1800" dirty="0">
                <a:effectLst/>
                <a:latin typeface="Times New Roman" panose="02020603050405020304" pitchFamily="18" charset="0"/>
                <a:ea typeface="宋体" panose="02010600030101010101" pitchFamily="2" charset="-122"/>
              </a:rPr>
              <a:t>操作系统界面并能正常操作；</a:t>
            </a:r>
          </a:p>
          <a:p>
            <a:pPr indent="266700" algn="l"/>
            <a:r>
              <a:rPr lang="zh-CN" altLang="zh-CN" sz="1800" dirty="0">
                <a:effectLst/>
                <a:latin typeface="Times New Roman" panose="02020603050405020304" pitchFamily="18" charset="0"/>
                <a:ea typeface="宋体" panose="02010600030101010101" pitchFamily="2" charset="-122"/>
              </a:rPr>
              <a:t>能正常进入操作系统安全模式；</a:t>
            </a:r>
          </a:p>
          <a:p>
            <a:pPr indent="266700" algn="l"/>
            <a:r>
              <a:rPr lang="zh-CN" altLang="zh-CN" sz="1800" dirty="0">
                <a:effectLst/>
                <a:latin typeface="Times New Roman" panose="02020603050405020304" pitchFamily="18" charset="0"/>
                <a:ea typeface="宋体" panose="02010600030101010101" pitchFamily="2" charset="-122"/>
              </a:rPr>
              <a:t>能正常进入操作系统使用界面，但某些功能模块失效。</a:t>
            </a:r>
          </a:p>
          <a:p>
            <a:pPr indent="266700" algn="l"/>
            <a:r>
              <a:rPr lang="zh-CN" altLang="zh-CN" sz="1800" dirty="0">
                <a:effectLst/>
                <a:latin typeface="Times New Roman" panose="02020603050405020304" pitchFamily="18" charset="0"/>
                <a:ea typeface="宋体" panose="02010600030101010101" pitchFamily="2" charset="-122"/>
              </a:rPr>
              <a:t>最小系统法，主要是先判断在最基本的软、硬件环境中，系统是否可以正常工作？如果不能正常工作，即可判定最基本的软、硬件有故障，从而起到故障隔离的作用。</a:t>
            </a:r>
          </a:p>
          <a:p>
            <a:pPr indent="266700" algn="l"/>
            <a:r>
              <a:rPr lang="zh-CN" altLang="zh-CN" sz="1800" dirty="0">
                <a:effectLst/>
                <a:latin typeface="Times New Roman" panose="02020603050405020304" pitchFamily="18" charset="0"/>
                <a:ea typeface="宋体" panose="02010600030101010101" pitchFamily="2" charset="-122"/>
              </a:rPr>
              <a:t>使用最小系统法的目的是隔离故障，它是隔离法的一种特殊形式。</a:t>
            </a:r>
          </a:p>
        </p:txBody>
      </p:sp>
      <p:sp>
        <p:nvSpPr>
          <p:cNvPr id="4" name="Slide Number Placeholder 3"/>
          <p:cNvSpPr>
            <a:spLocks noGrp="1"/>
          </p:cNvSpPr>
          <p:nvPr>
            <p:ph type="sldNum" sz="quarter" idx="10"/>
          </p:nvPr>
        </p:nvSpPr>
        <p:spPr/>
        <p:txBody>
          <a:bodyPr/>
          <a:lstStyle/>
          <a:p>
            <a:fld id="{4AED87EB-65D7-4500-873C-410831173A82}" type="slidenum">
              <a:rPr lang="en-US" smtClean="0"/>
              <a:t>44</a:t>
            </a:fld>
            <a:endParaRPr lang="en-US" dirty="0"/>
          </a:p>
        </p:txBody>
      </p:sp>
    </p:spTree>
    <p:extLst>
      <p:ext uri="{BB962C8B-B14F-4D97-AF65-F5344CB8AC3E}">
        <p14:creationId xmlns:p14="http://schemas.microsoft.com/office/powerpoint/2010/main" val="26597099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l"/>
            <a:r>
              <a:rPr lang="zh-CN" altLang="zh-CN" sz="1800" dirty="0">
                <a:effectLst/>
                <a:latin typeface="Times New Roman" panose="02020603050405020304" pitchFamily="18" charset="0"/>
                <a:ea typeface="宋体" panose="02010600030101010101" pitchFamily="2" charset="-122"/>
              </a:rPr>
              <a:t>所谓“逐步添加法”，是指以最小系统为基础，一次向系统添加一个部件硬件或软件部件，直至故障现象出现的维修方法。</a:t>
            </a:r>
          </a:p>
          <a:p>
            <a:pPr algn="l"/>
            <a:r>
              <a:rPr lang="zh-CN" altLang="zh-CN" sz="1800" dirty="0">
                <a:effectLst/>
                <a:latin typeface="Times New Roman" panose="02020603050405020304" pitchFamily="18" charset="0"/>
                <a:ea typeface="宋体" panose="02010600030101010101" pitchFamily="2" charset="-122"/>
              </a:rPr>
              <a:t>所谓“逐步去除法”，是指以故障系统为基础，一次向系统去除一个部件硬件或软件部件，直至故障现象不出现为止的维修方法。</a:t>
            </a:r>
          </a:p>
          <a:p>
            <a:pPr indent="267970" algn="l"/>
            <a:r>
              <a:rPr lang="zh-CN" altLang="zh-CN" sz="1800" b="1" dirty="0">
                <a:effectLst/>
                <a:latin typeface="Times New Roman" panose="02020603050405020304" pitchFamily="18" charset="0"/>
                <a:ea typeface="宋体" panose="02010600030101010101" pitchFamily="2" charset="-122"/>
              </a:rPr>
              <a:t>特别强调：每次添加或去除硬件部件时务必做到断电后才操作，而且每次添加或去除时不是同时添加或去除多个部件。</a:t>
            </a:r>
            <a:endParaRPr lang="zh-CN" altLang="zh-CN" sz="18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45</a:t>
            </a:fld>
            <a:endParaRPr lang="en-US" dirty="0"/>
          </a:p>
        </p:txBody>
      </p:sp>
    </p:spTree>
    <p:extLst>
      <p:ext uri="{BB962C8B-B14F-4D97-AF65-F5344CB8AC3E}">
        <p14:creationId xmlns:p14="http://schemas.microsoft.com/office/powerpoint/2010/main" val="249715027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l"/>
            <a:r>
              <a:rPr lang="zh-CN" altLang="zh-CN" sz="1800" dirty="0">
                <a:effectLst/>
                <a:latin typeface="Times New Roman" panose="02020603050405020304" pitchFamily="18" charset="0"/>
                <a:ea typeface="宋体" panose="02010600030101010101" pitchFamily="2" charset="-122"/>
              </a:rPr>
              <a:t>所谓“替换法”，是指用好的部件去代替可能有故障的部件，以故障现象是否消失来判断的一种维修方法。特别强调：在进行替换之前，必须确认用来替换的部件必须完好的。好的部件可以是同型号的，也可以是不同型号的。替换法是维修工程师最常用的方法，替换法是在使用基它维修方法基本确定到故障部件后所采用的一种维修方法。替换法在使用时，尽量遵循以下几个原则：</a:t>
            </a:r>
          </a:p>
          <a:p>
            <a:pPr indent="266700" algn="l"/>
            <a:r>
              <a:rPr lang="en-US" altLang="zh-CN" sz="1800" dirty="0">
                <a:effectLst/>
                <a:latin typeface="宋体" panose="02010600030101010101" pitchFamily="2" charset="-122"/>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rPr>
              <a:t>．根据“观察”现象，确定需要替换的部件或设备；</a:t>
            </a:r>
          </a:p>
          <a:p>
            <a:pPr indent="266700" algn="l"/>
            <a:r>
              <a:rPr lang="en-US" altLang="zh-CN" sz="1800" dirty="0">
                <a:effectLst/>
                <a:latin typeface="宋体" panose="02010600030101010101" pitchFamily="2" charset="-122"/>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rPr>
              <a:t>．根据“繁简程度”进行替换（遵循一切从简单的事情做起原则）；</a:t>
            </a:r>
          </a:p>
          <a:p>
            <a:pPr indent="266700" algn="l"/>
            <a:r>
              <a:rPr lang="en-US" altLang="zh-CN" sz="1800" dirty="0">
                <a:effectLst/>
                <a:latin typeface="宋体" panose="02010600030101010101" pitchFamily="2" charset="-122"/>
                <a:ea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rPr>
              <a:t>．根据“故障率”来决定部件替换顺序，根据以往维修经验先从故障率高的部件开始检查维修。首先查看与怀疑有故障的部件相连接的连接线接触是否良好、安装是否到位等，然后是替换怀疑有故障的部件，其次是替换供电部件，最后才是与之相关的其它部件。</a:t>
            </a:r>
          </a:p>
          <a:p>
            <a:pPr indent="266700" algn="l"/>
            <a:r>
              <a:rPr lang="zh-CN" altLang="zh-CN" sz="1800" dirty="0">
                <a:effectLst/>
                <a:latin typeface="Times New Roman" panose="02020603050405020304" pitchFamily="18" charset="0"/>
                <a:ea typeface="宋体" panose="02010600030101010101" pitchFamily="2" charset="-122"/>
              </a:rPr>
              <a:t>替换部件是否有效，最终取决于部件替换前后故障现象是否发生了改变，或者所要排除的故障现象是否已经消失为准。另外需要注意的是，所替换下来的部件最好安装在本身运行正常的电脑上，观察是否出现故障，若能出现故障则说明所替换的部件确实是故障件。</a:t>
            </a:r>
          </a:p>
        </p:txBody>
      </p:sp>
      <p:sp>
        <p:nvSpPr>
          <p:cNvPr id="4" name="Slide Number Placeholder 3"/>
          <p:cNvSpPr>
            <a:spLocks noGrp="1"/>
          </p:cNvSpPr>
          <p:nvPr>
            <p:ph type="sldNum" sz="quarter" idx="10"/>
          </p:nvPr>
        </p:nvSpPr>
        <p:spPr/>
        <p:txBody>
          <a:bodyPr/>
          <a:lstStyle/>
          <a:p>
            <a:fld id="{4AED87EB-65D7-4500-873C-410831173A82}" type="slidenum">
              <a:rPr lang="en-US" smtClean="0"/>
              <a:t>46</a:t>
            </a:fld>
            <a:endParaRPr lang="en-US" dirty="0"/>
          </a:p>
        </p:txBody>
      </p:sp>
    </p:spTree>
    <p:extLst>
      <p:ext uri="{BB962C8B-B14F-4D97-AF65-F5344CB8AC3E}">
        <p14:creationId xmlns:p14="http://schemas.microsoft.com/office/powerpoint/2010/main" val="27497434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l"/>
            <a:r>
              <a:rPr lang="zh-CN" altLang="zh-CN" sz="1800" dirty="0">
                <a:effectLst/>
                <a:latin typeface="Times New Roman" panose="02020603050405020304" pitchFamily="18" charset="0"/>
                <a:ea typeface="宋体" panose="02010600030101010101" pitchFamily="2" charset="-122"/>
              </a:rPr>
              <a:t>所谓“比较法”，是指观察维修部件替换前后的现象是否发生改变的一种维修方法。比较法既可针对同一机器维修前后进行比较，也可将所修机器与其它正常机器进行比较。因此，我们要认识到，任何一个维修动作的目的是“改变”，没有改变的维修动作是无任何意义的。比较法在使用时，要注意以下几点：</a:t>
            </a:r>
          </a:p>
          <a:p>
            <a:pPr indent="266700" algn="l"/>
            <a:r>
              <a:rPr lang="en-US" altLang="zh-CN" sz="1800" dirty="0">
                <a:effectLst/>
                <a:latin typeface="宋体" panose="02010600030101010101" pitchFamily="2" charset="-122"/>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rPr>
              <a:t>．通常情况下，只对机器的外观、配置、现象三个方面进行比较；</a:t>
            </a:r>
          </a:p>
          <a:p>
            <a:pPr indent="266700" algn="l"/>
            <a:r>
              <a:rPr lang="en-US" altLang="zh-CN" sz="1800" dirty="0">
                <a:effectLst/>
                <a:latin typeface="宋体" panose="02010600030101010101" pitchFamily="2" charset="-122"/>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rPr>
              <a:t>．不同品牌机器一般不具有可比性，但在系统配置相当的情况下</a:t>
            </a:r>
            <a:r>
              <a:rPr lang="zh-CN" altLang="en-US" sz="1800" dirty="0">
                <a:effectLst/>
                <a:latin typeface="Times New Roman" panose="02020603050405020304" pitchFamily="18" charset="0"/>
                <a:ea typeface="宋体" panose="02010600030101010101" pitchFamily="2" charset="-122"/>
              </a:rPr>
              <a:t>使</a:t>
            </a:r>
            <a:r>
              <a:rPr lang="zh-CN" altLang="zh-CN" sz="1800" dirty="0">
                <a:effectLst/>
                <a:latin typeface="Times New Roman" panose="02020603050405020304" pitchFamily="18" charset="0"/>
                <a:ea typeface="宋体" panose="02010600030101010101" pitchFamily="2" charset="-122"/>
              </a:rPr>
              <a:t>用性能上具有可较性；</a:t>
            </a:r>
          </a:p>
          <a:p>
            <a:pPr indent="266700" algn="l"/>
            <a:r>
              <a:rPr lang="en-US" altLang="zh-CN" sz="1800" dirty="0">
                <a:effectLst/>
                <a:latin typeface="宋体" panose="02010600030101010101" pitchFamily="2" charset="-122"/>
                <a:ea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rPr>
              <a:t>．同一品牌不同时期的软硬件产品一般不具有可比性；</a:t>
            </a:r>
          </a:p>
          <a:p>
            <a:pPr indent="266700" algn="l"/>
            <a:r>
              <a:rPr lang="en-US" altLang="zh-CN" sz="1800" dirty="0">
                <a:effectLst/>
                <a:latin typeface="宋体" panose="02010600030101010101" pitchFamily="2" charset="-122"/>
                <a:ea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rPr>
              <a:t>．同一机器不同的使用环境针对某一使用性能具有可比性。</a:t>
            </a:r>
          </a:p>
          <a:p>
            <a:pPr indent="266700" algn="l"/>
            <a:r>
              <a:rPr lang="zh-CN" altLang="zh-CN" sz="1800" dirty="0">
                <a:effectLst/>
                <a:latin typeface="Times New Roman" panose="02020603050405020304" pitchFamily="18" charset="0"/>
                <a:ea typeface="宋体" panose="02010600030101010101" pitchFamily="2" charset="-122"/>
              </a:rPr>
              <a:t>比较法的使用是维修效果的最佳验证方式。比较法除了用于维修服务过程，也可以应用于产品销售服务过程中，通过比较，可以让客户容易所推荐产品的优越性。</a:t>
            </a:r>
          </a:p>
        </p:txBody>
      </p:sp>
      <p:sp>
        <p:nvSpPr>
          <p:cNvPr id="4" name="Slide Number Placeholder 3"/>
          <p:cNvSpPr>
            <a:spLocks noGrp="1"/>
          </p:cNvSpPr>
          <p:nvPr>
            <p:ph type="sldNum" sz="quarter" idx="10"/>
          </p:nvPr>
        </p:nvSpPr>
        <p:spPr/>
        <p:txBody>
          <a:bodyPr/>
          <a:lstStyle/>
          <a:p>
            <a:fld id="{4AED87EB-65D7-4500-873C-410831173A82}" type="slidenum">
              <a:rPr lang="en-US" smtClean="0"/>
              <a:t>47</a:t>
            </a:fld>
            <a:endParaRPr lang="en-US" dirty="0"/>
          </a:p>
        </p:txBody>
      </p:sp>
    </p:spTree>
    <p:extLst>
      <p:ext uri="{BB962C8B-B14F-4D97-AF65-F5344CB8AC3E}">
        <p14:creationId xmlns:p14="http://schemas.microsoft.com/office/powerpoint/2010/main" val="1848347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l"/>
            <a:r>
              <a:rPr lang="zh-CN" altLang="zh-CN" sz="1800" dirty="0">
                <a:effectLst/>
                <a:latin typeface="Times New Roman" panose="02020603050405020304" pitchFamily="18" charset="0"/>
                <a:ea typeface="宋体" panose="02010600030101010101" pitchFamily="2" charset="-122"/>
              </a:rPr>
              <a:t>所谓“特殊维修方法”，是指在实际维修服务的过程中除了以上六种常用维修方法外，还可通过某些特殊而又快捷的维修操作来解决故障问题的维修方法。不同的工程师有不同的经验技巧，在此仅介绍以下几种特殊维修方法：</a:t>
            </a:r>
          </a:p>
          <a:p>
            <a:pPr indent="266700" algn="l"/>
            <a:r>
              <a:rPr lang="en-US" altLang="zh-CN" sz="1800" dirty="0">
                <a:effectLst/>
                <a:latin typeface="宋体" panose="02010600030101010101" pitchFamily="2" charset="-122"/>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rPr>
              <a:t>．释放电荷法，是指在机器完全断电的情况下，按住主电源开关</a:t>
            </a:r>
            <a:r>
              <a:rPr lang="en-US" altLang="zh-CN" sz="1800" dirty="0">
                <a:effectLst/>
                <a:latin typeface="Times New Roman" panose="02020603050405020304" pitchFamily="18" charset="0"/>
                <a:ea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rPr>
              <a:t>秒钟或按开关键</a:t>
            </a:r>
            <a:r>
              <a:rPr lang="en-US" altLang="zh-CN" sz="1800" dirty="0">
                <a:effectLst/>
                <a:latin typeface="Times New Roman" panose="02020603050405020304" pitchFamily="18" charset="0"/>
                <a:ea typeface="宋体" panose="02010600030101010101" pitchFamily="2" charset="-122"/>
              </a:rPr>
              <a:t>3 </a:t>
            </a:r>
            <a:r>
              <a:rPr lang="zh-CN" altLang="zh-CN" sz="1800" dirty="0">
                <a:effectLst/>
                <a:latin typeface="Times New Roman" panose="02020603050405020304" pitchFamily="18" charset="0"/>
                <a:ea typeface="宋体" panose="02010600030101010101" pitchFamily="2" charset="-122"/>
              </a:rPr>
              <a:t>次，以达到释放机器残余电荷的目的。这一方法通常能解决看似很复杂的故障现象；</a:t>
            </a:r>
          </a:p>
          <a:p>
            <a:pPr indent="266700" algn="l"/>
            <a:r>
              <a:rPr lang="en-US" altLang="zh-CN" sz="1800" dirty="0">
                <a:effectLst/>
                <a:latin typeface="宋体" panose="02010600030101010101" pitchFamily="2" charset="-122"/>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rPr>
              <a:t>．清除法，是在释放残余电荷后无法排除故障时清除</a:t>
            </a:r>
            <a:r>
              <a:rPr lang="en-US" altLang="zh-CN" sz="1800" dirty="0">
                <a:effectLst/>
                <a:latin typeface="Times New Roman" panose="02020603050405020304" pitchFamily="18" charset="0"/>
                <a:ea typeface="宋体" panose="02010600030101010101" pitchFamily="2" charset="-122"/>
              </a:rPr>
              <a:t>CMOS</a:t>
            </a:r>
            <a:r>
              <a:rPr lang="zh-CN" altLang="zh-CN" sz="1800" dirty="0">
                <a:effectLst/>
                <a:latin typeface="Times New Roman" panose="02020603050405020304" pitchFamily="18" charset="0"/>
                <a:ea typeface="宋体" panose="02010600030101010101" pitchFamily="2" charset="-122"/>
              </a:rPr>
              <a:t>缓存信息或清除机器内部灰尘，就能解决问题的维修方法。此方法往往简单而有效；</a:t>
            </a:r>
          </a:p>
          <a:p>
            <a:pPr indent="266700" algn="l"/>
            <a:r>
              <a:rPr lang="en-US" altLang="zh-CN" sz="1800" dirty="0">
                <a:effectLst/>
                <a:latin typeface="宋体" panose="02010600030101010101" pitchFamily="2" charset="-122"/>
                <a:ea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rPr>
              <a:t>．升降温法，是通过提高或降低电脑使用环境的温度来查看故障现象是否变化的维修方法，有时也可单独升高或降低某部分电路工作电压来观察元器件温度是否异常；</a:t>
            </a:r>
          </a:p>
          <a:p>
            <a:pPr indent="266700" algn="l"/>
            <a:r>
              <a:rPr lang="en-US" altLang="zh-CN" sz="1800" dirty="0">
                <a:effectLst/>
                <a:latin typeface="宋体" panose="02010600030101010101" pitchFamily="2" charset="-122"/>
                <a:ea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rPr>
              <a:t>．敲打法，一般用于怀疑电脑中某部件有接触不良而产生故障时的特殊维修方法，通过振动、适当的扭曲，甚至用橡胶锤敲打部件或设备的特定部件来使故障复现或不复现，从而判断故障部件的维修方法。</a:t>
            </a:r>
          </a:p>
        </p:txBody>
      </p:sp>
      <p:sp>
        <p:nvSpPr>
          <p:cNvPr id="4" name="Slide Number Placeholder 3"/>
          <p:cNvSpPr>
            <a:spLocks noGrp="1"/>
          </p:cNvSpPr>
          <p:nvPr>
            <p:ph type="sldNum" sz="quarter" idx="10"/>
          </p:nvPr>
        </p:nvSpPr>
        <p:spPr/>
        <p:txBody>
          <a:bodyPr/>
          <a:lstStyle/>
          <a:p>
            <a:fld id="{4AED87EB-65D7-4500-873C-410831173A82}" type="slidenum">
              <a:rPr lang="en-US" smtClean="0"/>
              <a:t>48</a:t>
            </a:fld>
            <a:endParaRPr lang="en-US" dirty="0"/>
          </a:p>
        </p:txBody>
      </p:sp>
    </p:spTree>
    <p:extLst>
      <p:ext uri="{BB962C8B-B14F-4D97-AF65-F5344CB8AC3E}">
        <p14:creationId xmlns:p14="http://schemas.microsoft.com/office/powerpoint/2010/main" val="23924250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t>49</a:t>
            </a:fld>
            <a:endParaRPr lang="en-US" dirty="0">
              <a:solidFill>
                <a:prstClr val="black"/>
              </a:solidFill>
            </a:endParaRPr>
          </a:p>
        </p:txBody>
      </p:sp>
    </p:spTree>
    <p:extLst>
      <p:ext uri="{BB962C8B-B14F-4D97-AF65-F5344CB8AC3E}">
        <p14:creationId xmlns:p14="http://schemas.microsoft.com/office/powerpoint/2010/main" val="16259627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just"/>
            <a:endParaRPr lang="zh-CN" altLang="zh-CN" sz="1800" kern="1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5</a:t>
            </a:fld>
            <a:endParaRPr lang="en-US" dirty="0"/>
          </a:p>
        </p:txBody>
      </p:sp>
    </p:spTree>
    <p:extLst>
      <p:ext uri="{BB962C8B-B14F-4D97-AF65-F5344CB8AC3E}">
        <p14:creationId xmlns:p14="http://schemas.microsoft.com/office/powerpoint/2010/main" val="3768013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t>50</a:t>
            </a:fld>
            <a:endParaRPr lang="en-US" dirty="0">
              <a:solidFill>
                <a:prstClr val="black"/>
              </a:solidFill>
            </a:endParaRPr>
          </a:p>
        </p:txBody>
      </p:sp>
    </p:spTree>
    <p:extLst>
      <p:ext uri="{BB962C8B-B14F-4D97-AF65-F5344CB8AC3E}">
        <p14:creationId xmlns:p14="http://schemas.microsoft.com/office/powerpoint/2010/main" val="17107882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just"/>
            <a:r>
              <a:rPr lang="zh-CN" altLang="zh-CN" sz="1800" b="1" kern="100" dirty="0">
                <a:effectLst/>
                <a:latin typeface="Times New Roman" panose="02020603050405020304" pitchFamily="18" charset="0"/>
                <a:ea typeface="宋体" panose="02010600030101010101" pitchFamily="2" charset="-122"/>
              </a:rPr>
              <a:t>职场情境：</a:t>
            </a:r>
            <a:r>
              <a:rPr lang="zh-CN" altLang="zh-CN" sz="1800" kern="100" dirty="0">
                <a:effectLst/>
                <a:latin typeface="Times New Roman" panose="02020603050405020304" pitchFamily="18" charset="0"/>
                <a:ea typeface="宋体" panose="02010600030101010101" pitchFamily="2" charset="-122"/>
              </a:rPr>
              <a:t>顾客送修一台笔记本电脑，故障现象为：显示黑屏</a:t>
            </a:r>
            <a:r>
              <a:rPr lang="zh-CN" altLang="zh-CN" sz="1800" dirty="0">
                <a:effectLst/>
                <a:latin typeface="Times New Roman" panose="02020603050405020304" pitchFamily="18" charset="0"/>
                <a:ea typeface="宋体" panose="02010600030101010101" pitchFamily="2" charset="-122"/>
              </a:rPr>
              <a:t>。工程师应采何种维修方法来处理呢？</a:t>
            </a:r>
            <a:r>
              <a:rPr lang="zh-CN" altLang="zh-CN" sz="1800" b="1" kern="100" dirty="0">
                <a:effectLst/>
                <a:latin typeface="Times New Roman" panose="02020603050405020304" pitchFamily="18"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266700" algn="just"/>
            <a:r>
              <a:rPr lang="zh-CN" altLang="zh-CN" sz="1800" b="1" kern="100" dirty="0">
                <a:effectLst/>
                <a:latin typeface="Times New Roman" panose="02020603050405020304" pitchFamily="18" charset="0"/>
                <a:ea typeface="宋体" panose="02010600030101010101" pitchFamily="2" charset="-122"/>
              </a:rPr>
              <a:t>情境分析：</a:t>
            </a:r>
            <a:r>
              <a:rPr lang="zh-CN" altLang="zh-CN" sz="1800" kern="100" dirty="0">
                <a:effectLst/>
                <a:latin typeface="Times New Roman" panose="02020603050405020304" pitchFamily="18" charset="0"/>
                <a:ea typeface="宋体" panose="02010600030101010101" pitchFamily="2" charset="-122"/>
              </a:rPr>
              <a:t>出现此故障现象，可能存在的原因有很多，首先按照故障诊断故障的基本原则和流程进行分析，然后选择最合适的维修方法进行处理。处理思路和维修方法参考如下：</a:t>
            </a:r>
            <a:endParaRPr lang="zh-CN" altLang="zh-CN" sz="1800" dirty="0">
              <a:effectLst/>
              <a:latin typeface="Times New Roman" panose="02020603050405020304" pitchFamily="18" charset="0"/>
              <a:ea typeface="宋体" panose="02010600030101010101" pitchFamily="2" charset="-122"/>
            </a:endParaRPr>
          </a:p>
          <a:p>
            <a:pPr indent="266700" algn="l"/>
            <a:r>
              <a:rPr lang="en-US" altLang="zh-CN" sz="1800" kern="100" dirty="0">
                <a:effectLst/>
                <a:latin typeface="宋体" panose="02010600030101010101" pitchFamily="2" charset="-122"/>
                <a:ea typeface="宋体" panose="02010600030101010101" pitchFamily="2" charset="-122"/>
              </a:rPr>
              <a:t>1.</a:t>
            </a:r>
            <a:r>
              <a:rPr lang="zh-CN" altLang="zh-CN" sz="1800" kern="100" dirty="0">
                <a:effectLst/>
                <a:latin typeface="Times New Roman" panose="02020603050405020304" pitchFamily="18" charset="0"/>
                <a:ea typeface="宋体" panose="02010600030101010101" pitchFamily="2" charset="-122"/>
              </a:rPr>
              <a:t>采用观察法，观察机器外观是否有磕碰痕迹？观察屏幕是否有裂纹？屏幕上是否只显示一个鼠标箭头？外观有磕碰痕迹有可能是屏幕损坏或显示接口松动引起。屏幕有裂纹，则必须要换屏幕了。若屏幕上只显示一个鼠标箭头，可以同时按下</a:t>
            </a:r>
            <a:r>
              <a:rPr lang="en-US" altLang="zh-CN" sz="1800" kern="100" dirty="0" err="1">
                <a:effectLst/>
                <a:latin typeface="Times New Roman" panose="02020603050405020304" pitchFamily="18" charset="0"/>
                <a:ea typeface="宋体" panose="02010600030101010101" pitchFamily="2" charset="-122"/>
              </a:rPr>
              <a:t>Ctrl+Shift+Esc</a:t>
            </a:r>
            <a:r>
              <a:rPr lang="zh-CN" altLang="zh-CN" sz="1800" kern="100" dirty="0">
                <a:effectLst/>
                <a:latin typeface="Times New Roman" panose="02020603050405020304" pitchFamily="18" charset="0"/>
                <a:ea typeface="宋体" panose="02010600030101010101" pitchFamily="2" charset="-122"/>
              </a:rPr>
              <a:t>快捷键调出“任务管理器”如图</a:t>
            </a:r>
            <a:r>
              <a:rPr lang="en-US" altLang="zh-CN" sz="1800" kern="100" dirty="0">
                <a:effectLst/>
                <a:latin typeface="Times New Roman" panose="02020603050405020304" pitchFamily="18" charset="0"/>
                <a:ea typeface="宋体" panose="02010600030101010101" pitchFamily="2" charset="-122"/>
              </a:rPr>
              <a:t>5-8</a:t>
            </a:r>
            <a:r>
              <a:rPr lang="zh-CN" altLang="zh-CN" sz="1800" kern="100" dirty="0">
                <a:effectLst/>
                <a:latin typeface="Times New Roman" panose="02020603050405020304" pitchFamily="18" charset="0"/>
                <a:ea typeface="宋体" panose="02010600030101010101" pitchFamily="2" charset="-122"/>
              </a:rPr>
              <a:t>所示</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点击展开左上角菜单项文件选择新任务如图</a:t>
            </a:r>
            <a:r>
              <a:rPr lang="en-US" altLang="zh-CN" sz="1800" kern="100" dirty="0">
                <a:effectLst/>
                <a:latin typeface="Times New Roman" panose="02020603050405020304" pitchFamily="18" charset="0"/>
                <a:ea typeface="宋体" panose="02010600030101010101" pitchFamily="2" charset="-122"/>
              </a:rPr>
              <a:t>5-9</a:t>
            </a:r>
            <a:r>
              <a:rPr lang="zh-CN" altLang="zh-CN" sz="1800" kern="100" dirty="0">
                <a:effectLst/>
                <a:latin typeface="Times New Roman" panose="02020603050405020304" pitchFamily="18" charset="0"/>
                <a:ea typeface="宋体" panose="02010600030101010101" pitchFamily="2" charset="-122"/>
              </a:rPr>
              <a:t>所示，在弹出的方框中输入</a:t>
            </a:r>
            <a:r>
              <a:rPr lang="en-US" altLang="zh-CN" sz="1800" kern="100" dirty="0">
                <a:effectLst/>
                <a:latin typeface="Times New Roman" panose="02020603050405020304" pitchFamily="18" charset="0"/>
                <a:ea typeface="宋体" panose="02010600030101010101" pitchFamily="2" charset="-122"/>
              </a:rPr>
              <a:t>explorer.exe</a:t>
            </a:r>
            <a:r>
              <a:rPr lang="zh-CN" altLang="zh-CN" sz="1800" kern="100" dirty="0">
                <a:effectLst/>
                <a:latin typeface="Times New Roman" panose="02020603050405020304" pitchFamily="18" charset="0"/>
                <a:ea typeface="宋体" panose="02010600030101010101" pitchFamily="2" charset="-122"/>
              </a:rPr>
              <a:t>，点击确定即可如图</a:t>
            </a:r>
            <a:r>
              <a:rPr lang="en-US" altLang="zh-CN" sz="1800" kern="100" dirty="0">
                <a:effectLst/>
                <a:latin typeface="Times New Roman" panose="02020603050405020304" pitchFamily="18" charset="0"/>
                <a:ea typeface="宋体" panose="02010600030101010101" pitchFamily="2" charset="-122"/>
              </a:rPr>
              <a:t>5-10</a:t>
            </a:r>
            <a:r>
              <a:rPr lang="zh-CN" altLang="zh-CN" sz="1800" kern="100" dirty="0">
                <a:effectLst/>
                <a:latin typeface="Times New Roman" panose="02020603050405020304" pitchFamily="18" charset="0"/>
                <a:ea typeface="宋体" panose="02010600030101010101" pitchFamily="2" charset="-122"/>
              </a:rPr>
              <a:t>所示。或者采用软件系统最小化进行测试，电脑重启进入安全模式，搜索“程序和功能”进入后按时间排序找到最近安装的程序并卸载尝试；</a:t>
            </a:r>
            <a:endParaRPr lang="zh-CN" altLang="zh-CN" sz="18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2.</a:t>
            </a:r>
            <a:r>
              <a:rPr lang="zh-CN" altLang="zh-CN" sz="1800" kern="100" dirty="0">
                <a:effectLst/>
                <a:latin typeface="Times New Roman" panose="02020603050405020304" pitchFamily="18" charset="0"/>
                <a:ea typeface="宋体" panose="02010600030101010101" pitchFamily="2" charset="-122"/>
              </a:rPr>
              <a:t>采用替换法，首先外接一个显示器观察显示是否正常？若正常，则说明主板、内存、显卡、硬盘是正常的，可能原因是屏线或屏幕损坏引起，可优先更换屏幕；若不正常，则说明主板、内存、显卡可能存在故障，可优先重装或更换内存条处理。</a:t>
            </a:r>
            <a:endParaRPr lang="zh-CN" altLang="zh-CN" sz="1800" dirty="0">
              <a:effectLst/>
              <a:latin typeface="Times New Roman" panose="02020603050405020304" pitchFamily="18" charset="0"/>
              <a:ea typeface="宋体" panose="02010600030101010101" pitchFamily="2" charset="-122"/>
            </a:endParaRPr>
          </a:p>
          <a:p>
            <a:pPr indent="0" algn="l"/>
            <a:endParaRPr lang="zh-CN" altLang="zh-CN" sz="18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51</a:t>
            </a:fld>
            <a:endParaRPr lang="en-US" dirty="0"/>
          </a:p>
        </p:txBody>
      </p:sp>
    </p:spTree>
    <p:extLst>
      <p:ext uri="{BB962C8B-B14F-4D97-AF65-F5344CB8AC3E}">
        <p14:creationId xmlns:p14="http://schemas.microsoft.com/office/powerpoint/2010/main" val="16028682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just"/>
            <a:r>
              <a:rPr lang="zh-CN" altLang="zh-CN" sz="1800" b="1" kern="100" dirty="0">
                <a:effectLst/>
                <a:latin typeface="Times New Roman" panose="02020603050405020304" pitchFamily="18" charset="0"/>
                <a:ea typeface="宋体" panose="02010600030101010101" pitchFamily="2" charset="-122"/>
              </a:rPr>
              <a:t>解决方案：</a:t>
            </a:r>
            <a:r>
              <a:rPr lang="zh-CN" altLang="zh-CN" sz="1800" kern="100" dirty="0">
                <a:effectLst/>
                <a:latin typeface="Times New Roman" panose="02020603050405020304" pitchFamily="18" charset="0"/>
                <a:ea typeface="宋体" panose="02010600030101010101" pitchFamily="2" charset="-122"/>
              </a:rPr>
              <a:t>经现场认真观察具体现象时发现，屏幕上只显示一个鼠标箭头，因此按</a:t>
            </a:r>
            <a:r>
              <a:rPr lang="zh-CN" altLang="en-US" sz="1800" kern="100" dirty="0">
                <a:effectLst/>
                <a:latin typeface="Times New Roman" panose="02020603050405020304" pitchFamily="18" charset="0"/>
                <a:ea typeface="宋体" panose="02010600030101010101" pitchFamily="2" charset="-122"/>
              </a:rPr>
              <a:t>下</a:t>
            </a:r>
            <a:r>
              <a:rPr lang="zh-CN" altLang="zh-CN" sz="1800" kern="100" dirty="0">
                <a:effectLst/>
                <a:latin typeface="Times New Roman" panose="02020603050405020304" pitchFamily="18" charset="0"/>
                <a:ea typeface="宋体" panose="02010600030101010101" pitchFamily="2" charset="-122"/>
              </a:rPr>
              <a:t>图所示操作后得到解决。</a:t>
            </a:r>
            <a:endParaRPr lang="zh-CN" altLang="zh-CN" sz="1800" dirty="0">
              <a:effectLst/>
              <a:latin typeface="Times New Roman" panose="02020603050405020304" pitchFamily="18" charset="0"/>
              <a:ea typeface="宋体" panose="02010600030101010101" pitchFamily="2" charset="-122"/>
            </a:endParaRPr>
          </a:p>
          <a:p>
            <a:pPr marL="0" marR="0" lvl="0" indent="0" algn="l" defTabSz="1219200" rtl="0" eaLnBrk="1" fontAlgn="auto" latinLnBrk="0" hangingPunct="1">
              <a:lnSpc>
                <a:spcPct val="100000"/>
              </a:lnSpc>
              <a:spcBef>
                <a:spcPts val="0"/>
              </a:spcBef>
              <a:spcAft>
                <a:spcPts val="0"/>
              </a:spcAft>
              <a:buClrTx/>
              <a:buSzTx/>
              <a:buFontTx/>
              <a:buNone/>
              <a:tabLst/>
              <a:defRPr/>
            </a:pPr>
            <a:r>
              <a:rPr lang="zh-CN" altLang="zh-CN" sz="1800" dirty="0">
                <a:latin typeface="+mn-ea"/>
              </a:rPr>
              <a:t>按下</a:t>
            </a:r>
            <a:r>
              <a:rPr lang="en-US" altLang="zh-CN" sz="1800" dirty="0" err="1">
                <a:latin typeface="+mn-ea"/>
              </a:rPr>
              <a:t>Ctrl+Shift+Esc</a:t>
            </a:r>
            <a:r>
              <a:rPr lang="zh-CN" altLang="zh-CN" sz="1800" dirty="0">
                <a:latin typeface="+mn-ea"/>
              </a:rPr>
              <a:t>快捷键调出“任务管理器”</a:t>
            </a:r>
            <a:r>
              <a:rPr lang="zh-CN" altLang="en-US" sz="1800" dirty="0">
                <a:latin typeface="+mn-ea"/>
              </a:rPr>
              <a:t>，</a:t>
            </a:r>
            <a:r>
              <a:rPr lang="zh-CN" altLang="zh-CN" sz="1800" kern="100" dirty="0">
                <a:effectLst/>
                <a:latin typeface="+mn-ea"/>
                <a:cs typeface="Times New Roman" panose="02020603050405020304" pitchFamily="18" charset="0"/>
              </a:rPr>
              <a:t>点击展开左上角菜单项文件选择新任务</a:t>
            </a:r>
            <a:r>
              <a:rPr lang="zh-CN" altLang="en-US" sz="1800" kern="100" dirty="0">
                <a:effectLst/>
                <a:latin typeface="+mn-ea"/>
                <a:cs typeface="Times New Roman" panose="02020603050405020304" pitchFamily="18" charset="0"/>
              </a:rPr>
              <a:t>，</a:t>
            </a:r>
            <a:r>
              <a:rPr lang="zh-CN" altLang="zh-CN" sz="1800" kern="100" dirty="0">
                <a:effectLst/>
                <a:latin typeface="+mn-ea"/>
                <a:cs typeface="Times New Roman" panose="02020603050405020304" pitchFamily="18" charset="0"/>
              </a:rPr>
              <a:t>在弹出的方框中输入</a:t>
            </a:r>
            <a:r>
              <a:rPr lang="en-US" altLang="zh-CN" sz="1800" kern="100" dirty="0">
                <a:effectLst/>
                <a:latin typeface="+mn-ea"/>
                <a:cs typeface="Times New Roman" panose="02020603050405020304" pitchFamily="18" charset="0"/>
              </a:rPr>
              <a:t>explorer.exe</a:t>
            </a:r>
            <a:r>
              <a:rPr lang="zh-CN" altLang="zh-CN" sz="1800" kern="100" dirty="0">
                <a:effectLst/>
                <a:latin typeface="+mn-ea"/>
                <a:cs typeface="Times New Roman" panose="02020603050405020304" pitchFamily="18" charset="0"/>
              </a:rPr>
              <a:t>，点击确定即可</a:t>
            </a:r>
            <a:r>
              <a:rPr lang="zh-CN" altLang="en-US" sz="1800" kern="100" dirty="0">
                <a:effectLst/>
                <a:latin typeface="+mn-ea"/>
                <a:cs typeface="Times New Roman" panose="02020603050405020304" pitchFamily="18" charset="0"/>
              </a:rPr>
              <a:t>。</a:t>
            </a:r>
            <a:endParaRPr lang="zh-CN" altLang="en-US" sz="1800" dirty="0">
              <a:latin typeface="+mn-ea"/>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52</a:t>
            </a:fld>
            <a:endParaRPr lang="en-US" dirty="0"/>
          </a:p>
        </p:txBody>
      </p:sp>
    </p:spTree>
    <p:extLst>
      <p:ext uri="{BB962C8B-B14F-4D97-AF65-F5344CB8AC3E}">
        <p14:creationId xmlns:p14="http://schemas.microsoft.com/office/powerpoint/2010/main" val="363534309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just"/>
            <a:r>
              <a:rPr lang="zh-CN" altLang="zh-CN" sz="1800" b="1" dirty="0">
                <a:effectLst/>
                <a:latin typeface="Times New Roman" panose="02020603050405020304" pitchFamily="18" charset="0"/>
                <a:ea typeface="宋体" panose="02010600030101010101" pitchFamily="2" charset="-122"/>
              </a:rPr>
              <a:t>维修的四个基本步骤</a:t>
            </a:r>
            <a:endParaRPr lang="zh-CN" altLang="zh-CN" sz="1800" dirty="0">
              <a:effectLst/>
              <a:latin typeface="Times New Roman" panose="02020603050405020304" pitchFamily="18" charset="0"/>
              <a:ea typeface="宋体" panose="02010600030101010101" pitchFamily="2" charset="-122"/>
            </a:endParaRPr>
          </a:p>
          <a:p>
            <a:pPr indent="266700" algn="l"/>
            <a:r>
              <a:rPr lang="en-US" altLang="zh-CN" sz="1800" dirty="0">
                <a:effectLst/>
                <a:latin typeface="宋体" panose="02010600030101010101" pitchFamily="2" charset="-122"/>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rPr>
              <a:t>．了解情况</a:t>
            </a:r>
            <a:r>
              <a:rPr lang="en-US" altLang="zh-CN" sz="1800" dirty="0">
                <a:effectLst/>
                <a:latin typeface="Times New Roman" panose="02020603050405020304" pitchFamily="18"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266700" algn="l"/>
            <a:r>
              <a:rPr lang="zh-CN" altLang="zh-CN" sz="1800" dirty="0">
                <a:effectLst/>
                <a:latin typeface="Times New Roman" panose="02020603050405020304" pitchFamily="18" charset="0"/>
                <a:ea typeface="宋体" panose="02010600030101010101" pitchFamily="2" charset="-122"/>
              </a:rPr>
              <a:t>即在维修服务开始前，与用户沟通进行充分的沟通，尽可能地了解故障发生前后的情况，如故障是何时发生、发生的频次、故障发生前做过哪些操作，所使用的软硬件环境如何等，进行初步的判断。使现场维修效率及判断的准确性得到提高。了解用户所述的故障现象与技术标准是否有冲突或误解。</a:t>
            </a:r>
            <a:r>
              <a:rPr lang="en-US" altLang="zh-CN" sz="1800" dirty="0">
                <a:effectLst/>
                <a:latin typeface="Times New Roman" panose="02020603050405020304" pitchFamily="18" charset="0"/>
                <a:ea typeface="宋体" panose="02010600030101010101" pitchFamily="2" charset="-122"/>
              </a:rPr>
              <a:t> </a:t>
            </a:r>
            <a:r>
              <a:rPr lang="zh-CN" altLang="zh-CN" sz="1800" dirty="0">
                <a:effectLst/>
                <a:latin typeface="Times New Roman" panose="02020603050405020304" pitchFamily="18" charset="0"/>
                <a:ea typeface="宋体" panose="02010600030101010101" pitchFamily="2" charset="-122"/>
              </a:rPr>
              <a:t>在向用户了解情况的过程中，有时也能有效地挖掘客户潜在的需求，促成产品的销售，提升服务品质。</a:t>
            </a:r>
          </a:p>
          <a:p>
            <a:pPr indent="266700" algn="l"/>
            <a:r>
              <a:rPr lang="en-US" altLang="zh-CN" sz="1800" dirty="0">
                <a:effectLst/>
                <a:latin typeface="宋体" panose="02010600030101010101" pitchFamily="2" charset="-122"/>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rPr>
              <a:t>．复现故障</a:t>
            </a:r>
            <a:r>
              <a:rPr lang="en-US" altLang="zh-CN" sz="1800" dirty="0">
                <a:effectLst/>
                <a:latin typeface="Times New Roman" panose="02020603050405020304" pitchFamily="18"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266700" algn="l"/>
            <a:r>
              <a:rPr lang="zh-CN" altLang="zh-CN" sz="1800" dirty="0">
                <a:effectLst/>
                <a:latin typeface="Times New Roman" panose="02020603050405020304" pitchFamily="18" charset="0"/>
                <a:ea typeface="宋体" panose="02010600030101010101" pitchFamily="2" charset="-122"/>
              </a:rPr>
              <a:t>即在与用户充分沟通的情况下，需确认用户所报修故障现象是否真实存在，是否还有其它故障存在。避免判断失误，提高故障诊断准确性和一次服务到位率。</a:t>
            </a:r>
            <a:r>
              <a:rPr lang="en-US" altLang="zh-CN" sz="1800" dirty="0">
                <a:effectLst/>
                <a:latin typeface="Times New Roman" panose="02020603050405020304" pitchFamily="18" charset="0"/>
                <a:ea typeface="宋体" panose="02010600030101010101" pitchFamily="2" charset="-122"/>
              </a:rPr>
              <a:t> </a:t>
            </a:r>
            <a:r>
              <a:rPr lang="zh-CN" altLang="zh-CN" sz="1800" dirty="0">
                <a:effectLst/>
                <a:latin typeface="Times New Roman" panose="02020603050405020304" pitchFamily="18" charset="0"/>
                <a:ea typeface="宋体" panose="02010600030101010101" pitchFamily="2" charset="-122"/>
              </a:rPr>
              <a:t>进行故障复现时切记安全问题，避免故障范围的扩大。复现操作尽量由用户本人来操作，过程中可以观察用户的操作习惯是否得当，故障现象是如何出现的。</a:t>
            </a:r>
          </a:p>
          <a:p>
            <a:pPr indent="266700" algn="l"/>
            <a:r>
              <a:rPr lang="en-US" altLang="zh-CN" sz="1800" dirty="0">
                <a:effectLst/>
                <a:latin typeface="宋体" panose="02010600030101010101" pitchFamily="2" charset="-122"/>
                <a:ea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rPr>
              <a:t>．判断维修</a:t>
            </a:r>
            <a:r>
              <a:rPr lang="en-US" altLang="zh-CN" sz="1800" dirty="0">
                <a:effectLst/>
                <a:latin typeface="Times New Roman" panose="02020603050405020304" pitchFamily="18"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266700" algn="l"/>
            <a:r>
              <a:rPr lang="zh-CN" altLang="zh-CN" sz="1800" dirty="0">
                <a:effectLst/>
                <a:latin typeface="Times New Roman" panose="02020603050405020304" pitchFamily="18" charset="0"/>
                <a:ea typeface="宋体" panose="02010600030101010101" pitchFamily="2" charset="-122"/>
              </a:rPr>
              <a:t>即对所见的故障现象进行判断、定位，找出产生故障的原因，并进行修复的过程。在进行判断维修的过程中，应遵循“诊断计算机故障的基本原则”、“诊断计算机故障的流程”、“排除计算机故障的常用方法”、及后面所说的“维修注意事项”所述内容进行操作。</a:t>
            </a:r>
            <a:r>
              <a:rPr lang="en-US" altLang="zh-CN" sz="1800" dirty="0">
                <a:effectLst/>
                <a:latin typeface="Times New Roman" panose="02020603050405020304" pitchFamily="18"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266700" algn="l"/>
            <a:r>
              <a:rPr lang="en-US" altLang="zh-CN" sz="1800" dirty="0">
                <a:effectLst/>
                <a:latin typeface="宋体" panose="02010600030101010101" pitchFamily="2" charset="-122"/>
                <a:ea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rPr>
              <a:t>．检验验机</a:t>
            </a:r>
            <a:r>
              <a:rPr lang="en-US" altLang="zh-CN" sz="1800" dirty="0">
                <a:effectLst/>
                <a:latin typeface="Times New Roman" panose="02020603050405020304" pitchFamily="18"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266700" algn="l"/>
            <a:r>
              <a:rPr lang="zh-CN" altLang="zh-CN" sz="1800" dirty="0">
                <a:effectLst/>
                <a:latin typeface="Times New Roman" panose="02020603050405020304" pitchFamily="18" charset="0"/>
                <a:ea typeface="宋体" panose="02010600030101010101" pitchFamily="2" charset="-122"/>
              </a:rPr>
              <a:t>即故障机器维修后必须进行检验，确认所复现或发现的故障现象是否已得到解决，且不存在其它可见故障，尽可能消除用户未发现的故障，并及时排除它。检验验机是维修过程中的一个重要环节，它是既对用户负责，也是对工程师自已负责的体现。</a:t>
            </a:r>
          </a:p>
          <a:p>
            <a:pPr indent="266700" algn="just"/>
            <a:endParaRPr lang="zh-CN" altLang="en-US" sz="1800" dirty="0">
              <a:latin typeface="+mn-ea"/>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53</a:t>
            </a:fld>
            <a:endParaRPr lang="en-US" dirty="0"/>
          </a:p>
        </p:txBody>
      </p:sp>
    </p:spTree>
    <p:extLst>
      <p:ext uri="{BB962C8B-B14F-4D97-AF65-F5344CB8AC3E}">
        <p14:creationId xmlns:p14="http://schemas.microsoft.com/office/powerpoint/2010/main" val="16249036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gn="l"/>
            <a:r>
              <a:rPr lang="zh-CN" altLang="en-US" sz="1800" dirty="0">
                <a:effectLst/>
                <a:latin typeface="宋体" panose="02010600030101010101" pitchFamily="2" charset="-122"/>
                <a:ea typeface="宋体" panose="02010600030101010101" pitchFamily="2" charset="-122"/>
              </a:rPr>
              <a:t>面对一些特定类的故障时，我们应注意采用特殊的维修方法，以及在维修时应注意的操作：</a:t>
            </a:r>
            <a:endParaRPr lang="en-US" altLang="zh-CN" sz="1800" dirty="0">
              <a:effectLst/>
              <a:latin typeface="宋体" panose="02010600030101010101" pitchFamily="2" charset="-122"/>
              <a:ea typeface="宋体" panose="02010600030101010101" pitchFamily="2" charset="-122"/>
            </a:endParaRPr>
          </a:p>
          <a:p>
            <a:pPr indent="266700" algn="l"/>
            <a:r>
              <a:rPr lang="en-US" altLang="zh-CN" sz="1800" dirty="0">
                <a:effectLst/>
                <a:latin typeface="宋体" panose="02010600030101010101" pitchFamily="2" charset="-122"/>
                <a:ea typeface="宋体" panose="02010600030101010101" pitchFamily="2" charset="-122"/>
              </a:rPr>
              <a:t>1</a:t>
            </a:r>
            <a:r>
              <a:rPr lang="zh-CN" altLang="zh-CN" sz="1800" dirty="0">
                <a:effectLst/>
                <a:latin typeface="Times New Roman" panose="02020603050405020304" pitchFamily="18" charset="0"/>
                <a:ea typeface="宋体" panose="02010600030101010101" pitchFamily="2" charset="-122"/>
              </a:rPr>
              <a:t>．随机性复杂故障</a:t>
            </a:r>
            <a:r>
              <a:rPr lang="en-US" altLang="zh-CN" sz="1800" dirty="0">
                <a:effectLst/>
                <a:latin typeface="Times New Roman" panose="02020603050405020304" pitchFamily="18"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266700" algn="l"/>
            <a:r>
              <a:rPr lang="zh-CN" altLang="zh-CN" sz="1800" dirty="0">
                <a:effectLst/>
                <a:latin typeface="Times New Roman" panose="02020603050405020304" pitchFamily="18" charset="0"/>
                <a:ea typeface="宋体" panose="02010600030101010101" pitchFamily="2" charset="-122"/>
              </a:rPr>
              <a:t>针对随机性复杂故障时，要先了解故障发生的频次、时间、环境、操作等，然后根据维修经验或求助于技术支持找到稳定故障的规律和方法，其次根据先软后硬的原则进行谨慎换件维修。</a:t>
            </a:r>
          </a:p>
          <a:p>
            <a:pPr indent="266700" algn="l"/>
            <a:r>
              <a:rPr lang="en-US" altLang="zh-CN" sz="1800" dirty="0">
                <a:effectLst/>
                <a:latin typeface="宋体" panose="02010600030101010101" pitchFamily="2" charset="-122"/>
                <a:ea typeface="宋体" panose="02010600030101010101" pitchFamily="2" charset="-122"/>
              </a:rPr>
              <a:t>2</a:t>
            </a:r>
            <a:r>
              <a:rPr lang="zh-CN" altLang="zh-CN" sz="1800" dirty="0">
                <a:effectLst/>
                <a:latin typeface="Times New Roman" panose="02020603050405020304" pitchFamily="18" charset="0"/>
                <a:ea typeface="宋体" panose="02010600030101010101" pitchFamily="2" charset="-122"/>
              </a:rPr>
              <a:t>．感受类或特定“问题”</a:t>
            </a:r>
            <a:r>
              <a:rPr lang="en-US" altLang="zh-CN" sz="1800" dirty="0">
                <a:effectLst/>
                <a:latin typeface="Times New Roman" panose="02020603050405020304" pitchFamily="18"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266700" algn="l"/>
            <a:r>
              <a:rPr lang="zh-CN" altLang="zh-CN" sz="1800" dirty="0">
                <a:effectLst/>
                <a:latin typeface="Times New Roman" panose="02020603050405020304" pitchFamily="18" charset="0"/>
                <a:ea typeface="宋体" panose="02010600030101010101" pitchFamily="2" charset="-122"/>
              </a:rPr>
              <a:t>针对感受类或特定“问题”时，要先根据厂商既有标准判断用户的需求是否属于正常使用范畴，而后采取与同款机型进行比较确定是否具有改善的空间，若无可改善的空间，则应谨慎维修。</a:t>
            </a:r>
          </a:p>
          <a:p>
            <a:pPr indent="266700" algn="l"/>
            <a:r>
              <a:rPr lang="en-US" altLang="zh-CN" sz="1800" dirty="0">
                <a:effectLst/>
                <a:latin typeface="宋体" panose="02010600030101010101" pitchFamily="2" charset="-122"/>
                <a:ea typeface="宋体" panose="02010600030101010101" pitchFamily="2" charset="-122"/>
              </a:rPr>
              <a:t>3</a:t>
            </a:r>
            <a:r>
              <a:rPr lang="zh-CN" altLang="zh-CN" sz="1800" dirty="0">
                <a:effectLst/>
                <a:latin typeface="Times New Roman" panose="02020603050405020304" pitchFamily="18" charset="0"/>
                <a:ea typeface="宋体" panose="02010600030101010101" pitchFamily="2" charset="-122"/>
              </a:rPr>
              <a:t>．软件调试安装应注意的问题</a:t>
            </a:r>
            <a:r>
              <a:rPr lang="en-US" altLang="zh-CN" sz="1800" dirty="0">
                <a:effectLst/>
                <a:latin typeface="Times New Roman" panose="02020603050405020304" pitchFamily="18"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266700" algn="l"/>
            <a:r>
              <a:rPr lang="zh-CN" altLang="zh-CN" sz="1800" dirty="0">
                <a:effectLst/>
                <a:latin typeface="Times New Roman" panose="02020603050405020304" pitchFamily="18" charset="0"/>
                <a:ea typeface="宋体" panose="02010600030101010101" pitchFamily="2" charset="-122"/>
              </a:rPr>
              <a:t>即在使用纯净版操作系统、官网驱动安装时，皆应对数据谨慎操作（电脑有价、数据无价）；在应用软件出现故障时可尝试安装其它版本。</a:t>
            </a:r>
          </a:p>
          <a:p>
            <a:pPr indent="266700" algn="l"/>
            <a:r>
              <a:rPr lang="en-US" altLang="zh-CN" sz="1800" dirty="0">
                <a:effectLst/>
                <a:latin typeface="宋体" panose="02010600030101010101" pitchFamily="2" charset="-122"/>
                <a:ea typeface="宋体" panose="02010600030101010101" pitchFamily="2" charset="-122"/>
              </a:rPr>
              <a:t>4</a:t>
            </a:r>
            <a:r>
              <a:rPr lang="zh-CN" altLang="zh-CN" sz="1800" dirty="0">
                <a:effectLst/>
                <a:latin typeface="Times New Roman" panose="02020603050405020304" pitchFamily="18" charset="0"/>
                <a:ea typeface="宋体" panose="02010600030101010101" pitchFamily="2" charset="-122"/>
              </a:rPr>
              <a:t>．清洁维修时</a:t>
            </a:r>
            <a:r>
              <a:rPr lang="en-US" altLang="zh-CN" sz="1800" dirty="0">
                <a:effectLst/>
                <a:latin typeface="Times New Roman" panose="02020603050405020304" pitchFamily="18" charset="0"/>
                <a:ea typeface="宋体" panose="02010600030101010101" pitchFamily="2" charset="-122"/>
              </a:rPr>
              <a:t> </a:t>
            </a:r>
            <a:endParaRPr lang="zh-CN" altLang="zh-CN" sz="1800" dirty="0">
              <a:effectLst/>
              <a:latin typeface="Times New Roman" panose="02020603050405020304" pitchFamily="18" charset="0"/>
              <a:ea typeface="宋体" panose="02010600030101010101" pitchFamily="2" charset="-122"/>
            </a:endParaRPr>
          </a:p>
          <a:p>
            <a:pPr indent="266700" algn="l"/>
            <a:r>
              <a:rPr lang="zh-CN" altLang="zh-CN" sz="1800" dirty="0">
                <a:effectLst/>
                <a:latin typeface="Times New Roman" panose="02020603050405020304" pitchFamily="18" charset="0"/>
                <a:ea typeface="宋体" panose="02010600030101010101" pitchFamily="2" charset="-122"/>
              </a:rPr>
              <a:t>即在做清洁维修时，应注意选择合适的清洁工具，进行全方位的清洁处理。过程中一律禁止带电操作，对于受潮（或进液）的机器应采取先清洁后自然风干的原则处理。</a:t>
            </a:r>
          </a:p>
        </p:txBody>
      </p:sp>
      <p:sp>
        <p:nvSpPr>
          <p:cNvPr id="4" name="Slide Number Placeholder 3"/>
          <p:cNvSpPr>
            <a:spLocks noGrp="1"/>
          </p:cNvSpPr>
          <p:nvPr>
            <p:ph type="sldNum" sz="quarter" idx="10"/>
          </p:nvPr>
        </p:nvSpPr>
        <p:spPr/>
        <p:txBody>
          <a:bodyPr/>
          <a:lstStyle/>
          <a:p>
            <a:fld id="{4AED87EB-65D7-4500-873C-410831173A82}" type="slidenum">
              <a:rPr lang="en-US" smtClean="0"/>
              <a:t>54</a:t>
            </a:fld>
            <a:endParaRPr lang="en-US" dirty="0"/>
          </a:p>
        </p:txBody>
      </p:sp>
    </p:spTree>
    <p:extLst>
      <p:ext uri="{BB962C8B-B14F-4D97-AF65-F5344CB8AC3E}">
        <p14:creationId xmlns:p14="http://schemas.microsoft.com/office/powerpoint/2010/main" val="226910237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t>55</a:t>
            </a:fld>
            <a:endParaRPr lang="en-US" dirty="0">
              <a:solidFill>
                <a:prstClr val="black"/>
              </a:solidFill>
            </a:endParaRPr>
          </a:p>
        </p:txBody>
      </p:sp>
    </p:spTree>
    <p:extLst>
      <p:ext uri="{BB962C8B-B14F-4D97-AF65-F5344CB8AC3E}">
        <p14:creationId xmlns:p14="http://schemas.microsoft.com/office/powerpoint/2010/main" val="6139474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just"/>
            <a:endParaRPr lang="zh-CN" altLang="zh-CN" sz="1800" kern="1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56</a:t>
            </a:fld>
            <a:endParaRPr lang="en-US" dirty="0"/>
          </a:p>
        </p:txBody>
      </p:sp>
    </p:spTree>
    <p:extLst>
      <p:ext uri="{BB962C8B-B14F-4D97-AF65-F5344CB8AC3E}">
        <p14:creationId xmlns:p14="http://schemas.microsoft.com/office/powerpoint/2010/main" val="27620298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just"/>
            <a:endParaRPr lang="zh-CN" altLang="zh-CN" sz="1800" kern="1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57</a:t>
            </a:fld>
            <a:endParaRPr lang="en-US" dirty="0"/>
          </a:p>
        </p:txBody>
      </p:sp>
    </p:spTree>
    <p:extLst>
      <p:ext uri="{BB962C8B-B14F-4D97-AF65-F5344CB8AC3E}">
        <p14:creationId xmlns:p14="http://schemas.microsoft.com/office/powerpoint/2010/main" val="387080961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gn="l"/>
            <a:r>
              <a:rPr lang="zh-CN" altLang="en-US" sz="1600" dirty="0">
                <a:effectLst/>
                <a:latin typeface="Times New Roman" panose="02020603050405020304" pitchFamily="18" charset="0"/>
                <a:ea typeface="宋体" panose="02010600030101010101" pitchFamily="2" charset="-122"/>
              </a:rPr>
              <a:t>排除计算机故障的常用方法通常可分为以下几种：</a:t>
            </a:r>
            <a:endParaRPr lang="en-US" altLang="zh-CN" sz="1600" dirty="0">
              <a:effectLst/>
              <a:latin typeface="Times New Roman" panose="02020603050405020304" pitchFamily="18" charset="0"/>
              <a:ea typeface="宋体" panose="02010600030101010101" pitchFamily="2" charset="-122"/>
            </a:endParaRPr>
          </a:p>
          <a:p>
            <a:pPr indent="0" algn="l"/>
            <a:r>
              <a:rPr lang="en-US" altLang="zh-CN" sz="1600" dirty="0">
                <a:effectLst/>
                <a:latin typeface="Times New Roman" panose="02020603050405020304" pitchFamily="18" charset="0"/>
                <a:ea typeface="宋体" panose="02010600030101010101" pitchFamily="2" charset="-122"/>
              </a:rPr>
              <a:t>1.</a:t>
            </a:r>
            <a:r>
              <a:rPr lang="zh-CN" altLang="en-US" sz="1600" dirty="0">
                <a:effectLst/>
                <a:latin typeface="Times New Roman" panose="02020603050405020304" pitchFamily="18" charset="0"/>
                <a:ea typeface="宋体" panose="02010600030101010101" pitchFamily="2" charset="-122"/>
              </a:rPr>
              <a:t>观察法；</a:t>
            </a:r>
            <a:r>
              <a:rPr lang="en-US" altLang="zh-CN" sz="1600" dirty="0">
                <a:effectLst/>
                <a:latin typeface="Times New Roman" panose="02020603050405020304" pitchFamily="18" charset="0"/>
                <a:ea typeface="宋体" panose="02010600030101010101" pitchFamily="2" charset="-122"/>
              </a:rPr>
              <a:t>2.</a:t>
            </a:r>
            <a:r>
              <a:rPr lang="zh-CN" altLang="en-US" sz="1600" dirty="0">
                <a:effectLst/>
                <a:latin typeface="Times New Roman" panose="02020603050405020304" pitchFamily="18" charset="0"/>
                <a:ea typeface="宋体" panose="02010600030101010101" pitchFamily="2" charset="-122"/>
              </a:rPr>
              <a:t>隔离法；</a:t>
            </a:r>
            <a:r>
              <a:rPr lang="en-US" altLang="zh-CN" sz="1600" dirty="0">
                <a:effectLst/>
                <a:latin typeface="Times New Roman" panose="02020603050405020304" pitchFamily="18" charset="0"/>
                <a:ea typeface="宋体" panose="02010600030101010101" pitchFamily="2" charset="-122"/>
              </a:rPr>
              <a:t>3.</a:t>
            </a:r>
            <a:r>
              <a:rPr lang="zh-CN" altLang="en-US" sz="1600" dirty="0">
                <a:effectLst/>
                <a:latin typeface="Times New Roman" panose="02020603050405020304" pitchFamily="18" charset="0"/>
                <a:ea typeface="宋体" panose="02010600030101010101" pitchFamily="2" charset="-122"/>
              </a:rPr>
              <a:t>替换法；</a:t>
            </a:r>
            <a:r>
              <a:rPr lang="en-US" altLang="zh-CN" sz="1600" dirty="0">
                <a:effectLst/>
                <a:latin typeface="Times New Roman" panose="02020603050405020304" pitchFamily="18" charset="0"/>
                <a:ea typeface="宋体" panose="02010600030101010101" pitchFamily="2" charset="-122"/>
              </a:rPr>
              <a:t>4.</a:t>
            </a:r>
            <a:r>
              <a:rPr lang="zh-CN" altLang="en-US" sz="1600" dirty="0">
                <a:effectLst/>
                <a:latin typeface="Times New Roman" panose="02020603050405020304" pitchFamily="18" charset="0"/>
                <a:ea typeface="宋体" panose="02010600030101010101" pitchFamily="2" charset="-122"/>
              </a:rPr>
              <a:t>最小系统法；</a:t>
            </a:r>
            <a:r>
              <a:rPr lang="en-US" altLang="zh-CN" sz="1600" dirty="0">
                <a:effectLst/>
                <a:latin typeface="Times New Roman" panose="02020603050405020304" pitchFamily="18" charset="0"/>
                <a:ea typeface="宋体" panose="02010600030101010101" pitchFamily="2" charset="-122"/>
              </a:rPr>
              <a:t>5.</a:t>
            </a:r>
            <a:r>
              <a:rPr lang="zh-CN" altLang="en-US" sz="1600" dirty="0">
                <a:effectLst/>
                <a:latin typeface="Times New Roman" panose="02020603050405020304" pitchFamily="18" charset="0"/>
                <a:ea typeface="宋体" panose="02010600030101010101" pitchFamily="2" charset="-122"/>
              </a:rPr>
              <a:t>逐步添加去除法；</a:t>
            </a:r>
            <a:r>
              <a:rPr lang="en-US" altLang="zh-CN" sz="1600" dirty="0">
                <a:effectLst/>
                <a:latin typeface="Times New Roman" panose="02020603050405020304" pitchFamily="18" charset="0"/>
                <a:ea typeface="宋体" panose="02010600030101010101" pitchFamily="2" charset="-122"/>
              </a:rPr>
              <a:t>6.</a:t>
            </a:r>
            <a:r>
              <a:rPr lang="zh-CN" altLang="en-US" sz="1600" dirty="0">
                <a:effectLst/>
                <a:latin typeface="Times New Roman" panose="02020603050405020304" pitchFamily="18" charset="0"/>
                <a:ea typeface="宋体" panose="02010600030101010101" pitchFamily="2" charset="-122"/>
              </a:rPr>
              <a:t>比较法。</a:t>
            </a:r>
            <a:endParaRPr lang="en-US" altLang="zh-CN" sz="1600" dirty="0">
              <a:effectLst/>
              <a:latin typeface="Times New Roman" panose="02020603050405020304" pitchFamily="18" charset="0"/>
              <a:ea typeface="宋体" panose="02010600030101010101" pitchFamily="2" charset="-122"/>
            </a:endParaRPr>
          </a:p>
          <a:p>
            <a:pPr indent="0" algn="l"/>
            <a:r>
              <a:rPr lang="zh-CN" altLang="en-US" sz="1600" dirty="0">
                <a:effectLst/>
                <a:latin typeface="Times New Roman" panose="02020603050405020304" pitchFamily="18" charset="0"/>
                <a:ea typeface="宋体" panose="02010600030101010101" pitchFamily="2" charset="-122"/>
              </a:rPr>
              <a:t>其中，观察法、隔离法、替换法是最基础的维修方法，而最小系统法和逐步添加去除法是隔离法的衍生方法；比较法是替换法的衍生方法；</a:t>
            </a:r>
            <a:endParaRPr lang="en-US" altLang="zh-CN" sz="1600" dirty="0">
              <a:effectLst/>
              <a:latin typeface="Times New Roman" panose="02020603050405020304" pitchFamily="18" charset="0"/>
              <a:ea typeface="宋体" panose="02010600030101010101" pitchFamily="2" charset="-122"/>
            </a:endParaRPr>
          </a:p>
          <a:p>
            <a:pPr indent="0" algn="l"/>
            <a:r>
              <a:rPr lang="zh-CN" altLang="en-US" sz="1600" dirty="0">
                <a:effectLst/>
                <a:latin typeface="Times New Roman" panose="02020603050405020304" pitchFamily="18" charset="0"/>
                <a:ea typeface="宋体" panose="02010600030101010101" pitchFamily="2" charset="-122"/>
              </a:rPr>
              <a:t>除此之外，还有几种特殊维修方法，比如释放电荷法、清洁法、敲打法、清除法等等。</a:t>
            </a:r>
            <a:endParaRPr lang="zh-CN" altLang="zh-CN" sz="1600" dirty="0">
              <a:effectLst/>
              <a:latin typeface="Times New Roman" panose="02020603050405020304" pitchFamily="18" charset="0"/>
              <a:ea typeface="宋体" panose="02010600030101010101" pitchFamily="2" charset="-122"/>
            </a:endParaRPr>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t>58</a:t>
            </a:fld>
            <a:endParaRPr lang="en-US" dirty="0"/>
          </a:p>
        </p:txBody>
      </p:sp>
    </p:spTree>
    <p:extLst>
      <p:ext uri="{BB962C8B-B14F-4D97-AF65-F5344CB8AC3E}">
        <p14:creationId xmlns:p14="http://schemas.microsoft.com/office/powerpoint/2010/main" val="192950773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gn="l"/>
            <a:r>
              <a:rPr lang="zh-CN" altLang="en-US" sz="1800" dirty="0">
                <a:effectLst/>
                <a:latin typeface="Times New Roman" panose="02020603050405020304" pitchFamily="18" charset="0"/>
                <a:ea typeface="宋体" panose="02010600030101010101" pitchFamily="2" charset="-122"/>
              </a:rPr>
              <a:t>由于电脑发生故障时可能产生的故障现象多种多样，但归结起来无非就那么几类。因此，我们在课程学习时掌握常见的几类故障来扩展解决绝大部分的在电脑故障。我们在分析总结时，通常可按照表格所列形式进行归纳总结：故障现象、故障原因、处理方案、注意事项。</a:t>
            </a:r>
            <a:endParaRPr lang="en-US" altLang="zh-CN" sz="1800" dirty="0">
              <a:effectLst/>
              <a:latin typeface="Times New Roman" panose="02020603050405020304" pitchFamily="18" charset="0"/>
              <a:ea typeface="宋体" panose="02010600030101010101" pitchFamily="2" charset="-122"/>
            </a:endParaRPr>
          </a:p>
          <a:p>
            <a:pPr indent="0" algn="l"/>
            <a:r>
              <a:rPr lang="zh-CN" altLang="en-US" sz="1800" dirty="0">
                <a:effectLst/>
                <a:latin typeface="Times New Roman" panose="02020603050405020304" pitchFamily="18" charset="0"/>
                <a:ea typeface="宋体" panose="02010600030101010101" pitchFamily="2" charset="-122"/>
              </a:rPr>
              <a:t>故障现象的描述不用过于详细，能表达清楚就行；</a:t>
            </a:r>
            <a:endParaRPr lang="en-US" altLang="zh-CN" sz="1800" dirty="0">
              <a:effectLst/>
              <a:latin typeface="Times New Roman" panose="02020603050405020304" pitchFamily="18" charset="0"/>
              <a:ea typeface="宋体" panose="02010600030101010101" pitchFamily="2" charset="-122"/>
            </a:endParaRPr>
          </a:p>
          <a:p>
            <a:pPr indent="0" algn="l"/>
            <a:r>
              <a:rPr lang="zh-CN" altLang="en-US" sz="1800" dirty="0">
                <a:effectLst/>
                <a:latin typeface="Times New Roman" panose="02020603050405020304" pitchFamily="18" charset="0"/>
                <a:ea typeface="宋体" panose="02010600030101010101" pitchFamily="2" charset="-122"/>
              </a:rPr>
              <a:t>故障原因的分析可适当描述清楚些，尽可能周全些；</a:t>
            </a:r>
            <a:endParaRPr lang="en-US" altLang="zh-CN" sz="1800" dirty="0">
              <a:effectLst/>
              <a:latin typeface="Times New Roman" panose="02020603050405020304" pitchFamily="18" charset="0"/>
              <a:ea typeface="宋体" panose="02010600030101010101" pitchFamily="2" charset="-122"/>
            </a:endParaRPr>
          </a:p>
          <a:p>
            <a:pPr indent="0" algn="l"/>
            <a:r>
              <a:rPr lang="zh-CN" altLang="en-US" sz="1800" dirty="0">
                <a:effectLst/>
                <a:latin typeface="Times New Roman" panose="02020603050405020304" pitchFamily="18" charset="0"/>
                <a:ea typeface="宋体" panose="02010600030101010101" pitchFamily="2" charset="-122"/>
              </a:rPr>
              <a:t>处理方案的描述可以按照维修的四大原则进行（从简原则、规划原则、核心原则、谨慎原则）描述；</a:t>
            </a:r>
            <a:endParaRPr lang="en-US" altLang="zh-CN" sz="1800" dirty="0">
              <a:effectLst/>
              <a:latin typeface="Times New Roman" panose="02020603050405020304" pitchFamily="18" charset="0"/>
              <a:ea typeface="宋体" panose="02010600030101010101" pitchFamily="2" charset="-122"/>
            </a:endParaRPr>
          </a:p>
          <a:p>
            <a:pPr indent="0" algn="l"/>
            <a:r>
              <a:rPr lang="zh-CN" altLang="en-US" sz="1800" dirty="0">
                <a:effectLst/>
                <a:latin typeface="Times New Roman" panose="02020603050405020304" pitchFamily="18" charset="0"/>
                <a:ea typeface="宋体" panose="02010600030101010101" pitchFamily="2" charset="-122"/>
              </a:rPr>
              <a:t>注意事项就是指在维修处理这个故障时应该注意的操作（包括工具的选择、拆装顺序、维修技巧等）。</a:t>
            </a:r>
            <a:endParaRPr lang="en-US" altLang="zh-CN" sz="1800" dirty="0">
              <a:effectLst/>
              <a:latin typeface="Times New Roman" panose="02020603050405020304" pitchFamily="18" charset="0"/>
              <a:ea typeface="宋体" panose="02010600030101010101" pitchFamily="2" charset="-122"/>
            </a:endParaRPr>
          </a:p>
          <a:p>
            <a:pPr indent="0" algn="l"/>
            <a:r>
              <a:rPr lang="zh-CN" altLang="en-US" sz="1800" dirty="0">
                <a:effectLst/>
                <a:latin typeface="Times New Roman" panose="02020603050405020304" pitchFamily="18" charset="0"/>
                <a:ea typeface="宋体" panose="02010600030101010101" pitchFamily="2" charset="-122"/>
              </a:rPr>
              <a:t>我们日常维修的计算机最多就是台式计算机和笔记本电脑，因此，我们就分两大模块给大家提供参考，这一屏是台式计算机常见故障诊断分析。</a:t>
            </a:r>
            <a:endParaRPr lang="zh-CN" altLang="zh-CN" sz="18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59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t>6</a:t>
            </a:fld>
            <a:endParaRPr lang="en-US" dirty="0">
              <a:solidFill>
                <a:prstClr val="black"/>
              </a:solidFil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gn="l"/>
            <a:r>
              <a:rPr lang="zh-CN" altLang="en-US" sz="1800" dirty="0">
                <a:effectLst/>
                <a:latin typeface="Times New Roman" panose="02020603050405020304" pitchFamily="18" charset="0"/>
                <a:ea typeface="宋体" panose="02010600030101010101" pitchFamily="2" charset="-122"/>
              </a:rPr>
              <a:t>这一屏是笔记本电脑常见故障诊断分析案例。</a:t>
            </a:r>
            <a:endParaRPr lang="zh-CN" altLang="zh-CN" sz="18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60</a:t>
            </a:fld>
            <a:endParaRPr lang="en-US" dirty="0"/>
          </a:p>
        </p:txBody>
      </p:sp>
    </p:spTree>
    <p:extLst>
      <p:ext uri="{BB962C8B-B14F-4D97-AF65-F5344CB8AC3E}">
        <p14:creationId xmlns:p14="http://schemas.microsoft.com/office/powerpoint/2010/main" val="350935249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t>61</a:t>
            </a:fld>
            <a:endParaRPr lang="en-US" dirty="0">
              <a:solidFill>
                <a:prstClr val="black"/>
              </a:solidFill>
            </a:endParaRPr>
          </a:p>
        </p:txBody>
      </p:sp>
    </p:spTree>
    <p:extLst>
      <p:ext uri="{BB962C8B-B14F-4D97-AF65-F5344CB8AC3E}">
        <p14:creationId xmlns:p14="http://schemas.microsoft.com/office/powerpoint/2010/main" val="317261135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gn="just"/>
            <a:r>
              <a:rPr lang="zh-CN" altLang="en-US" sz="1800" b="1" kern="100" dirty="0">
                <a:effectLst/>
                <a:latin typeface="+mn-ea"/>
              </a:rPr>
              <a:t>通过前面台式计算机和笔记本电脑常见故障诊断分析的学习与理解后，我们就可以为学校老师、同学们做服务了，下面给大家说说在做服务的过程中应该如何处理：</a:t>
            </a:r>
            <a:endParaRPr lang="en-US" altLang="zh-CN" sz="1800" b="1" kern="100" dirty="0">
              <a:effectLst/>
              <a:latin typeface="+mn-ea"/>
            </a:endParaRPr>
          </a:p>
          <a:p>
            <a:pPr indent="267970" algn="just"/>
            <a:r>
              <a:rPr lang="zh-CN" altLang="zh-CN" sz="1800" b="1" kern="100" dirty="0">
                <a:effectLst/>
                <a:latin typeface="+mn-ea"/>
              </a:rPr>
              <a:t>职场情境：</a:t>
            </a:r>
            <a:r>
              <a:rPr lang="zh-CN" altLang="zh-CN" sz="1800" kern="100" dirty="0">
                <a:effectLst/>
                <a:latin typeface="+mn-ea"/>
              </a:rPr>
              <a:t>组织学员进行校内或校外社区服务，为校内老师或社区居民的各类电脑问题进行服务，将所学知识应用到实际工作中去，让故障诊断解决能力得以充分体现。</a:t>
            </a:r>
          </a:p>
          <a:p>
            <a:pPr indent="266700" algn="just"/>
            <a:r>
              <a:rPr lang="zh-CN" altLang="zh-CN" sz="1800" b="1" kern="100" dirty="0">
                <a:effectLst/>
                <a:latin typeface="+mn-ea"/>
              </a:rPr>
              <a:t>情境分析：</a:t>
            </a:r>
            <a:r>
              <a:rPr lang="zh-CN" altLang="zh-CN" sz="1800" kern="100" dirty="0">
                <a:effectLst/>
                <a:latin typeface="+mn-ea"/>
              </a:rPr>
              <a:t>在实施校内或校外社区服务的过程，通常会遇到以下几类问题，电脑运行速度慢、电脑容易发烫等。因此，在服务时通常可采用以下几个方面进行处理：</a:t>
            </a:r>
            <a:endParaRPr lang="zh-CN" altLang="zh-CN" sz="1800" dirty="0">
              <a:effectLst/>
              <a:latin typeface="+mn-ea"/>
            </a:endParaRPr>
          </a:p>
          <a:p>
            <a:pPr indent="266700" algn="l"/>
            <a:r>
              <a:rPr lang="en-US" altLang="zh-CN" sz="1800" kern="100" dirty="0">
                <a:effectLst/>
                <a:latin typeface="+mn-ea"/>
              </a:rPr>
              <a:t>1.</a:t>
            </a:r>
            <a:r>
              <a:rPr lang="zh-CN" altLang="zh-CN" sz="1800" kern="100" dirty="0">
                <a:effectLst/>
                <a:latin typeface="+mn-ea"/>
              </a:rPr>
              <a:t>系统优化调试（在“开始”运行中输入命令</a:t>
            </a:r>
            <a:r>
              <a:rPr lang="en-US" altLang="zh-CN" sz="1800" kern="100" dirty="0" err="1">
                <a:effectLst/>
                <a:latin typeface="+mn-ea"/>
              </a:rPr>
              <a:t>msconfig</a:t>
            </a:r>
            <a:r>
              <a:rPr lang="zh-CN" altLang="zh-CN" sz="1800" kern="100" dirty="0">
                <a:effectLst/>
                <a:latin typeface="+mn-ea"/>
              </a:rPr>
              <a:t>回车进入“任务管理器”，禁用与开机无关的应用启动程序（其中</a:t>
            </a:r>
            <a:r>
              <a:rPr lang="en-US" altLang="zh-CN" sz="1800" kern="100" dirty="0" err="1">
                <a:effectLst/>
                <a:latin typeface="+mn-ea"/>
              </a:rPr>
              <a:t>microsoft</a:t>
            </a:r>
            <a:r>
              <a:rPr lang="en-US" altLang="zh-CN" sz="1800" kern="100" dirty="0">
                <a:effectLst/>
                <a:latin typeface="+mn-ea"/>
              </a:rPr>
              <a:t>---</a:t>
            </a:r>
            <a:r>
              <a:rPr lang="zh-CN" altLang="zh-CN" sz="1800" kern="100" dirty="0">
                <a:effectLst/>
                <a:latin typeface="+mn-ea"/>
              </a:rPr>
              <a:t>、</a:t>
            </a:r>
            <a:r>
              <a:rPr lang="en-US" altLang="zh-CN" sz="1800" kern="100" dirty="0">
                <a:effectLst/>
                <a:latin typeface="+mn-ea"/>
              </a:rPr>
              <a:t>intel--</a:t>
            </a:r>
            <a:r>
              <a:rPr lang="zh-CN" altLang="zh-CN" sz="1800" kern="100" dirty="0">
                <a:effectLst/>
                <a:latin typeface="+mn-ea"/>
              </a:rPr>
              <a:t>、</a:t>
            </a:r>
            <a:r>
              <a:rPr lang="en-US" altLang="zh-CN" sz="1800" kern="100" dirty="0" err="1">
                <a:effectLst/>
                <a:latin typeface="+mn-ea"/>
              </a:rPr>
              <a:t>nividia</a:t>
            </a:r>
            <a:r>
              <a:rPr lang="en-US" altLang="zh-CN" sz="1800" kern="100" dirty="0">
                <a:effectLst/>
                <a:latin typeface="+mn-ea"/>
              </a:rPr>
              <a:t>--</a:t>
            </a:r>
            <a:r>
              <a:rPr lang="zh-CN" altLang="zh-CN" sz="1800" kern="100" dirty="0">
                <a:effectLst/>
                <a:latin typeface="+mn-ea"/>
              </a:rPr>
              <a:t>、</a:t>
            </a:r>
            <a:r>
              <a:rPr lang="en-US" altLang="zh-CN" sz="1800" kern="100" dirty="0">
                <a:effectLst/>
                <a:latin typeface="+mn-ea"/>
              </a:rPr>
              <a:t>AMD--</a:t>
            </a:r>
            <a:r>
              <a:rPr lang="zh-CN" altLang="zh-CN" sz="1800" kern="100" dirty="0">
                <a:effectLst/>
                <a:latin typeface="+mn-ea"/>
              </a:rPr>
              <a:t>、杀毒软件不能取消外</a:t>
            </a:r>
            <a:r>
              <a:rPr lang="en-US" altLang="zh-CN" sz="1800" kern="100" dirty="0">
                <a:effectLst/>
                <a:latin typeface="+mn-ea"/>
              </a:rPr>
              <a:t>,</a:t>
            </a:r>
            <a:r>
              <a:rPr lang="zh-CN" altLang="zh-CN" sz="1800" kern="100" dirty="0">
                <a:effectLst/>
                <a:latin typeface="+mn-ea"/>
              </a:rPr>
              <a:t>其他的程序都可以禁用），如</a:t>
            </a:r>
            <a:r>
              <a:rPr lang="zh-CN" altLang="en-US" sz="1800" kern="100" dirty="0">
                <a:effectLst/>
                <a:latin typeface="+mn-ea"/>
              </a:rPr>
              <a:t>下</a:t>
            </a:r>
            <a:r>
              <a:rPr lang="zh-CN" altLang="zh-CN" sz="1800" kern="100" dirty="0">
                <a:effectLst/>
                <a:latin typeface="+mn-ea"/>
              </a:rPr>
              <a:t>图所示。</a:t>
            </a:r>
            <a:endParaRPr lang="zh-CN" altLang="zh-CN" sz="1800" dirty="0">
              <a:effectLst/>
              <a:latin typeface="+mn-ea"/>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62</a:t>
            </a:fld>
            <a:endParaRPr lang="en-US" dirty="0"/>
          </a:p>
        </p:txBody>
      </p:sp>
    </p:spTree>
    <p:extLst>
      <p:ext uri="{BB962C8B-B14F-4D97-AF65-F5344CB8AC3E}">
        <p14:creationId xmlns:p14="http://schemas.microsoft.com/office/powerpoint/2010/main" val="2278239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just"/>
            <a:r>
              <a:rPr lang="en-US" altLang="zh-CN" sz="1800" kern="100" dirty="0">
                <a:effectLst/>
                <a:latin typeface="+mn-ea"/>
              </a:rPr>
              <a:t>2.</a:t>
            </a:r>
            <a:r>
              <a:rPr lang="zh-CN" altLang="zh-CN" sz="1800" kern="100" dirty="0">
                <a:effectLst/>
                <a:latin typeface="+mn-ea"/>
              </a:rPr>
              <a:t>定期进行磁盘清理（打开计算机，然后点击要清理的硬盘，右键的菜单栏，点击</a:t>
            </a:r>
            <a:r>
              <a:rPr lang="en-US" altLang="zh-CN" sz="1800" kern="100" dirty="0">
                <a:effectLst/>
                <a:latin typeface="+mn-ea"/>
              </a:rPr>
              <a:t>“</a:t>
            </a:r>
            <a:r>
              <a:rPr lang="zh-CN" altLang="zh-CN" sz="1800" kern="100" dirty="0">
                <a:effectLst/>
                <a:latin typeface="+mn-ea"/>
              </a:rPr>
              <a:t>属性</a:t>
            </a:r>
            <a:r>
              <a:rPr lang="en-US" altLang="zh-CN" sz="1800" kern="100" dirty="0">
                <a:effectLst/>
                <a:latin typeface="+mn-ea"/>
              </a:rPr>
              <a:t>”</a:t>
            </a:r>
            <a:r>
              <a:rPr lang="zh-CN" altLang="zh-CN" sz="1800" kern="100" dirty="0">
                <a:effectLst/>
                <a:latin typeface="+mn-ea"/>
              </a:rPr>
              <a:t>， 然后在弹出的框中，点击</a:t>
            </a:r>
            <a:r>
              <a:rPr lang="en-US" altLang="zh-CN" sz="1800" kern="100" dirty="0">
                <a:effectLst/>
                <a:latin typeface="+mn-ea"/>
              </a:rPr>
              <a:t>“</a:t>
            </a:r>
            <a:r>
              <a:rPr lang="zh-CN" altLang="zh-CN" sz="1800" kern="100" dirty="0">
                <a:effectLst/>
                <a:latin typeface="+mn-ea"/>
              </a:rPr>
              <a:t>磁盘清理</a:t>
            </a:r>
            <a:r>
              <a:rPr lang="en-US" altLang="zh-CN" sz="1800" kern="100" dirty="0">
                <a:effectLst/>
                <a:latin typeface="+mn-ea"/>
              </a:rPr>
              <a:t>”</a:t>
            </a:r>
            <a:r>
              <a:rPr lang="zh-CN" altLang="zh-CN" sz="1800" kern="100" dirty="0">
                <a:effectLst/>
                <a:latin typeface="+mn-ea"/>
              </a:rPr>
              <a:t>，最后就会弹出磁盘清理的选项框，进行勾选需要选择的项，点击确定，就会开始进行磁盘清理），操作指引参考如</a:t>
            </a:r>
            <a:r>
              <a:rPr lang="zh-CN" altLang="en-US" sz="1800" kern="100" dirty="0">
                <a:latin typeface="+mn-ea"/>
              </a:rPr>
              <a:t>下</a:t>
            </a:r>
            <a:r>
              <a:rPr lang="zh-CN" altLang="zh-CN" sz="1800" kern="100" dirty="0">
                <a:effectLst/>
                <a:latin typeface="+mn-ea"/>
              </a:rPr>
              <a:t>图磁盘清理。</a:t>
            </a:r>
            <a:endParaRPr lang="zh-CN" altLang="zh-CN" sz="1800" dirty="0">
              <a:effectLst/>
              <a:latin typeface="+mn-ea"/>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63</a:t>
            </a:fld>
            <a:endParaRPr lang="en-US" dirty="0"/>
          </a:p>
        </p:txBody>
      </p:sp>
    </p:spTree>
    <p:extLst>
      <p:ext uri="{BB962C8B-B14F-4D97-AF65-F5344CB8AC3E}">
        <p14:creationId xmlns:p14="http://schemas.microsoft.com/office/powerpoint/2010/main" val="178098010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9240" algn="just"/>
            <a:r>
              <a:rPr lang="en-US" altLang="zh-CN" sz="1800" kern="100" dirty="0">
                <a:effectLst/>
                <a:latin typeface="+mn-ea"/>
              </a:rPr>
              <a:t>3.</a:t>
            </a:r>
            <a:r>
              <a:rPr lang="zh-CN" altLang="zh-CN" sz="1800" kern="100" dirty="0">
                <a:effectLst/>
                <a:latin typeface="+mn-ea"/>
              </a:rPr>
              <a:t>只保留安装一个杀毒软件（杀毒软件只装一个即可，建议选用占用内存较少的杀毒软件）；</a:t>
            </a:r>
            <a:endParaRPr lang="zh-CN" altLang="zh-CN" sz="1800" dirty="0">
              <a:effectLst/>
              <a:latin typeface="+mn-ea"/>
            </a:endParaRPr>
          </a:p>
          <a:p>
            <a:pPr indent="269240" algn="just"/>
            <a:r>
              <a:rPr lang="en-US" altLang="zh-CN" sz="1800" kern="100" dirty="0">
                <a:effectLst/>
                <a:latin typeface="+mn-ea"/>
              </a:rPr>
              <a:t>4. C</a:t>
            </a:r>
            <a:r>
              <a:rPr lang="zh-CN" altLang="zh-CN" sz="1800" kern="100" dirty="0">
                <a:effectLst/>
                <a:latin typeface="+mn-ea"/>
              </a:rPr>
              <a:t>盘只装系统软件，桌面少文件（电脑的启动都是从默认的系统盘</a:t>
            </a:r>
            <a:r>
              <a:rPr lang="en-US" altLang="zh-CN" sz="1800" kern="100" dirty="0">
                <a:effectLst/>
                <a:latin typeface="+mn-ea"/>
              </a:rPr>
              <a:t>C</a:t>
            </a:r>
            <a:r>
              <a:rPr lang="zh-CN" altLang="zh-CN" sz="1800" kern="100" dirty="0">
                <a:effectLst/>
                <a:latin typeface="+mn-ea"/>
              </a:rPr>
              <a:t>盘进行加载，</a:t>
            </a:r>
            <a:r>
              <a:rPr lang="en-US" altLang="zh-CN" sz="1800" kern="100" dirty="0">
                <a:effectLst/>
                <a:latin typeface="+mn-ea"/>
              </a:rPr>
              <a:t>C</a:t>
            </a:r>
            <a:r>
              <a:rPr lang="zh-CN" altLang="zh-CN" sz="1800" kern="100" dirty="0">
                <a:effectLst/>
                <a:latin typeface="+mn-ea"/>
              </a:rPr>
              <a:t>盘内容过多就容易导致开机运行速度慢，尤其是很多用户的电脑桌面都是应用软件图标或者快捷方式，这样系统每次开机就要加载一遍，需要占用很多时间和空间。另外建议尽量把应用软件安装在非</a:t>
            </a:r>
            <a:r>
              <a:rPr lang="en-US" altLang="zh-CN" sz="1800" kern="100" dirty="0">
                <a:effectLst/>
                <a:latin typeface="+mn-ea"/>
              </a:rPr>
              <a:t>C</a:t>
            </a:r>
            <a:r>
              <a:rPr lang="zh-CN" altLang="zh-CN" sz="1800" kern="100" dirty="0">
                <a:effectLst/>
                <a:latin typeface="+mn-ea"/>
              </a:rPr>
              <a:t>盘上，内存主要是在</a:t>
            </a:r>
            <a:r>
              <a:rPr lang="en-US" altLang="zh-CN" sz="1800" kern="100" dirty="0">
                <a:effectLst/>
                <a:latin typeface="+mn-ea"/>
              </a:rPr>
              <a:t>C</a:t>
            </a:r>
            <a:r>
              <a:rPr lang="zh-CN" altLang="zh-CN" sz="1800" kern="100" dirty="0">
                <a:effectLst/>
                <a:latin typeface="+mn-ea"/>
              </a:rPr>
              <a:t>盘运行，如果过多软件，内存空间变小，开机当然就慢了）。</a:t>
            </a:r>
            <a:endParaRPr lang="zh-CN" altLang="zh-CN" sz="1800" dirty="0">
              <a:effectLst/>
              <a:latin typeface="+mn-ea"/>
            </a:endParaRPr>
          </a:p>
          <a:p>
            <a:pPr indent="269240" algn="just"/>
            <a:r>
              <a:rPr lang="en-US" altLang="zh-CN" sz="1800" kern="100" dirty="0">
                <a:effectLst/>
                <a:latin typeface="+mn-ea"/>
              </a:rPr>
              <a:t>5.</a:t>
            </a:r>
            <a:r>
              <a:rPr lang="zh-CN" altLang="zh-CN" sz="1800" kern="100" dirty="0">
                <a:effectLst/>
                <a:latin typeface="+mn-ea"/>
              </a:rPr>
              <a:t>清理机器内部积灰，特别是</a:t>
            </a:r>
            <a:r>
              <a:rPr lang="en-US" altLang="zh-CN" sz="1800" kern="100" dirty="0">
                <a:effectLst/>
                <a:latin typeface="+mn-ea"/>
              </a:rPr>
              <a:t>CPU</a:t>
            </a:r>
            <a:r>
              <a:rPr lang="zh-CN" altLang="zh-CN" sz="1800" kern="100" dirty="0">
                <a:effectLst/>
                <a:latin typeface="+mn-ea"/>
              </a:rPr>
              <a:t>风扇和出风口位置，如图所示：</a:t>
            </a:r>
            <a:endParaRPr lang="en-US" altLang="zh-CN" sz="1800" kern="100" dirty="0">
              <a:effectLst/>
              <a:latin typeface="+mn-ea"/>
            </a:endParaRPr>
          </a:p>
          <a:p>
            <a:pPr marL="0" marR="0" lvl="0" indent="269240" algn="just" defTabSz="1219200" rtl="0" eaLnBrk="1" fontAlgn="auto" latinLnBrk="0" hangingPunct="1">
              <a:lnSpc>
                <a:spcPct val="100000"/>
              </a:lnSpc>
              <a:spcBef>
                <a:spcPts val="0"/>
              </a:spcBef>
              <a:spcAft>
                <a:spcPts val="0"/>
              </a:spcAft>
              <a:buClrTx/>
              <a:buSzTx/>
              <a:buFontTx/>
              <a:buNone/>
              <a:tabLst/>
              <a:defRPr/>
            </a:pPr>
            <a:r>
              <a:rPr lang="zh-CN" altLang="zh-CN" sz="1800" b="1" kern="100" dirty="0">
                <a:effectLst/>
                <a:latin typeface="+mn-ea"/>
              </a:rPr>
              <a:t>解决方案：</a:t>
            </a:r>
            <a:r>
              <a:rPr lang="zh-CN" altLang="zh-CN" sz="1800" kern="100" dirty="0">
                <a:effectLst/>
                <a:latin typeface="+mn-ea"/>
              </a:rPr>
              <a:t>对体系统进行优化调试、定期磁盘清理、只保留一个杀毒软件、</a:t>
            </a:r>
            <a:r>
              <a:rPr lang="en-US" altLang="zh-CN" sz="1800" kern="100" dirty="0">
                <a:effectLst/>
                <a:latin typeface="+mn-ea"/>
              </a:rPr>
              <a:t>C</a:t>
            </a:r>
            <a:r>
              <a:rPr lang="zh-CN" altLang="zh-CN" sz="1800" kern="100" dirty="0">
                <a:effectLst/>
                <a:latin typeface="+mn-ea"/>
              </a:rPr>
              <a:t>盘尽可能只安装系统软件、定期做整机立体保养，对于电脑运行慢、易发烫的现象能得到很好解决。</a:t>
            </a:r>
            <a:endParaRPr lang="zh-CN" altLang="zh-CN" sz="1800" dirty="0">
              <a:effectLst/>
              <a:latin typeface="+mn-ea"/>
            </a:endParaRPr>
          </a:p>
          <a:p>
            <a:pPr indent="269240" algn="just"/>
            <a:endParaRPr lang="zh-CN" altLang="zh-CN" sz="1800" dirty="0">
              <a:effectLst/>
              <a:latin typeface="+mn-ea"/>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64</a:t>
            </a:fld>
            <a:endParaRPr lang="en-US" dirty="0"/>
          </a:p>
        </p:txBody>
      </p:sp>
    </p:spTree>
    <p:extLst>
      <p:ext uri="{BB962C8B-B14F-4D97-AF65-F5344CB8AC3E}">
        <p14:creationId xmlns:p14="http://schemas.microsoft.com/office/powerpoint/2010/main" val="185630982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gn="just"/>
            <a:r>
              <a:rPr lang="zh-CN" altLang="en-US" sz="1800" dirty="0">
                <a:effectLst/>
                <a:latin typeface="+mn-ea"/>
              </a:rPr>
              <a:t>同学们，在我们实际维修过程中，会发现客户机器送修时就存在一定的非损情况，不符合厂商保修承诺范围之内。因此，我们必须认真检查，以减速少不必要的经济损失！</a:t>
            </a:r>
            <a:endParaRPr lang="en-US" altLang="zh-CN" sz="1800" dirty="0">
              <a:effectLst/>
              <a:latin typeface="+mn-ea"/>
            </a:endParaRPr>
          </a:p>
          <a:p>
            <a:pPr indent="0" algn="just"/>
            <a:r>
              <a:rPr lang="zh-CN" altLang="en-US" sz="1800" dirty="0">
                <a:effectLst/>
                <a:latin typeface="+mn-ea"/>
              </a:rPr>
              <a:t>下面，我们给大家提供几组非损现象参考！左图为</a:t>
            </a:r>
            <a:r>
              <a:rPr lang="en-US" altLang="zh-CN" sz="1800" dirty="0">
                <a:effectLst/>
                <a:latin typeface="+mn-ea"/>
              </a:rPr>
              <a:t>RJ45</a:t>
            </a:r>
            <a:r>
              <a:rPr lang="zh-CN" altLang="en-US" sz="1800" dirty="0">
                <a:effectLst/>
                <a:latin typeface="+mn-ea"/>
              </a:rPr>
              <a:t>变形，右图为</a:t>
            </a:r>
            <a:r>
              <a:rPr lang="en-US" altLang="zh-CN" sz="1800" dirty="0">
                <a:effectLst/>
                <a:latin typeface="+mn-ea"/>
              </a:rPr>
              <a:t>CPU</a:t>
            </a:r>
            <a:r>
              <a:rPr lang="zh-CN" altLang="en-US" sz="1800" dirty="0">
                <a:effectLst/>
                <a:latin typeface="+mn-ea"/>
              </a:rPr>
              <a:t>引脚变形错乱；</a:t>
            </a:r>
            <a:endParaRPr lang="zh-CN" altLang="zh-CN" sz="1800" dirty="0">
              <a:effectLst/>
              <a:latin typeface="+mn-ea"/>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65</a:t>
            </a:fld>
            <a:endParaRPr lang="en-US" dirty="0"/>
          </a:p>
        </p:txBody>
      </p:sp>
    </p:spTree>
    <p:extLst>
      <p:ext uri="{BB962C8B-B14F-4D97-AF65-F5344CB8AC3E}">
        <p14:creationId xmlns:p14="http://schemas.microsoft.com/office/powerpoint/2010/main" val="2963742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gn="just"/>
            <a:r>
              <a:rPr lang="zh-CN" altLang="en-US" sz="1800" dirty="0">
                <a:effectLst/>
                <a:latin typeface="+mn-ea"/>
              </a:rPr>
              <a:t>左图为内存卡槽卡扣断裂非损，右图为主板</a:t>
            </a:r>
            <a:r>
              <a:rPr lang="en-US" altLang="zh-CN" sz="1800" dirty="0">
                <a:effectLst/>
                <a:latin typeface="+mn-ea"/>
              </a:rPr>
              <a:t>PCB</a:t>
            </a:r>
            <a:r>
              <a:rPr lang="zh-CN" altLang="en-US" sz="1800" dirty="0">
                <a:effectLst/>
                <a:latin typeface="+mn-ea"/>
              </a:rPr>
              <a:t>板电路烧毁非损；</a:t>
            </a:r>
            <a:endParaRPr lang="zh-CN" altLang="zh-CN" sz="1800" dirty="0">
              <a:effectLst/>
              <a:latin typeface="+mn-ea"/>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66</a:t>
            </a:fld>
            <a:endParaRPr lang="en-US" dirty="0"/>
          </a:p>
        </p:txBody>
      </p:sp>
    </p:spTree>
    <p:extLst>
      <p:ext uri="{BB962C8B-B14F-4D97-AF65-F5344CB8AC3E}">
        <p14:creationId xmlns:p14="http://schemas.microsoft.com/office/powerpoint/2010/main" val="253641692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en-US" sz="1800" dirty="0">
                <a:effectLst/>
                <a:latin typeface="+mn-ea"/>
              </a:rPr>
              <a:t>左图为</a:t>
            </a:r>
            <a:r>
              <a:rPr lang="zh-CN" altLang="zh-CN" sz="2800" kern="100" dirty="0">
                <a:effectLst/>
                <a:ea typeface="宋体" panose="02010600030101010101" pitchFamily="2" charset="-122"/>
                <a:cs typeface="Times New Roman" panose="02020603050405020304" pitchFamily="18" charset="0"/>
              </a:rPr>
              <a:t>主板浸液氧化</a:t>
            </a:r>
            <a:r>
              <a:rPr lang="zh-CN" altLang="zh-CN" sz="1800" kern="100" dirty="0">
                <a:effectLst/>
                <a:ea typeface="宋体" panose="02010600030101010101" pitchFamily="2" charset="-122"/>
                <a:cs typeface="Times New Roman" panose="02020603050405020304" pitchFamily="18" charset="0"/>
              </a:rPr>
              <a:t>非损</a:t>
            </a:r>
            <a:r>
              <a:rPr lang="zh-CN" altLang="en-US" sz="1800" dirty="0">
                <a:effectLst/>
                <a:latin typeface="+mn-ea"/>
              </a:rPr>
              <a:t>，右图为</a:t>
            </a:r>
            <a:r>
              <a:rPr lang="zh-CN" altLang="zh-CN" sz="2800" kern="100" dirty="0">
                <a:effectLst/>
                <a:ea typeface="宋体" panose="02010600030101010101" pitchFamily="2" charset="-122"/>
                <a:cs typeface="Times New Roman" panose="02020603050405020304" pitchFamily="18" charset="0"/>
              </a:rPr>
              <a:t>主板芯片烧毁（网卡芯片）</a:t>
            </a:r>
            <a:r>
              <a:rPr lang="zh-CN" altLang="zh-CN" sz="1800" kern="100" dirty="0">
                <a:effectLst/>
                <a:ea typeface="宋体" panose="02010600030101010101" pitchFamily="2" charset="-122"/>
                <a:cs typeface="Times New Roman" panose="02020603050405020304" pitchFamily="18" charset="0"/>
              </a:rPr>
              <a:t>非损</a:t>
            </a:r>
            <a:endParaRPr lang="zh-CN" altLang="en-US" sz="2800" dirty="0"/>
          </a:p>
          <a:p>
            <a:pPr marL="0" marR="0" lvl="0" indent="0" algn="just" defTabSz="1219200" rtl="0" eaLnBrk="1" fontAlgn="auto" latinLnBrk="0" hangingPunct="1">
              <a:lnSpc>
                <a:spcPct val="100000"/>
              </a:lnSpc>
              <a:spcBef>
                <a:spcPts val="0"/>
              </a:spcBef>
              <a:spcAft>
                <a:spcPts val="0"/>
              </a:spcAft>
              <a:buClrTx/>
              <a:buSzTx/>
              <a:buFontTx/>
              <a:buNone/>
              <a:tabLst/>
              <a:defRPr/>
            </a:pPr>
            <a:r>
              <a:rPr lang="zh-CN" altLang="en-US" sz="1800" dirty="0">
                <a:effectLst/>
                <a:latin typeface="+mn-ea"/>
              </a:rPr>
              <a:t>；</a:t>
            </a:r>
            <a:endParaRPr lang="zh-CN" altLang="zh-CN" sz="1800" dirty="0">
              <a:effectLst/>
              <a:latin typeface="+mn-ea"/>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67</a:t>
            </a:fld>
            <a:endParaRPr lang="en-US" dirty="0"/>
          </a:p>
        </p:txBody>
      </p:sp>
    </p:spTree>
    <p:extLst>
      <p:ext uri="{BB962C8B-B14F-4D97-AF65-F5344CB8AC3E}">
        <p14:creationId xmlns:p14="http://schemas.microsoft.com/office/powerpoint/2010/main" val="174268411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sz="1800" dirty="0">
                <a:effectLst/>
                <a:latin typeface="+mn-ea"/>
              </a:rPr>
              <a:t>左图为</a:t>
            </a:r>
            <a:r>
              <a:rPr lang="zh-CN" altLang="zh-CN" sz="4000" kern="100" dirty="0">
                <a:effectLst/>
                <a:ea typeface="宋体" panose="02010600030101010101" pitchFamily="2" charset="-122"/>
                <a:cs typeface="Times New Roman" panose="02020603050405020304" pitchFamily="18" charset="0"/>
              </a:rPr>
              <a:t>主板物理损伤</a:t>
            </a:r>
            <a:r>
              <a:rPr lang="zh-CN" altLang="zh-CN" sz="2800" kern="100" dirty="0">
                <a:effectLst/>
                <a:ea typeface="宋体" panose="02010600030101010101" pitchFamily="2" charset="-122"/>
                <a:cs typeface="Times New Roman" panose="02020603050405020304" pitchFamily="18" charset="0"/>
              </a:rPr>
              <a:t>非损</a:t>
            </a:r>
            <a:r>
              <a:rPr lang="zh-CN" altLang="en-US" sz="1800" dirty="0">
                <a:effectLst/>
                <a:latin typeface="+mn-ea"/>
              </a:rPr>
              <a:t>，右图为</a:t>
            </a:r>
            <a:r>
              <a:rPr lang="en-US" altLang="zh-CN" sz="4000" kern="100" dirty="0">
                <a:effectLst/>
                <a:ea typeface="宋体" panose="02010600030101010101" pitchFamily="2" charset="-122"/>
                <a:cs typeface="Times New Roman" panose="02020603050405020304" pitchFamily="18" charset="0"/>
              </a:rPr>
              <a:t>CPU</a:t>
            </a:r>
            <a:r>
              <a:rPr lang="zh-CN" altLang="en-US" sz="4000" kern="100" dirty="0">
                <a:effectLst/>
                <a:ea typeface="宋体" panose="02010600030101010101" pitchFamily="2" charset="-122"/>
                <a:cs typeface="Times New Roman" panose="02020603050405020304" pitchFamily="18" charset="0"/>
              </a:rPr>
              <a:t>外观</a:t>
            </a:r>
            <a:r>
              <a:rPr lang="zh-CN" altLang="zh-CN" sz="4000" kern="100" dirty="0">
                <a:effectLst/>
                <a:ea typeface="宋体" panose="02010600030101010101" pitchFamily="2" charset="-122"/>
                <a:cs typeface="Times New Roman" panose="02020603050405020304" pitchFamily="18" charset="0"/>
              </a:rPr>
              <a:t>物理损伤</a:t>
            </a:r>
            <a:r>
              <a:rPr lang="zh-CN" altLang="zh-CN" sz="2800" kern="100" dirty="0">
                <a:effectLst/>
                <a:ea typeface="宋体" panose="02010600030101010101" pitchFamily="2" charset="-122"/>
                <a:cs typeface="Times New Roman" panose="02020603050405020304" pitchFamily="18" charset="0"/>
              </a:rPr>
              <a:t>非损</a:t>
            </a:r>
            <a:r>
              <a:rPr lang="zh-CN" altLang="en-US" sz="2800" kern="100" dirty="0">
                <a:effectLst/>
                <a:ea typeface="宋体" panose="02010600030101010101" pitchFamily="2" charset="-122"/>
                <a:cs typeface="Times New Roman" panose="02020603050405020304" pitchFamily="18" charset="0"/>
              </a:rPr>
              <a:t>。</a:t>
            </a:r>
            <a:endParaRPr lang="en-US" altLang="zh-CN" sz="2800" kern="100" dirty="0">
              <a:effectLst/>
              <a:ea typeface="宋体" panose="02010600030101010101" pitchFamily="2" charset="-122"/>
              <a:cs typeface="Times New Roman" panose="02020603050405020304" pitchFamily="18" charset="0"/>
            </a:endParaRPr>
          </a:p>
          <a:p>
            <a:r>
              <a:rPr lang="zh-CN" altLang="en-US" sz="2800" kern="100" dirty="0">
                <a:effectLst/>
                <a:latin typeface="宋体" panose="02010600030101010101" pitchFamily="2" charset="-122"/>
                <a:ea typeface="宋体" panose="02010600030101010101" pitchFamily="2" charset="-122"/>
                <a:cs typeface="Times New Roman" panose="02020603050405020304" pitchFamily="18" charset="0"/>
              </a:rPr>
              <a:t>同学们，在未来</a:t>
            </a:r>
            <a:r>
              <a:rPr lang="zh-CN" altLang="en-US" sz="2800" kern="100">
                <a:effectLst/>
                <a:latin typeface="宋体" panose="02010600030101010101" pitchFamily="2" charset="-122"/>
                <a:ea typeface="宋体" panose="02010600030101010101" pitchFamily="2" charset="-122"/>
                <a:cs typeface="Times New Roman" panose="02020603050405020304" pitchFamily="18" charset="0"/>
              </a:rPr>
              <a:t>的工作中一定</a:t>
            </a:r>
            <a:r>
              <a:rPr lang="zh-CN" altLang="en-US" sz="2800" kern="100" dirty="0">
                <a:effectLst/>
                <a:latin typeface="宋体" panose="02010600030101010101" pitchFamily="2" charset="-122"/>
                <a:ea typeface="宋体" panose="02010600030101010101" pitchFamily="2" charset="-122"/>
                <a:cs typeface="Times New Roman" panose="02020603050405020304" pitchFamily="18" charset="0"/>
              </a:rPr>
              <a:t>要注意电子元器件的轻拿轻放，避免造成不必要的经济损失。加油吧！</a:t>
            </a:r>
            <a:endParaRPr lang="zh-CN" altLang="zh-CN" sz="1800" dirty="0">
              <a:effectLst/>
              <a:latin typeface="+mn-ea"/>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68</a:t>
            </a:fld>
            <a:endParaRPr lang="en-US" dirty="0"/>
          </a:p>
        </p:txBody>
      </p:sp>
    </p:spTree>
    <p:extLst>
      <p:ext uri="{BB962C8B-B14F-4D97-AF65-F5344CB8AC3E}">
        <p14:creationId xmlns:p14="http://schemas.microsoft.com/office/powerpoint/2010/main" val="19014007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ED87EB-65D7-4500-873C-410831173A82}" type="slidenum">
              <a:rPr lang="en-US" smtClean="0"/>
              <a:t>69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just"/>
            <a:r>
              <a:rPr lang="zh-CN" altLang="zh-CN" sz="1800" kern="0" dirty="0">
                <a:effectLst/>
                <a:latin typeface="Times New Roman" panose="02020603050405020304" pitchFamily="18" charset="0"/>
                <a:ea typeface="宋体" panose="02010600030101010101" pitchFamily="2" charset="-122"/>
              </a:rPr>
              <a:t>计算机在使用的过程中难免会产生各种各样的故障现象，其现象千变万化、错综复杂。从维修分析的角度来看，通常会将计算机故障分为软件</a:t>
            </a:r>
            <a:r>
              <a:rPr lang="zh-CN" altLang="en-US" sz="1800" kern="0" dirty="0">
                <a:effectLst/>
                <a:latin typeface="Times New Roman" panose="02020603050405020304" pitchFamily="18" charset="0"/>
                <a:ea typeface="宋体" panose="02010600030101010101" pitchFamily="2" charset="-122"/>
              </a:rPr>
              <a:t>类</a:t>
            </a:r>
            <a:r>
              <a:rPr lang="zh-CN" altLang="zh-CN" sz="1800" kern="0" dirty="0">
                <a:effectLst/>
                <a:latin typeface="Times New Roman" panose="02020603050405020304" pitchFamily="18" charset="0"/>
                <a:ea typeface="宋体" panose="02010600030101010101" pitchFamily="2" charset="-122"/>
              </a:rPr>
              <a:t>故障和硬件</a:t>
            </a:r>
            <a:r>
              <a:rPr lang="zh-CN" altLang="en-US" sz="1800" kern="0" dirty="0">
                <a:effectLst/>
                <a:latin typeface="Times New Roman" panose="02020603050405020304" pitchFamily="18" charset="0"/>
                <a:ea typeface="宋体" panose="02010600030101010101" pitchFamily="2" charset="-122"/>
              </a:rPr>
              <a:t>类</a:t>
            </a:r>
            <a:r>
              <a:rPr lang="zh-CN" altLang="zh-CN" sz="1800" kern="0" dirty="0">
                <a:effectLst/>
                <a:latin typeface="Times New Roman" panose="02020603050405020304" pitchFamily="18" charset="0"/>
                <a:ea typeface="宋体" panose="02010600030101010101" pitchFamily="2" charset="-122"/>
              </a:rPr>
              <a:t>故障。</a:t>
            </a:r>
            <a:endParaRPr lang="zh-CN" altLang="zh-CN" sz="1800" kern="100" dirty="0">
              <a:effectLst/>
              <a:latin typeface="Times New Roman" panose="02020603050405020304" pitchFamily="18" charset="0"/>
              <a:ea typeface="宋体" panose="02010600030101010101" pitchFamily="2" charset="-122"/>
            </a:endParaRPr>
          </a:p>
        </p:txBody>
      </p:sp>
      <p:sp>
        <p:nvSpPr>
          <p:cNvPr id="4" name="Slide Number Placeholder 3"/>
          <p:cNvSpPr>
            <a:spLocks noGrp="1"/>
          </p:cNvSpPr>
          <p:nvPr>
            <p:ph type="sldNum" sz="quarter" idx="10"/>
          </p:nvPr>
        </p:nvSpPr>
        <p:spPr/>
        <p:txBody>
          <a:bodyPr/>
          <a:lstStyle/>
          <a:p>
            <a:fld id="{4AED87EB-65D7-4500-873C-410831173A82}" type="slidenum">
              <a:rPr lang="en-US" smtClean="0"/>
              <a:t>8</a:t>
            </a:fld>
            <a:endParaRPr lang="en-US" dirty="0"/>
          </a:p>
        </p:txBody>
      </p:sp>
    </p:spTree>
    <p:extLst>
      <p:ext uri="{BB962C8B-B14F-4D97-AF65-F5344CB8AC3E}">
        <p14:creationId xmlns:p14="http://schemas.microsoft.com/office/powerpoint/2010/main" val="3651067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66700" algn="just"/>
            <a:r>
              <a:rPr lang="zh-CN" altLang="en-US" sz="2800" kern="100" dirty="0">
                <a:effectLst/>
                <a:latin typeface="+mn-ea"/>
              </a:rPr>
              <a:t>计算机</a:t>
            </a:r>
            <a:r>
              <a:rPr lang="zh-CN" altLang="zh-CN" sz="2800" kern="100" dirty="0">
                <a:effectLst/>
                <a:latin typeface="+mn-ea"/>
              </a:rPr>
              <a:t>软件故障是指由于计算机系统兼容性</a:t>
            </a:r>
            <a:r>
              <a:rPr lang="zh-CN" altLang="en-US" sz="2800" kern="100" dirty="0">
                <a:effectLst/>
                <a:latin typeface="+mn-ea"/>
              </a:rPr>
              <a:t>、</a:t>
            </a:r>
            <a:r>
              <a:rPr lang="zh-CN" altLang="zh-CN" sz="2800" kern="100" dirty="0">
                <a:effectLst/>
                <a:latin typeface="+mn-ea"/>
              </a:rPr>
              <a:t>配置不当、感染病毒或使用操作不当等原因引起</a:t>
            </a:r>
            <a:r>
              <a:rPr lang="zh-CN" altLang="en-US" sz="2800" kern="100" dirty="0">
                <a:effectLst/>
                <a:latin typeface="+mn-ea"/>
              </a:rPr>
              <a:t>计算机</a:t>
            </a:r>
            <a:r>
              <a:rPr lang="zh-CN" altLang="zh-CN" sz="2800" kern="100" dirty="0">
                <a:effectLst/>
                <a:latin typeface="+mn-ea"/>
              </a:rPr>
              <a:t>无法正常运行的故障现象。</a:t>
            </a:r>
            <a:endParaRPr lang="en-US" altLang="zh-CN" sz="2800" kern="100" dirty="0">
              <a:effectLst/>
              <a:latin typeface="+mn-ea"/>
            </a:endParaRPr>
          </a:p>
          <a:p>
            <a:pPr indent="266700" algn="just">
              <a:lnSpc>
                <a:spcPts val="2600"/>
              </a:lnSpc>
            </a:pPr>
            <a:r>
              <a:rPr lang="zh-CN" altLang="zh-CN" sz="1800" kern="100" dirty="0">
                <a:effectLst/>
                <a:latin typeface="+mn-ea"/>
              </a:rPr>
              <a:t>软件故障原因主要有以下几种：</a:t>
            </a:r>
          </a:p>
          <a:p>
            <a:pPr indent="266700" algn="just">
              <a:lnSpc>
                <a:spcPts val="2600"/>
              </a:lnSpc>
            </a:pPr>
            <a:r>
              <a:rPr lang="en-US" altLang="zh-CN" sz="1800" kern="100" dirty="0">
                <a:effectLst/>
                <a:latin typeface="+mn-ea"/>
              </a:rPr>
              <a:t>1.</a:t>
            </a:r>
            <a:r>
              <a:rPr lang="zh-CN" altLang="zh-CN" sz="1800" kern="100" dirty="0">
                <a:effectLst/>
                <a:latin typeface="+mn-ea"/>
              </a:rPr>
              <a:t>两个或两个以上应用软件同时运行或应用软件与操作系统之间不兼容而引起的系统崩溃、蓝屏、死机、重启等现象；</a:t>
            </a:r>
          </a:p>
          <a:p>
            <a:pPr indent="266700" algn="just">
              <a:lnSpc>
                <a:spcPts val="2600"/>
              </a:lnSpc>
            </a:pPr>
            <a:r>
              <a:rPr lang="en-US" altLang="zh-CN" sz="1800" kern="100" dirty="0">
                <a:effectLst/>
                <a:latin typeface="+mn-ea"/>
              </a:rPr>
              <a:t>2.</a:t>
            </a:r>
            <a:r>
              <a:rPr lang="zh-CN" altLang="zh-CN" sz="1800" kern="100" dirty="0">
                <a:effectLst/>
                <a:latin typeface="+mn-ea"/>
              </a:rPr>
              <a:t>删除某个应用软件时将系统文件或驱动程序丢失而引起的系统崩溃、功能失效、甚至无法启动系统等现象；</a:t>
            </a:r>
          </a:p>
          <a:p>
            <a:pPr indent="266700" algn="just">
              <a:lnSpc>
                <a:spcPts val="2600"/>
              </a:lnSpc>
            </a:pPr>
            <a:r>
              <a:rPr lang="en-US" altLang="zh-CN" sz="1800" kern="100" dirty="0">
                <a:effectLst/>
                <a:latin typeface="+mn-ea"/>
              </a:rPr>
              <a:t>3.</a:t>
            </a:r>
            <a:r>
              <a:rPr lang="zh-CN" altLang="zh-CN" sz="1800" kern="100" dirty="0">
                <a:effectLst/>
                <a:latin typeface="+mn-ea"/>
              </a:rPr>
              <a:t>在下载应用软件时随机下载安装了某些病毒程序而引起的系统中毒，系统文件遭到破坏造成无法正常运行的现象；</a:t>
            </a:r>
          </a:p>
          <a:p>
            <a:pPr indent="266700" algn="just">
              <a:lnSpc>
                <a:spcPts val="2600"/>
              </a:lnSpc>
            </a:pPr>
            <a:r>
              <a:rPr lang="en-US" altLang="zh-CN" sz="1800" kern="100" dirty="0">
                <a:effectLst/>
                <a:latin typeface="+mn-ea"/>
              </a:rPr>
              <a:t>4.</a:t>
            </a:r>
            <a:r>
              <a:rPr lang="zh-CN" altLang="zh-CN" sz="1800" kern="100" dirty="0">
                <a:effectLst/>
                <a:latin typeface="+mn-ea"/>
              </a:rPr>
              <a:t>计算机同时安装了多个杀毒软件，造成杀毒软件之间互相冲突而导致系统运行卡顿、死机等现象</a:t>
            </a:r>
            <a:r>
              <a:rPr lang="zh-CN" altLang="en-US" sz="1800" kern="100" dirty="0">
                <a:effectLst/>
                <a:latin typeface="+mn-ea"/>
              </a:rPr>
              <a:t>；</a:t>
            </a:r>
            <a:endParaRPr lang="zh-CN" altLang="zh-CN" sz="1800" kern="100" dirty="0">
              <a:effectLst/>
              <a:latin typeface="+mn-ea"/>
            </a:endParaRPr>
          </a:p>
          <a:p>
            <a:pPr indent="266700" algn="just">
              <a:lnSpc>
                <a:spcPts val="2600"/>
              </a:lnSpc>
            </a:pPr>
            <a:r>
              <a:rPr lang="en-US" altLang="zh-CN" sz="1800" kern="100" dirty="0">
                <a:effectLst/>
                <a:latin typeface="+mn-ea"/>
              </a:rPr>
              <a:t>5.</a:t>
            </a:r>
            <a:r>
              <a:rPr lang="zh-CN" altLang="zh-CN" sz="1800" kern="100" dirty="0">
                <a:effectLst/>
                <a:latin typeface="+mn-ea"/>
              </a:rPr>
              <a:t>系统文件丢失或版本不匹配、内存冲突或耗尽、系统更新或升级时磁盘引导设置错误等</a:t>
            </a:r>
            <a:r>
              <a:rPr lang="zh-CN" altLang="en-US" sz="1800" kern="100" dirty="0">
                <a:effectLst/>
                <a:latin typeface="+mn-ea"/>
              </a:rPr>
              <a:t>；</a:t>
            </a:r>
            <a:endParaRPr lang="zh-CN" altLang="zh-CN" sz="1800" kern="100" dirty="0">
              <a:effectLst/>
              <a:latin typeface="+mn-ea"/>
            </a:endParaRPr>
          </a:p>
          <a:p>
            <a:pPr indent="266700" algn="just">
              <a:lnSpc>
                <a:spcPts val="2600"/>
              </a:lnSpc>
            </a:pPr>
            <a:r>
              <a:rPr lang="en-US" altLang="zh-CN" sz="1800" kern="100" dirty="0">
                <a:effectLst/>
                <a:latin typeface="+mn-ea"/>
              </a:rPr>
              <a:t>6.BIOS</a:t>
            </a:r>
            <a:r>
              <a:rPr lang="zh-CN" altLang="zh-CN" sz="1800" kern="100" dirty="0">
                <a:effectLst/>
                <a:latin typeface="+mn-ea"/>
              </a:rPr>
              <a:t>程序版本过低或设置错误引起等。</a:t>
            </a:r>
          </a:p>
        </p:txBody>
      </p:sp>
      <p:sp>
        <p:nvSpPr>
          <p:cNvPr id="4" name="Slide Number Placeholder 3"/>
          <p:cNvSpPr>
            <a:spLocks noGrp="1"/>
          </p:cNvSpPr>
          <p:nvPr>
            <p:ph type="sldNum" sz="quarter" idx="10"/>
          </p:nvPr>
        </p:nvSpPr>
        <p:spPr/>
        <p:txBody>
          <a:bodyPr/>
          <a:lstStyle/>
          <a:p>
            <a:fld id="{4AED87EB-65D7-4500-873C-410831173A82}" type="slidenum">
              <a:rPr lang="en-US" smtClean="0"/>
              <a:t>9</a:t>
            </a:fld>
            <a:endParaRPr lang="en-US" dirty="0"/>
          </a:p>
        </p:txBody>
      </p:sp>
    </p:spTree>
    <p:extLst>
      <p:ext uri="{BB962C8B-B14F-4D97-AF65-F5344CB8AC3E}">
        <p14:creationId xmlns:p14="http://schemas.microsoft.com/office/powerpoint/2010/main" val="350935249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2.jpeg"/><Relationship Id="rId16" Type="http://schemas.openxmlformats.org/officeDocument/2006/relationships/image" Target="../media/image16.png"/><Relationship Id="rId20"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19"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2.jpeg"/><Relationship Id="rId16" Type="http://schemas.openxmlformats.org/officeDocument/2006/relationships/image" Target="../media/image16.png"/><Relationship Id="rId20"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19"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29.png"/><Relationship Id="rId3" Type="http://schemas.openxmlformats.org/officeDocument/2006/relationships/image" Target="../media/image3.png"/><Relationship Id="rId21" Type="http://schemas.openxmlformats.org/officeDocument/2006/relationships/image" Target="../media/image32.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1.jpeg"/><Relationship Id="rId16" Type="http://schemas.openxmlformats.org/officeDocument/2006/relationships/image" Target="../media/image28.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27.png"/><Relationship Id="rId10" Type="http://schemas.openxmlformats.org/officeDocument/2006/relationships/image" Target="../media/image10.png"/><Relationship Id="rId19" Type="http://schemas.openxmlformats.org/officeDocument/2006/relationships/image" Target="../media/image3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2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45.png"/><Relationship Id="rId2" Type="http://schemas.openxmlformats.org/officeDocument/2006/relationships/image" Target="../media/image2.jpeg"/><Relationship Id="rId16" Type="http://schemas.openxmlformats.org/officeDocument/2006/relationships/image" Target="../media/image16.png"/><Relationship Id="rId20" Type="http://schemas.openxmlformats.org/officeDocument/2006/relationships/image" Target="../media/image20.png"/><Relationship Id="rId1" Type="http://schemas.openxmlformats.org/officeDocument/2006/relationships/slideMaster" Target="../slideMasters/slideMaster3.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19"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44.png"/></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45.png"/><Relationship Id="rId2" Type="http://schemas.openxmlformats.org/officeDocument/2006/relationships/image" Target="../media/image2.jpeg"/><Relationship Id="rId16" Type="http://schemas.openxmlformats.org/officeDocument/2006/relationships/image" Target="../media/image16.png"/><Relationship Id="rId20" Type="http://schemas.openxmlformats.org/officeDocument/2006/relationships/image" Target="../media/image20.png"/><Relationship Id="rId1" Type="http://schemas.openxmlformats.org/officeDocument/2006/relationships/slideMaster" Target="../slideMasters/slideMaster3.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19"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44.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29.png"/><Relationship Id="rId3" Type="http://schemas.openxmlformats.org/officeDocument/2006/relationships/image" Target="../media/image3.png"/><Relationship Id="rId21" Type="http://schemas.openxmlformats.org/officeDocument/2006/relationships/image" Target="../media/image32.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1.jpeg"/><Relationship Id="rId16" Type="http://schemas.openxmlformats.org/officeDocument/2006/relationships/image" Target="../media/image28.png"/><Relationship Id="rId20" Type="http://schemas.openxmlformats.org/officeDocument/2006/relationships/image" Target="../media/image31.png"/><Relationship Id="rId1" Type="http://schemas.openxmlformats.org/officeDocument/2006/relationships/slideMaster" Target="../slideMasters/slideMaster3.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27.png"/><Relationship Id="rId10" Type="http://schemas.openxmlformats.org/officeDocument/2006/relationships/image" Target="../media/image10.png"/><Relationship Id="rId19" Type="http://schemas.openxmlformats.org/officeDocument/2006/relationships/image" Target="../media/image3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26.png"/></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4.xml"/><Relationship Id="rId5" Type="http://schemas.openxmlformats.org/officeDocument/2006/relationships/tags" Target="../tags/tag12.xml"/><Relationship Id="rId4" Type="http://schemas.openxmlformats.org/officeDocument/2006/relationships/tags" Target="../tags/tag11.xml"/></Relationships>
</file>

<file path=ppt/slideLayouts/_rels/slideLayout47.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4.xml"/><Relationship Id="rId5" Type="http://schemas.openxmlformats.org/officeDocument/2006/relationships/tags" Target="../tags/tag17.xml"/><Relationship Id="rId4" Type="http://schemas.openxmlformats.org/officeDocument/2006/relationships/tags" Target="../tags/tag16.xml"/></Relationships>
</file>

<file path=ppt/slideLayouts/_rels/slideLayout48.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4.xml"/><Relationship Id="rId5" Type="http://schemas.openxmlformats.org/officeDocument/2006/relationships/tags" Target="../tags/tag22.xml"/><Relationship Id="rId4" Type="http://schemas.openxmlformats.org/officeDocument/2006/relationships/tags" Target="../tags/tag21.xml"/></Relationships>
</file>

<file path=ppt/slideLayouts/_rels/slideLayout49.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4.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4.xml"/><Relationship Id="rId4" Type="http://schemas.openxmlformats.org/officeDocument/2006/relationships/tags" Target="../tags/tag40.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4.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4.xml"/><Relationship Id="rId5" Type="http://schemas.openxmlformats.org/officeDocument/2006/relationships/tags" Target="../tags/tag54.xml"/><Relationship Id="rId4" Type="http://schemas.openxmlformats.org/officeDocument/2006/relationships/tags" Target="../tags/tag53.xml"/></Relationships>
</file>

<file path=ppt/slideLayouts/_rels/slideLayout55.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4.xml"/><Relationship Id="rId4" Type="http://schemas.openxmlformats.org/officeDocument/2006/relationships/tags" Target="../tags/tag58.xml"/></Relationships>
</file>

<file path=ppt/slideLayouts/_rels/slideLayout56.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slideMaster" Target="../slideMasters/slideMaster4.xml"/><Relationship Id="rId4" Type="http://schemas.openxmlformats.org/officeDocument/2006/relationships/tags" Target="../tags/tag62.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slideMaster" Target="../slideMasters/slideMaster4.xml"/><Relationship Id="rId4" Type="http://schemas.openxmlformats.org/officeDocument/2006/relationships/tags" Target="../tags/tag66.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69.xml"/><Relationship Id="rId7" Type="http://schemas.openxmlformats.org/officeDocument/2006/relationships/slideMaster" Target="../slideMasters/slideMaster4.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s>
</file>

<file path=ppt/slideLayouts/_rels/slideLayout59.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75.xml"/><Relationship Id="rId7" Type="http://schemas.openxmlformats.org/officeDocument/2006/relationships/tags" Target="../tags/tag79.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82.xml"/><Relationship Id="rId7" Type="http://schemas.openxmlformats.org/officeDocument/2006/relationships/tags" Target="../tags/tag86.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s>
</file>

<file path=ppt/slideLayouts/_rels/slideLayout61.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89.xml"/><Relationship Id="rId7" Type="http://schemas.openxmlformats.org/officeDocument/2006/relationships/tags" Target="../tags/tag93.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s>
</file>

<file path=ppt/slideLayouts/_rels/slideLayout62.xml.rels><?xml version="1.0" encoding="UTF-8" standalone="yes"?>
<Relationships xmlns="http://schemas.openxmlformats.org/package/2006/relationships"><Relationship Id="rId8" Type="http://schemas.openxmlformats.org/officeDocument/2006/relationships/tags" Target="../tags/tag101.xml"/><Relationship Id="rId3" Type="http://schemas.openxmlformats.org/officeDocument/2006/relationships/tags" Target="../tags/tag96.xml"/><Relationship Id="rId7" Type="http://schemas.openxmlformats.org/officeDocument/2006/relationships/tags" Target="../tags/tag100.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5" Type="http://schemas.openxmlformats.org/officeDocument/2006/relationships/tags" Target="../tags/tag98.xml"/><Relationship Id="rId10" Type="http://schemas.openxmlformats.org/officeDocument/2006/relationships/slideMaster" Target="../slideMasters/slideMaster4.xml"/><Relationship Id="rId4" Type="http://schemas.openxmlformats.org/officeDocument/2006/relationships/tags" Target="../tags/tag97.xml"/><Relationship Id="rId9" Type="http://schemas.openxmlformats.org/officeDocument/2006/relationships/tags" Target="../tags/tag102.xml"/></Relationships>
</file>

<file path=ppt/slideLayouts/_rels/slideLayout63.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slideMaster" Target="../slideMasters/slideMaster4.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4"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29.png"/><Relationship Id="rId3" Type="http://schemas.openxmlformats.org/officeDocument/2006/relationships/image" Target="../media/image3.png"/><Relationship Id="rId21" Type="http://schemas.openxmlformats.org/officeDocument/2006/relationships/image" Target="../media/image32.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1.jpeg"/><Relationship Id="rId16" Type="http://schemas.openxmlformats.org/officeDocument/2006/relationships/image" Target="../media/image28.png"/><Relationship Id="rId20" Type="http://schemas.openxmlformats.org/officeDocument/2006/relationships/image" Target="../media/image31.png"/><Relationship Id="rId1" Type="http://schemas.openxmlformats.org/officeDocument/2006/relationships/slideMaster" Target="../slideMasters/slideMaster5.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27.png"/><Relationship Id="rId10" Type="http://schemas.openxmlformats.org/officeDocument/2006/relationships/image" Target="../media/image10.png"/><Relationship Id="rId19" Type="http://schemas.openxmlformats.org/officeDocument/2006/relationships/image" Target="../media/image3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2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893"/>
            <a:ext cx="12190415" cy="6857107"/>
          </a:xfrm>
          <a:prstGeom prst="rect">
            <a:avLst/>
          </a:prstGeom>
        </p:spPr>
      </p:pic>
      <p:sp>
        <p:nvSpPr>
          <p:cNvPr id="56" name="Title 16"/>
          <p:cNvSpPr>
            <a:spLocks noGrp="1"/>
          </p:cNvSpPr>
          <p:nvPr>
            <p:ph type="title" hasCustomPrompt="1"/>
          </p:nvPr>
        </p:nvSpPr>
        <p:spPr bwMode="gray">
          <a:xfrm>
            <a:off x="548640" y="2048256"/>
            <a:ext cx="8723376" cy="1581912"/>
          </a:xfrm>
          <a:prstGeom prst="rect">
            <a:avLst/>
          </a:prstGeom>
        </p:spPr>
        <p:txBody>
          <a:bodyPr lIns="0" tIns="60949" rIns="121899" bIns="60949" anchor="b" anchorCtr="0"/>
          <a:lstStyle>
            <a:lvl1pPr marL="0" algn="l" defTabSz="1219200" rtl="0" eaLnBrk="1" latinLnBrk="0" hangingPunct="1">
              <a:lnSpc>
                <a:spcPts val="5800"/>
              </a:lnSpc>
              <a:spcBef>
                <a:spcPct val="0"/>
              </a:spcBef>
              <a:buNone/>
              <a:defRPr lang="en-US" sz="6000" b="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text, two lines maximum</a:t>
            </a:r>
          </a:p>
        </p:txBody>
      </p:sp>
      <p:sp>
        <p:nvSpPr>
          <p:cNvPr id="62" name="Footer Placeholder 61"/>
          <p:cNvSpPr>
            <a:spLocks noGrp="1"/>
          </p:cNvSpPr>
          <p:nvPr>
            <p:ph type="ftr" sz="quarter" idx="10"/>
          </p:nvPr>
        </p:nvSpPr>
        <p:spPr>
          <a:xfrm>
            <a:off x="548640" y="6473952"/>
            <a:ext cx="3860800" cy="153888"/>
          </a:xfrm>
        </p:spPr>
        <p:txBody>
          <a:bodyPr lIns="0"/>
          <a:lstStyle>
            <a:lvl1pPr>
              <a:defRPr cap="none"/>
            </a:lvl1pPr>
          </a:lstStyle>
          <a:p>
            <a:endParaRPr lang="en-US" sz="1000" dirty="0">
              <a:solidFill>
                <a:srgbClr val="939598"/>
              </a:solidFill>
              <a:cs typeface="Arial" panose="020B0604020202020204" pitchFamily="34" charset="0"/>
            </a:endParaRPr>
          </a:p>
        </p:txBody>
      </p:sp>
      <p:sp>
        <p:nvSpPr>
          <p:cNvPr id="55" name="Subtitle 2"/>
          <p:cNvSpPr>
            <a:spLocks noGrp="1"/>
          </p:cNvSpPr>
          <p:nvPr>
            <p:ph type="subTitle" idx="1" hasCustomPrompt="1"/>
          </p:nvPr>
        </p:nvSpPr>
        <p:spPr bwMode="gray">
          <a:xfrm>
            <a:off x="548640" y="4059936"/>
            <a:ext cx="8714232" cy="457200"/>
          </a:xfrm>
          <a:prstGeom prst="rect">
            <a:avLst/>
          </a:prstGeom>
        </p:spPr>
        <p:txBody>
          <a:bodyPr lIns="0" tIns="0" rIns="0" bIns="0" anchor="b" anchorCtr="0"/>
          <a:lstStyle>
            <a:lvl1pPr marL="0" indent="0" algn="l" defTabSz="1219200" rtl="0" eaLnBrk="1" latinLnBrk="0" hangingPunct="1">
              <a:lnSpc>
                <a:spcPct val="90000"/>
              </a:lnSpc>
              <a:spcBef>
                <a:spcPct val="0"/>
              </a:spcBef>
              <a:buNone/>
              <a:defRPr lang="en-US" sz="2400" b="0" kern="1200" cap="none" spc="0" baseline="0" dirty="0">
                <a:solidFill>
                  <a:schemeClr val="tx1"/>
                </a:solidFill>
                <a:latin typeface="Arial" panose="020B0604020202020204" pitchFamily="34" charset="0"/>
                <a:ea typeface="+mn-ea"/>
                <a:cs typeface="Arial" panose="020B0604020202020204" pitchFamily="34" charset="0"/>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165" indent="0" algn="ctr">
              <a:buNone/>
              <a:defRPr>
                <a:solidFill>
                  <a:schemeClr val="tx1">
                    <a:tint val="75000"/>
                  </a:schemeClr>
                </a:solidFill>
              </a:defRPr>
            </a:lvl4pPr>
            <a:lvl5pPr marL="2437765" indent="0" algn="ctr">
              <a:buNone/>
              <a:defRPr>
                <a:solidFill>
                  <a:schemeClr val="tx1">
                    <a:tint val="75000"/>
                  </a:schemeClr>
                </a:solidFill>
              </a:defRPr>
            </a:lvl5pPr>
            <a:lvl6pPr marL="3047365" indent="0" algn="ctr">
              <a:buNone/>
              <a:defRPr>
                <a:solidFill>
                  <a:schemeClr val="tx1">
                    <a:tint val="75000"/>
                  </a:schemeClr>
                </a:solidFill>
              </a:defRPr>
            </a:lvl6pPr>
            <a:lvl7pPr marL="3656965" indent="0" algn="ctr">
              <a:buNone/>
              <a:defRPr>
                <a:solidFill>
                  <a:schemeClr val="tx1">
                    <a:tint val="75000"/>
                  </a:schemeClr>
                </a:solidFill>
              </a:defRPr>
            </a:lvl7pPr>
            <a:lvl8pPr marL="4266565" indent="0" algn="ctr">
              <a:buNone/>
              <a:defRPr>
                <a:solidFill>
                  <a:schemeClr val="tx1">
                    <a:tint val="75000"/>
                  </a:schemeClr>
                </a:solidFill>
              </a:defRPr>
            </a:lvl8pPr>
            <a:lvl9pPr marL="4876165" indent="0" algn="ctr">
              <a:buNone/>
              <a:defRPr>
                <a:solidFill>
                  <a:schemeClr val="tx1">
                    <a:tint val="75000"/>
                  </a:schemeClr>
                </a:solidFill>
              </a:defRPr>
            </a:lvl9pPr>
          </a:lstStyle>
          <a:p>
            <a:r>
              <a:rPr lang="en-US" dirty="0"/>
              <a:t>Click to edit subtitle placeholder</a:t>
            </a:r>
          </a:p>
        </p:txBody>
      </p:sp>
      <p:sp>
        <p:nvSpPr>
          <p:cNvPr id="5" name="Text Placeholder 4"/>
          <p:cNvSpPr>
            <a:spLocks noGrp="1"/>
          </p:cNvSpPr>
          <p:nvPr>
            <p:ph type="body" sz="quarter" idx="11"/>
          </p:nvPr>
        </p:nvSpPr>
        <p:spPr>
          <a:xfrm>
            <a:off x="548640" y="4800600"/>
            <a:ext cx="6409944" cy="512064"/>
          </a:xfrm>
          <a:prstGeom prst="rect">
            <a:avLst/>
          </a:prstGeom>
        </p:spPr>
        <p:txBody>
          <a:bodyPr lIns="0" tIns="0" rIns="0" bIns="0"/>
          <a:lstStyle>
            <a:lvl1pPr marL="0" indent="0">
              <a:buFontTx/>
              <a:buNone/>
              <a:defRPr sz="1600"/>
            </a:lvl1pPr>
          </a:lstStyle>
          <a:p>
            <a:pPr lvl="0"/>
            <a:r>
              <a:rPr lang="zh-CN" altLang="en-US"/>
              <a:t>单击此处编辑母版文本样式</a:t>
            </a:r>
          </a:p>
          <a:p>
            <a:pPr lvl="1"/>
            <a:r>
              <a:rPr lang="zh-CN" altLang="en-US"/>
              <a:t>第二级</a:t>
            </a:r>
          </a:p>
        </p:txBody>
      </p:sp>
      <p:sp>
        <p:nvSpPr>
          <p:cNvPr id="20" name="Rectangle 19"/>
          <p:cNvSpPr/>
          <p:nvPr userDrawn="1"/>
        </p:nvSpPr>
        <p:spPr bwMode="black">
          <a:xfrm>
            <a:off x="548640" y="4557713"/>
            <a:ext cx="1097683" cy="1067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p:nvPr userDrawn="1"/>
        </p:nvCxnSpPr>
        <p:spPr>
          <a:xfrm>
            <a:off x="548640" y="4664439"/>
            <a:ext cx="10419093"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23" name="Picture 2" descr="C:\Users\kathyp\Documents\00_Brand-Resources\Multimode Elements\Multimode Icons\PNG\Multimode-Icon_HANG.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96040"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C:\Users\kathyp\Documents\00_Brand-Resources\Multimode Elements\Multimode Icons\PNG\Multimode-Icon_HOLD.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309824"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C:\Users\kathyp\Documents\00_Brand-Resources\Multimode Elements\Multimode Icons\PNG\Multimode-Icon_LAPTOP.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667211"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descr="C:\Users\kathyp\Documents\00_Brand-Resources\Multimode Elements\Multimode Icons\PNG\Multimode-Icon_STAND.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737392"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C:\Users\kathyp\Documents\00_Brand-Resources\Multimode Elements\Multimode Icons\PNG\Multimode-Icon_STAND-Tablet.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3451176"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7" descr="C:\Users\kathyp\Documents\00_Brand-Resources\Multimode Elements\Multimode Icons\PNG\Multimode-Icon_TABLE.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3808563"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C:\Users\kathyp\Documents\00_Brand-Resources\Multimode Elements\Multimode Icons\PNG\Multimode-Icon_TABLE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4165950"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9" descr="C:\Users\kathyp\Documents\00_Brand-Resources\Multimode Elements\Multimode Icons\PNG\Multimode-Icon_TENT.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5592528"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descr="C:\Users\kathyp\Documents\00_Brand-Resources\Multimode Elements\Multimode Icons\PNG\Multimode-Icon_TILT.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6306312"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1" descr="C:\Users\kathyp\Documents\00_Brand-Resources\Multimode Elements\Multimode Icons\PNG\Multimode-Icon_TV.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6663707" y="5468108"/>
            <a:ext cx="311886" cy="311886"/>
          </a:xfrm>
          <a:prstGeom prst="rect">
            <a:avLst/>
          </a:prstGeom>
          <a:noFill/>
          <a:extLst>
            <a:ext uri="{909E8E84-426E-40DD-AFC4-6F175D3DCCD1}">
              <a14:hiddenFill xmlns:a14="http://schemas.microsoft.com/office/drawing/2010/main">
                <a:solidFill>
                  <a:srgbClr val="FFFFFF"/>
                </a:solidFill>
              </a14:hiddenFill>
            </a:ext>
          </a:extLst>
        </p:spPr>
      </p:pic>
      <p:grpSp>
        <p:nvGrpSpPr>
          <p:cNvPr id="33" name="Group 32"/>
          <p:cNvGrpSpPr/>
          <p:nvPr userDrawn="1"/>
        </p:nvGrpSpPr>
        <p:grpSpPr>
          <a:xfrm>
            <a:off x="2024598" y="5468108"/>
            <a:ext cx="310896" cy="310896"/>
            <a:chOff x="2024598" y="5468108"/>
            <a:chExt cx="310896" cy="310896"/>
          </a:xfrm>
        </p:grpSpPr>
        <p:sp>
          <p:nvSpPr>
            <p:cNvPr id="34" name="Oval 33"/>
            <p:cNvSpPr/>
            <p:nvPr userDrawn="1"/>
          </p:nvSpPr>
          <p:spPr>
            <a:xfrm>
              <a:off x="2024598"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35" name="Picture 3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118814" y="5509256"/>
              <a:ext cx="122464" cy="228600"/>
            </a:xfrm>
            <a:prstGeom prst="rect">
              <a:avLst/>
            </a:prstGeom>
          </p:spPr>
        </p:pic>
      </p:grpSp>
      <p:grpSp>
        <p:nvGrpSpPr>
          <p:cNvPr id="36" name="Group 35"/>
          <p:cNvGrpSpPr/>
          <p:nvPr userDrawn="1"/>
        </p:nvGrpSpPr>
        <p:grpSpPr>
          <a:xfrm>
            <a:off x="3094779" y="5468108"/>
            <a:ext cx="310896" cy="310896"/>
            <a:chOff x="3094779" y="5468108"/>
            <a:chExt cx="310896" cy="310896"/>
          </a:xfrm>
        </p:grpSpPr>
        <p:sp>
          <p:nvSpPr>
            <p:cNvPr id="37" name="Oval 36"/>
            <p:cNvSpPr/>
            <p:nvPr userDrawn="1"/>
          </p:nvSpPr>
          <p:spPr>
            <a:xfrm>
              <a:off x="3094779" y="5468108"/>
              <a:ext cx="310896" cy="3108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38" name="Picture 9" descr="C:\Users\yhwang\Desktop\WW Design\Multimode Icons\twitter-01.pn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3094779" y="5468108"/>
              <a:ext cx="310896" cy="310896"/>
            </a:xfrm>
            <a:prstGeom prst="rect">
              <a:avLst/>
            </a:prstGeom>
            <a:noFill/>
          </p:spPr>
        </p:pic>
      </p:grpSp>
      <p:grpSp>
        <p:nvGrpSpPr>
          <p:cNvPr id="39" name="Group 38"/>
          <p:cNvGrpSpPr/>
          <p:nvPr userDrawn="1"/>
        </p:nvGrpSpPr>
        <p:grpSpPr>
          <a:xfrm>
            <a:off x="953427" y="5468108"/>
            <a:ext cx="310896" cy="310896"/>
            <a:chOff x="953427" y="5468108"/>
            <a:chExt cx="310896" cy="310896"/>
          </a:xfrm>
        </p:grpSpPr>
        <p:sp>
          <p:nvSpPr>
            <p:cNvPr id="40" name="Oval 39"/>
            <p:cNvSpPr/>
            <p:nvPr userDrawn="1"/>
          </p:nvSpPr>
          <p:spPr>
            <a:xfrm>
              <a:off x="953427"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1" name="Picture 5" descr="C:\Users\yhwang\Desktop\WW Design\Multimode Icons\globe-01.pn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980859" y="5495540"/>
              <a:ext cx="256032" cy="256032"/>
            </a:xfrm>
            <a:prstGeom prst="rect">
              <a:avLst/>
            </a:prstGeom>
            <a:noFill/>
          </p:spPr>
        </p:pic>
      </p:grpSp>
      <p:grpSp>
        <p:nvGrpSpPr>
          <p:cNvPr id="42" name="Group 41"/>
          <p:cNvGrpSpPr/>
          <p:nvPr userDrawn="1"/>
        </p:nvGrpSpPr>
        <p:grpSpPr>
          <a:xfrm>
            <a:off x="2355828" y="5442941"/>
            <a:ext cx="365760" cy="365760"/>
            <a:chOff x="2355828" y="5442941"/>
            <a:chExt cx="365760" cy="365760"/>
          </a:xfrm>
        </p:grpSpPr>
        <p:sp>
          <p:nvSpPr>
            <p:cNvPr id="43" name="Oval 42"/>
            <p:cNvSpPr/>
            <p:nvPr userDrawn="1"/>
          </p:nvSpPr>
          <p:spPr>
            <a:xfrm>
              <a:off x="2380995"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4" name="Picture 2" descr="C:\Users\yhwang\Desktop\WW Design\Multimode Icons\chain-01.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2355828" y="5442941"/>
              <a:ext cx="365760" cy="365760"/>
            </a:xfrm>
            <a:prstGeom prst="rect">
              <a:avLst/>
            </a:prstGeom>
            <a:noFill/>
          </p:spPr>
        </p:pic>
      </p:grpSp>
      <p:grpSp>
        <p:nvGrpSpPr>
          <p:cNvPr id="45" name="Group 44"/>
          <p:cNvGrpSpPr/>
          <p:nvPr userDrawn="1"/>
        </p:nvGrpSpPr>
        <p:grpSpPr>
          <a:xfrm>
            <a:off x="5236131" y="5468108"/>
            <a:ext cx="310896" cy="310896"/>
            <a:chOff x="5236131" y="5468108"/>
            <a:chExt cx="310896" cy="310896"/>
          </a:xfrm>
        </p:grpSpPr>
        <p:sp>
          <p:nvSpPr>
            <p:cNvPr id="46" name="Oval 45"/>
            <p:cNvSpPr/>
            <p:nvPr userDrawn="1"/>
          </p:nvSpPr>
          <p:spPr>
            <a:xfrm>
              <a:off x="5236131"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7" name="Picture 46" descr="C:\Users\yhwang\Desktop\WW Design\Multimode Icons\facebook-01.png"/>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5236131" y="5468108"/>
              <a:ext cx="310896" cy="310896"/>
            </a:xfrm>
            <a:prstGeom prst="rect">
              <a:avLst/>
            </a:prstGeom>
            <a:noFill/>
          </p:spPr>
        </p:pic>
      </p:grpSp>
      <p:grpSp>
        <p:nvGrpSpPr>
          <p:cNvPr id="48" name="Group 47"/>
          <p:cNvGrpSpPr/>
          <p:nvPr userDrawn="1"/>
        </p:nvGrpSpPr>
        <p:grpSpPr>
          <a:xfrm>
            <a:off x="4523337" y="5468108"/>
            <a:ext cx="310896" cy="310896"/>
            <a:chOff x="4523337" y="5468108"/>
            <a:chExt cx="310896" cy="310896"/>
          </a:xfrm>
        </p:grpSpPr>
        <p:sp>
          <p:nvSpPr>
            <p:cNvPr id="49" name="Oval 48"/>
            <p:cNvSpPr/>
            <p:nvPr userDrawn="1"/>
          </p:nvSpPr>
          <p:spPr>
            <a:xfrm>
              <a:off x="4523337" y="5468108"/>
              <a:ext cx="310896" cy="3108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50" name="Picture 7" descr="C:\Users\yhwang\Desktop\WW Design\Multimode Icons\server-01.png"/>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4523337" y="5468108"/>
              <a:ext cx="310896" cy="310896"/>
            </a:xfrm>
            <a:prstGeom prst="rect">
              <a:avLst/>
            </a:prstGeom>
            <a:noFill/>
          </p:spPr>
        </p:pic>
      </p:grpSp>
      <p:grpSp>
        <p:nvGrpSpPr>
          <p:cNvPr id="52" name="Group 51"/>
          <p:cNvGrpSpPr/>
          <p:nvPr userDrawn="1"/>
        </p:nvGrpSpPr>
        <p:grpSpPr>
          <a:xfrm>
            <a:off x="4879734" y="5468108"/>
            <a:ext cx="310896" cy="310896"/>
            <a:chOff x="4879734" y="5468108"/>
            <a:chExt cx="310896" cy="310896"/>
          </a:xfrm>
        </p:grpSpPr>
        <p:sp>
          <p:nvSpPr>
            <p:cNvPr id="53" name="Oval 52"/>
            <p:cNvSpPr/>
            <p:nvPr userDrawn="1"/>
          </p:nvSpPr>
          <p:spPr>
            <a:xfrm>
              <a:off x="4879734"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57" name="Picture 6" descr="C:\Users\yhwang\Desktop\WW Design\Multimode Icons\network-01.png"/>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4879734" y="5468108"/>
              <a:ext cx="310896" cy="310896"/>
            </a:xfrm>
            <a:prstGeom prst="rect">
              <a:avLst/>
            </a:prstGeom>
            <a:noFill/>
          </p:spPr>
        </p:pic>
      </p:grpSp>
      <p:grpSp>
        <p:nvGrpSpPr>
          <p:cNvPr id="58" name="Group 57"/>
          <p:cNvGrpSpPr/>
          <p:nvPr userDrawn="1"/>
        </p:nvGrpSpPr>
        <p:grpSpPr>
          <a:xfrm>
            <a:off x="5949915" y="5468108"/>
            <a:ext cx="310896" cy="310896"/>
            <a:chOff x="5949915" y="5468108"/>
            <a:chExt cx="310896" cy="310896"/>
          </a:xfrm>
        </p:grpSpPr>
        <p:sp>
          <p:nvSpPr>
            <p:cNvPr id="59" name="Oval 58"/>
            <p:cNvSpPr/>
            <p:nvPr userDrawn="1"/>
          </p:nvSpPr>
          <p:spPr>
            <a:xfrm>
              <a:off x="5949915"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60" name="Picture 8" descr="C:\Users\yhwang\Desktop\WW Design\Multimode Icons\think_light-01.png"/>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a:stretch>
              <a:fillRect/>
            </a:stretch>
          </p:blipFill>
          <p:spPr bwMode="auto">
            <a:xfrm>
              <a:off x="5949915" y="5468108"/>
              <a:ext cx="310896" cy="310896"/>
            </a:xfrm>
            <a:prstGeom prst="rect">
              <a:avLst/>
            </a:prstGeom>
            <a:noFill/>
          </p:spPr>
        </p:pic>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Slide - No Background">
    <p:spTree>
      <p:nvGrpSpPr>
        <p:cNvPr id="1" name=""/>
        <p:cNvGrpSpPr/>
        <p:nvPr/>
      </p:nvGrpSpPr>
      <p:grpSpPr>
        <a:xfrm>
          <a:off x="0" y="0"/>
          <a:ext cx="0" cy="0"/>
          <a:chOff x="0" y="0"/>
          <a:chExt cx="0" cy="0"/>
        </a:xfrm>
      </p:grpSpPr>
      <p:sp>
        <p:nvSpPr>
          <p:cNvPr id="26" name="Footer Placeholder 25"/>
          <p:cNvSpPr>
            <a:spLocks noGrp="1"/>
          </p:cNvSpPr>
          <p:nvPr>
            <p:ph type="ftr" sz="quarter" idx="13"/>
          </p:nvPr>
        </p:nvSpPr>
        <p:spPr/>
        <p:txBody>
          <a:bodyPr/>
          <a:lstStyle/>
          <a:p>
            <a:endParaRPr lang="en-US" sz="1000" dirty="0">
              <a:solidFill>
                <a:srgbClr val="939598"/>
              </a:solidFill>
              <a:cs typeface="Arial" panose="020B0604020202020204" pitchFamily="34" charset="0"/>
            </a:endParaRPr>
          </a:p>
        </p:txBody>
      </p:sp>
      <p:sp>
        <p:nvSpPr>
          <p:cNvPr id="11"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p>
        </p:txBody>
      </p:sp>
      <p:sp>
        <p:nvSpPr>
          <p:cNvPr id="12"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6" name="Content Placeholder 2"/>
          <p:cNvSpPr>
            <a:spLocks noGrp="1"/>
          </p:cNvSpPr>
          <p:nvPr>
            <p:ph sz="half" idx="1"/>
          </p:nvPr>
        </p:nvSpPr>
        <p:spPr bwMode="gray">
          <a:xfrm>
            <a:off x="548640" y="1179575"/>
            <a:ext cx="5378958"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20" name="Content Placeholder 2"/>
          <p:cNvSpPr>
            <a:spLocks noGrp="1"/>
          </p:cNvSpPr>
          <p:nvPr>
            <p:ph sz="half" idx="14"/>
          </p:nvPr>
        </p:nvSpPr>
        <p:spPr bwMode="gray">
          <a:xfrm>
            <a:off x="6243066" y="1188761"/>
            <a:ext cx="5378958"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Slide - With Background">
    <p:spTree>
      <p:nvGrpSpPr>
        <p:cNvPr id="1" name=""/>
        <p:cNvGrpSpPr/>
        <p:nvPr/>
      </p:nvGrpSpPr>
      <p:grpSpPr>
        <a:xfrm>
          <a:off x="0" y="0"/>
          <a:ext cx="0" cy="0"/>
          <a:chOff x="0" y="0"/>
          <a:chExt cx="0" cy="0"/>
        </a:xfrm>
      </p:grpSpPr>
      <p:sp>
        <p:nvSpPr>
          <p:cNvPr id="20" name="Footer Placeholder 19"/>
          <p:cNvSpPr>
            <a:spLocks noGrp="1"/>
          </p:cNvSpPr>
          <p:nvPr>
            <p:ph type="ftr" sz="quarter" idx="13"/>
          </p:nvPr>
        </p:nvSpPr>
        <p:spPr/>
        <p:txBody>
          <a:bodyPr/>
          <a:lstStyle/>
          <a:p>
            <a:endParaRPr lang="en-US" sz="1000" dirty="0">
              <a:solidFill>
                <a:srgbClr val="939598"/>
              </a:solidFill>
              <a:cs typeface="Arial" panose="020B0604020202020204" pitchFamily="34" charset="0"/>
            </a:endParaRPr>
          </a:p>
        </p:txBody>
      </p:sp>
      <p:sp>
        <p:nvSpPr>
          <p:cNvPr id="11"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p>
        </p:txBody>
      </p:sp>
      <p:sp>
        <p:nvSpPr>
          <p:cNvPr id="12"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3" name="Content Placeholder 2"/>
          <p:cNvSpPr>
            <a:spLocks noGrp="1"/>
          </p:cNvSpPr>
          <p:nvPr>
            <p:ph sz="half" idx="1"/>
          </p:nvPr>
        </p:nvSpPr>
        <p:spPr bwMode="gray">
          <a:xfrm>
            <a:off x="548640" y="1179575"/>
            <a:ext cx="5378958"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4" name="Content Placeholder 2"/>
          <p:cNvSpPr>
            <a:spLocks noGrp="1"/>
          </p:cNvSpPr>
          <p:nvPr>
            <p:ph sz="half" idx="14"/>
          </p:nvPr>
        </p:nvSpPr>
        <p:spPr bwMode="gray">
          <a:xfrm>
            <a:off x="6243066" y="1188761"/>
            <a:ext cx="5378958"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w/Image - No Background">
    <p:spTree>
      <p:nvGrpSpPr>
        <p:cNvPr id="1" name=""/>
        <p:cNvGrpSpPr/>
        <p:nvPr/>
      </p:nvGrpSpPr>
      <p:grpSpPr>
        <a:xfrm>
          <a:off x="0" y="0"/>
          <a:ext cx="0" cy="0"/>
          <a:chOff x="0" y="0"/>
          <a:chExt cx="0" cy="0"/>
        </a:xfrm>
      </p:grpSpPr>
      <p:sp>
        <p:nvSpPr>
          <p:cNvPr id="15" name="Footer Placeholder 14"/>
          <p:cNvSpPr>
            <a:spLocks noGrp="1"/>
          </p:cNvSpPr>
          <p:nvPr>
            <p:ph type="ftr" sz="quarter" idx="10"/>
          </p:nvPr>
        </p:nvSpPr>
        <p:spPr/>
        <p:txBody>
          <a:bodyPr/>
          <a:lstStyle/>
          <a:p>
            <a:endParaRPr lang="en-US" sz="1000" dirty="0">
              <a:solidFill>
                <a:srgbClr val="939598"/>
              </a:solidFill>
              <a:cs typeface="Arial" panose="020B0604020202020204" pitchFamily="34" charset="0"/>
            </a:endParaRPr>
          </a:p>
        </p:txBody>
      </p:sp>
      <p:sp>
        <p:nvSpPr>
          <p:cNvPr id="10" name="Title 28"/>
          <p:cNvSpPr>
            <a:spLocks noGrp="1"/>
          </p:cNvSpPr>
          <p:nvPr>
            <p:ph type="title" hasCustomPrompt="1"/>
          </p:nvPr>
        </p:nvSpPr>
        <p:spPr bwMode="gray">
          <a:xfrm>
            <a:off x="548640" y="274320"/>
            <a:ext cx="6036718"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p>
        </p:txBody>
      </p:sp>
      <p:sp>
        <p:nvSpPr>
          <p:cNvPr id="12"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6" name="Content Placeholder 2"/>
          <p:cNvSpPr>
            <a:spLocks noGrp="1"/>
          </p:cNvSpPr>
          <p:nvPr>
            <p:ph sz="half" idx="1"/>
          </p:nvPr>
        </p:nvSpPr>
        <p:spPr bwMode="gray">
          <a:xfrm>
            <a:off x="548640" y="1179575"/>
            <a:ext cx="6036718"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6" name="Picture Placeholder 8"/>
          <p:cNvSpPr>
            <a:spLocks noGrp="1"/>
          </p:cNvSpPr>
          <p:nvPr>
            <p:ph type="pic" sz="quarter" idx="16"/>
          </p:nvPr>
        </p:nvSpPr>
        <p:spPr>
          <a:xfrm>
            <a:off x="6835285" y="0"/>
            <a:ext cx="5353539" cy="6858000"/>
          </a:xfrm>
          <a:prstGeom prst="rect">
            <a:avLst/>
          </a:prstGeom>
        </p:spPr>
        <p:txBody>
          <a:bodyPr anchor="ctr"/>
          <a:lstStyle>
            <a:lvl1pPr marL="0" indent="0" algn="ctr">
              <a:buNone/>
              <a:defRPr sz="2400">
                <a:solidFill>
                  <a:schemeClr val="accent1"/>
                </a:solidFill>
              </a:defRPr>
            </a:lvl1pPr>
          </a:lstStyle>
          <a:p>
            <a:r>
              <a:rPr lang="zh-CN" altLang="en-US"/>
              <a:t>单击图标添加图片</a:t>
            </a:r>
            <a:endParaRPr lang="en-US" dirty="0"/>
          </a:p>
        </p:txBody>
      </p:sp>
      <p:sp>
        <p:nvSpPr>
          <p:cNvPr id="7" name="Text Placeholder 5"/>
          <p:cNvSpPr>
            <a:spLocks noGrp="1"/>
          </p:cNvSpPr>
          <p:nvPr>
            <p:ph type="body" sz="quarter" idx="18"/>
          </p:nvPr>
        </p:nvSpPr>
        <p:spPr bwMode="invGray">
          <a:xfrm>
            <a:off x="6985955" y="6330311"/>
            <a:ext cx="4422614" cy="392167"/>
          </a:xfrm>
          <a:prstGeom prst="rect">
            <a:avLst/>
          </a:prstGeom>
          <a:blipFill dpi="0" rotWithShape="1">
            <a:blip r:embed="rId2">
              <a:extLst>
                <a:ext uri="{28A0092B-C50C-407E-A947-70E740481C1C}">
                  <a14:useLocalDpi xmlns:a14="http://schemas.microsoft.com/office/drawing/2010/main" val="0"/>
                </a:ext>
              </a:extLst>
            </a:blip>
            <a:srcRect/>
            <a:stretch>
              <a:fillRect/>
            </a:stretch>
          </a:blipFill>
        </p:spPr>
        <p:txBody>
          <a:bodyPr/>
          <a:lstStyle>
            <a:lvl1pPr marL="0" indent="0">
              <a:buNone/>
              <a:defRPr sz="100">
                <a:noFill/>
              </a:defRPr>
            </a:lvl1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w/Image - With Background">
    <p:spTree>
      <p:nvGrpSpPr>
        <p:cNvPr id="1" name=""/>
        <p:cNvGrpSpPr/>
        <p:nvPr/>
      </p:nvGrpSpPr>
      <p:grpSpPr>
        <a:xfrm>
          <a:off x="0" y="0"/>
          <a:ext cx="0" cy="0"/>
          <a:chOff x="0" y="0"/>
          <a:chExt cx="0" cy="0"/>
        </a:xfrm>
      </p:grpSpPr>
      <p:sp>
        <p:nvSpPr>
          <p:cNvPr id="15" name="Footer Placeholder 14"/>
          <p:cNvSpPr>
            <a:spLocks noGrp="1"/>
          </p:cNvSpPr>
          <p:nvPr>
            <p:ph type="ftr" sz="quarter" idx="10"/>
          </p:nvPr>
        </p:nvSpPr>
        <p:spPr/>
        <p:txBody>
          <a:bodyPr/>
          <a:lstStyle/>
          <a:p>
            <a:endParaRPr lang="en-US" sz="1000" dirty="0">
              <a:solidFill>
                <a:srgbClr val="939598"/>
              </a:solidFill>
              <a:cs typeface="Arial" panose="020B0604020202020204" pitchFamily="34" charset="0"/>
            </a:endParaRPr>
          </a:p>
        </p:txBody>
      </p:sp>
      <p:sp>
        <p:nvSpPr>
          <p:cNvPr id="10" name="Title 28"/>
          <p:cNvSpPr>
            <a:spLocks noGrp="1"/>
          </p:cNvSpPr>
          <p:nvPr>
            <p:ph type="title" hasCustomPrompt="1"/>
          </p:nvPr>
        </p:nvSpPr>
        <p:spPr bwMode="gray">
          <a:xfrm>
            <a:off x="548640" y="274320"/>
            <a:ext cx="6036718"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p>
        </p:txBody>
      </p:sp>
      <p:sp>
        <p:nvSpPr>
          <p:cNvPr id="12"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6" name="Content Placeholder 2"/>
          <p:cNvSpPr>
            <a:spLocks noGrp="1"/>
          </p:cNvSpPr>
          <p:nvPr>
            <p:ph sz="half" idx="1"/>
          </p:nvPr>
        </p:nvSpPr>
        <p:spPr bwMode="gray">
          <a:xfrm>
            <a:off x="548640" y="1179575"/>
            <a:ext cx="6036718"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6" name="Picture Placeholder 8"/>
          <p:cNvSpPr>
            <a:spLocks noGrp="1"/>
          </p:cNvSpPr>
          <p:nvPr>
            <p:ph type="pic" sz="quarter" idx="16"/>
          </p:nvPr>
        </p:nvSpPr>
        <p:spPr>
          <a:xfrm>
            <a:off x="6835285" y="0"/>
            <a:ext cx="5353539" cy="6858000"/>
          </a:xfrm>
          <a:prstGeom prst="rect">
            <a:avLst/>
          </a:prstGeom>
        </p:spPr>
        <p:txBody>
          <a:bodyPr anchor="ctr"/>
          <a:lstStyle>
            <a:lvl1pPr marL="0" indent="0" algn="ctr">
              <a:buNone/>
              <a:defRPr sz="2400">
                <a:solidFill>
                  <a:schemeClr val="accent1"/>
                </a:solidFill>
              </a:defRPr>
            </a:lvl1pPr>
          </a:lstStyle>
          <a:p>
            <a:r>
              <a:rPr lang="zh-CN" altLang="en-US"/>
              <a:t>单击图标添加图片</a:t>
            </a:r>
            <a:endParaRPr lang="en-US" dirty="0"/>
          </a:p>
        </p:txBody>
      </p:sp>
      <p:sp>
        <p:nvSpPr>
          <p:cNvPr id="7" name="Text Placeholder 5"/>
          <p:cNvSpPr>
            <a:spLocks noGrp="1"/>
          </p:cNvSpPr>
          <p:nvPr>
            <p:ph type="body" sz="quarter" idx="18"/>
          </p:nvPr>
        </p:nvSpPr>
        <p:spPr bwMode="invGray">
          <a:xfrm>
            <a:off x="6985955" y="6330311"/>
            <a:ext cx="4422614" cy="392167"/>
          </a:xfrm>
          <a:prstGeom prst="rect">
            <a:avLst/>
          </a:prstGeom>
          <a:blipFill dpi="0" rotWithShape="1">
            <a:blip r:embed="rId2">
              <a:extLst>
                <a:ext uri="{28A0092B-C50C-407E-A947-70E740481C1C}">
                  <a14:useLocalDpi xmlns:a14="http://schemas.microsoft.com/office/drawing/2010/main" val="0"/>
                </a:ext>
              </a:extLst>
            </a:blip>
            <a:srcRect/>
            <a:stretch>
              <a:fillRect/>
            </a:stretch>
          </a:blipFill>
        </p:spPr>
        <p:txBody>
          <a:bodyPr/>
          <a:lstStyle>
            <a:lvl1pPr marL="0" indent="0">
              <a:buNone/>
              <a:defRPr sz="100">
                <a:noFill/>
              </a:defRPr>
            </a:lvl1pPr>
          </a:lstStyle>
          <a:p>
            <a:pPr lvl="0"/>
            <a:r>
              <a:rPr lang="zh-CN" altLang="en-US"/>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 Statement">
    <p:spTree>
      <p:nvGrpSpPr>
        <p:cNvPr id="1" name=""/>
        <p:cNvGrpSpPr/>
        <p:nvPr/>
      </p:nvGrpSpPr>
      <p:grpSpPr>
        <a:xfrm>
          <a:off x="0" y="0"/>
          <a:ext cx="0" cy="0"/>
          <a:chOff x="0" y="0"/>
          <a:chExt cx="0" cy="0"/>
        </a:xfrm>
      </p:grpSpPr>
      <p:sp>
        <p:nvSpPr>
          <p:cNvPr id="6" name="Picture Placeholder 8"/>
          <p:cNvSpPr>
            <a:spLocks noGrp="1"/>
          </p:cNvSpPr>
          <p:nvPr>
            <p:ph type="pic" sz="quarter" idx="16"/>
          </p:nvPr>
        </p:nvSpPr>
        <p:spPr>
          <a:xfrm>
            <a:off x="1" y="0"/>
            <a:ext cx="12188824" cy="6858000"/>
          </a:xfrm>
          <a:prstGeom prst="rect">
            <a:avLst/>
          </a:prstGeom>
        </p:spPr>
        <p:txBody>
          <a:bodyPr anchor="ctr"/>
          <a:lstStyle>
            <a:lvl1pPr marL="0" indent="0" algn="ctr">
              <a:buNone/>
              <a:defRPr sz="2400">
                <a:solidFill>
                  <a:schemeClr val="accent1"/>
                </a:solidFill>
              </a:defRPr>
            </a:lvl1pPr>
          </a:lstStyle>
          <a:p>
            <a:r>
              <a:rPr lang="zh-CN" altLang="en-US"/>
              <a:t>单击图标添加图片</a:t>
            </a:r>
            <a:endParaRPr lang="en-US" dirty="0"/>
          </a:p>
        </p:txBody>
      </p:sp>
      <p:sp>
        <p:nvSpPr>
          <p:cNvPr id="15" name="Footer Placeholder 14"/>
          <p:cNvSpPr>
            <a:spLocks noGrp="1"/>
          </p:cNvSpPr>
          <p:nvPr>
            <p:ph type="ftr" sz="quarter" idx="10"/>
          </p:nvPr>
        </p:nvSpPr>
        <p:spPr/>
        <p:txBody>
          <a:bodyPr/>
          <a:lstStyle>
            <a:lvl1pPr>
              <a:defRPr>
                <a:solidFill>
                  <a:schemeClr val="bg1"/>
                </a:solidFill>
              </a:defRPr>
            </a:lvl1pPr>
          </a:lstStyle>
          <a:p>
            <a:endParaRPr lang="en-US" sz="1000" dirty="0">
              <a:cs typeface="Arial" panose="020B0604020202020204" pitchFamily="34" charset="0"/>
            </a:endParaRPr>
          </a:p>
        </p:txBody>
      </p:sp>
      <p:sp>
        <p:nvSpPr>
          <p:cNvPr id="13" name="Text Placeholder 5"/>
          <p:cNvSpPr>
            <a:spLocks noGrp="1"/>
          </p:cNvSpPr>
          <p:nvPr>
            <p:ph type="body" sz="quarter" idx="19"/>
          </p:nvPr>
        </p:nvSpPr>
        <p:spPr bwMode="invGray">
          <a:xfrm>
            <a:off x="568982" y="151551"/>
            <a:ext cx="4422614" cy="392167"/>
          </a:xfrm>
          <a:prstGeom prst="rect">
            <a:avLst/>
          </a:prstGeom>
          <a:blipFill dpi="0" rotWithShape="1">
            <a:blip r:embed="rId2">
              <a:extLst>
                <a:ext uri="{28A0092B-C50C-407E-A947-70E740481C1C}">
                  <a14:useLocalDpi xmlns:a14="http://schemas.microsoft.com/office/drawing/2010/main" val="0"/>
                </a:ext>
              </a:extLst>
            </a:blip>
            <a:srcRect/>
            <a:stretch>
              <a:fillRect/>
            </a:stretch>
          </a:blipFill>
        </p:spPr>
        <p:txBody>
          <a:bodyPr/>
          <a:lstStyle>
            <a:lvl1pPr marL="0" indent="0">
              <a:buNone/>
              <a:defRPr sz="100">
                <a:noFill/>
              </a:defRPr>
            </a:lvl1pPr>
          </a:lstStyle>
          <a:p>
            <a:pPr lvl="0"/>
            <a:r>
              <a:rPr lang="zh-CN" altLang="en-US"/>
              <a:t>单击此处编辑母版文本样式</a:t>
            </a:r>
          </a:p>
        </p:txBody>
      </p:sp>
      <p:sp>
        <p:nvSpPr>
          <p:cNvPr id="14" name="Text Placeholder 3"/>
          <p:cNvSpPr>
            <a:spLocks noGrp="1"/>
          </p:cNvSpPr>
          <p:nvPr>
            <p:ph type="body" sz="quarter" idx="18" hasCustomPrompt="1"/>
          </p:nvPr>
        </p:nvSpPr>
        <p:spPr>
          <a:xfrm>
            <a:off x="0" y="3525794"/>
            <a:ext cx="7884015" cy="2290805"/>
          </a:xfrm>
          <a:prstGeom prst="rect">
            <a:avLst/>
          </a:prstGeom>
          <a:solidFill>
            <a:srgbClr val="FFFFFF">
              <a:alpha val="75000"/>
            </a:srgbClr>
          </a:solidFill>
        </p:spPr>
        <p:txBody>
          <a:bodyPr lIns="548640" tIns="182880" rIns="548640" bIns="182880" anchor="ctr">
            <a:normAutofit/>
          </a:bodyPr>
          <a:lstStyle>
            <a:lvl1pPr marL="0" indent="0">
              <a:lnSpc>
                <a:spcPct val="100000"/>
              </a:lnSpc>
              <a:buFont typeface="Arial" panose="020B0604020202020204" pitchFamily="34" charset="0"/>
              <a:buNone/>
              <a:defRPr sz="2700">
                <a:solidFill>
                  <a:schemeClr val="tx1"/>
                </a:solidFill>
              </a:defRPr>
            </a:lvl1pPr>
            <a:lvl2pPr marL="341630" indent="0">
              <a:buNone/>
              <a:defRPr/>
            </a:lvl2pPr>
            <a:lvl3pPr marL="679450" indent="0">
              <a:buNone/>
              <a:defRPr/>
            </a:lvl3pPr>
            <a:lvl4pPr marL="966470" indent="0">
              <a:buNone/>
              <a:defRPr/>
            </a:lvl4pPr>
            <a:lvl5pPr marL="1146175" indent="0">
              <a:buNone/>
              <a:defRPr/>
            </a:lvl5pPr>
          </a:lstStyle>
          <a:p>
            <a:pPr lvl="0"/>
            <a:r>
              <a:rPr lang="en-US" dirty="0"/>
              <a:t>Click to edit text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Layout - Sapphire">
    <p:spTree>
      <p:nvGrpSpPr>
        <p:cNvPr id="1" name=""/>
        <p:cNvGrpSpPr/>
        <p:nvPr/>
      </p:nvGrpSpPr>
      <p:grpSpPr>
        <a:xfrm>
          <a:off x="0" y="0"/>
          <a:ext cx="0" cy="0"/>
          <a:chOff x="0" y="0"/>
          <a:chExt cx="0" cy="0"/>
        </a:xfrm>
      </p:grpSpPr>
      <p:sp>
        <p:nvSpPr>
          <p:cNvPr id="32" name="Rectangle 31"/>
          <p:cNvSpPr/>
          <p:nvPr userDrawn="1"/>
        </p:nvSpPr>
        <p:spPr>
          <a:xfrm>
            <a:off x="0" y="4639112"/>
            <a:ext cx="12188825" cy="2219160"/>
          </a:xfrm>
          <a:prstGeom prst="rect">
            <a:avLst/>
          </a:prstGeom>
          <a:gradFill flip="none" rotWithShape="1">
            <a:gsLst>
              <a:gs pos="0">
                <a:schemeClr val="tx2">
                  <a:alpha val="25000"/>
                </a:schemeClr>
              </a:gs>
              <a:gs pos="50000">
                <a:schemeClr val="bg1">
                  <a:alpha val="50000"/>
                </a:schemeClr>
              </a:gs>
              <a:gs pos="100000">
                <a:schemeClr val="tx2">
                  <a:alpha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ooter Placeholder 19"/>
          <p:cNvSpPr>
            <a:spLocks noGrp="1"/>
          </p:cNvSpPr>
          <p:nvPr>
            <p:ph type="ftr" sz="quarter" idx="13"/>
          </p:nvPr>
        </p:nvSpPr>
        <p:spPr/>
        <p:txBody>
          <a:bodyPr/>
          <a:lstStyle/>
          <a:p>
            <a:endParaRPr lang="en-US" sz="1000" dirty="0">
              <a:solidFill>
                <a:srgbClr val="939598"/>
              </a:solidFill>
              <a:cs typeface="Arial" panose="020B0604020202020204" pitchFamily="34" charset="0"/>
            </a:endParaRPr>
          </a:p>
        </p:txBody>
      </p:sp>
      <p:grpSp>
        <p:nvGrpSpPr>
          <p:cNvPr id="8" name="Group 7"/>
          <p:cNvGrpSpPr/>
          <p:nvPr userDrawn="1"/>
        </p:nvGrpSpPr>
        <p:grpSpPr bwMode="gray">
          <a:xfrm>
            <a:off x="1828170" y="993484"/>
            <a:ext cx="8535661" cy="4341742"/>
            <a:chOff x="1828170" y="1258957"/>
            <a:chExt cx="8535661" cy="4341742"/>
          </a:xfrm>
        </p:grpSpPr>
        <p:sp>
          <p:nvSpPr>
            <p:cNvPr id="9" name="Freeform 9"/>
            <p:cNvSpPr/>
            <p:nvPr userDrawn="1"/>
          </p:nvSpPr>
          <p:spPr bwMode="gray">
            <a:xfrm>
              <a:off x="5610226" y="4994274"/>
              <a:ext cx="974725" cy="606425"/>
            </a:xfrm>
            <a:custGeom>
              <a:avLst/>
              <a:gdLst>
                <a:gd name="T0" fmla="*/ 122 w 257"/>
                <a:gd name="T1" fmla="*/ 155 h 159"/>
                <a:gd name="T2" fmla="*/ 4 w 257"/>
                <a:gd name="T3" fmla="*/ 12 h 159"/>
                <a:gd name="T4" fmla="*/ 10 w 257"/>
                <a:gd name="T5" fmla="*/ 0 h 159"/>
                <a:gd name="T6" fmla="*/ 247 w 257"/>
                <a:gd name="T7" fmla="*/ 0 h 159"/>
                <a:gd name="T8" fmla="*/ 253 w 257"/>
                <a:gd name="T9" fmla="*/ 12 h 159"/>
                <a:gd name="T10" fmla="*/ 134 w 257"/>
                <a:gd name="T11" fmla="*/ 155 h 159"/>
                <a:gd name="T12" fmla="*/ 122 w 257"/>
                <a:gd name="T13" fmla="*/ 155 h 159"/>
              </a:gdLst>
              <a:ahLst/>
              <a:cxnLst>
                <a:cxn ang="0">
                  <a:pos x="T0" y="T1"/>
                </a:cxn>
                <a:cxn ang="0">
                  <a:pos x="T2" y="T3"/>
                </a:cxn>
                <a:cxn ang="0">
                  <a:pos x="T4" y="T5"/>
                </a:cxn>
                <a:cxn ang="0">
                  <a:pos x="T6" y="T7"/>
                </a:cxn>
                <a:cxn ang="0">
                  <a:pos x="T8" y="T9"/>
                </a:cxn>
                <a:cxn ang="0">
                  <a:pos x="T10" y="T11"/>
                </a:cxn>
                <a:cxn ang="0">
                  <a:pos x="T12" y="T13"/>
                </a:cxn>
              </a:cxnLst>
              <a:rect l="0" t="0" r="r" b="b"/>
              <a:pathLst>
                <a:path w="257" h="159">
                  <a:moveTo>
                    <a:pt x="122" y="155"/>
                  </a:moveTo>
                  <a:cubicBezTo>
                    <a:pt x="4" y="12"/>
                    <a:pt x="4" y="12"/>
                    <a:pt x="4" y="12"/>
                  </a:cubicBezTo>
                  <a:cubicBezTo>
                    <a:pt x="0" y="7"/>
                    <a:pt x="3" y="0"/>
                    <a:pt x="10" y="0"/>
                  </a:cubicBezTo>
                  <a:cubicBezTo>
                    <a:pt x="247" y="0"/>
                    <a:pt x="247" y="0"/>
                    <a:pt x="247" y="0"/>
                  </a:cubicBezTo>
                  <a:cubicBezTo>
                    <a:pt x="253" y="0"/>
                    <a:pt x="257" y="7"/>
                    <a:pt x="253" y="12"/>
                  </a:cubicBezTo>
                  <a:cubicBezTo>
                    <a:pt x="134" y="155"/>
                    <a:pt x="134" y="155"/>
                    <a:pt x="134" y="155"/>
                  </a:cubicBezTo>
                  <a:cubicBezTo>
                    <a:pt x="131" y="159"/>
                    <a:pt x="125" y="159"/>
                    <a:pt x="122" y="15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Rounded Rectangle 9"/>
            <p:cNvSpPr/>
            <p:nvPr userDrawn="1"/>
          </p:nvSpPr>
          <p:spPr bwMode="gray">
            <a:xfrm>
              <a:off x="1828170" y="1258957"/>
              <a:ext cx="8535661" cy="3893151"/>
            </a:xfrm>
            <a:prstGeom prst="roundRect">
              <a:avLst>
                <a:gd name="adj" fmla="val 543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sp>
        <p:nvSpPr>
          <p:cNvPr id="15" name="Text Placeholder 107"/>
          <p:cNvSpPr>
            <a:spLocks noGrp="1"/>
          </p:cNvSpPr>
          <p:nvPr>
            <p:ph type="body" sz="quarter" idx="18" hasCustomPrompt="1"/>
          </p:nvPr>
        </p:nvSpPr>
        <p:spPr bwMode="white">
          <a:xfrm>
            <a:off x="2042663" y="1276349"/>
            <a:ext cx="8106674" cy="3242641"/>
          </a:xfrm>
          <a:prstGeom prst="rect">
            <a:avLst/>
          </a:prstGeom>
        </p:spPr>
        <p:txBody>
          <a:bodyPr anchor="ctr">
            <a:normAutofit/>
          </a:bodyPr>
          <a:lstStyle>
            <a:lvl1pPr marL="0" indent="0" algn="ctr">
              <a:lnSpc>
                <a:spcPct val="100000"/>
              </a:lnSpc>
              <a:buNone/>
              <a:defRPr sz="3600">
                <a:solidFill>
                  <a:schemeClr val="bg1"/>
                </a:solidFill>
              </a:defRPr>
            </a:lvl1pPr>
            <a:lvl2pPr marL="341630" indent="0" algn="ctr">
              <a:buNone/>
              <a:defRPr>
                <a:solidFill>
                  <a:schemeClr val="bg1"/>
                </a:solidFill>
              </a:defRPr>
            </a:lvl2pPr>
            <a:lvl3pPr marL="679450" indent="0" algn="ctr">
              <a:buNone/>
              <a:defRPr>
                <a:solidFill>
                  <a:schemeClr val="bg1"/>
                </a:solidFill>
              </a:defRPr>
            </a:lvl3pPr>
            <a:lvl4pPr marL="966470"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pic>
        <p:nvPicPr>
          <p:cNvPr id="16" name="Picture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6800" y="6013481"/>
            <a:ext cx="10058400" cy="681925"/>
          </a:xfrm>
          <a:prstGeom prst="rect">
            <a:avLst/>
          </a:prstGeom>
        </p:spPr>
      </p:pic>
      <p:sp>
        <p:nvSpPr>
          <p:cNvPr id="17" name="Text Placeholder 110"/>
          <p:cNvSpPr>
            <a:spLocks noGrp="1"/>
          </p:cNvSpPr>
          <p:nvPr>
            <p:ph type="body" sz="quarter" idx="19" hasCustomPrompt="1"/>
          </p:nvPr>
        </p:nvSpPr>
        <p:spPr>
          <a:xfrm>
            <a:off x="2042663" y="5555972"/>
            <a:ext cx="8106674" cy="876300"/>
          </a:xfrm>
          <a:prstGeom prst="rect">
            <a:avLst/>
          </a:prstGeom>
        </p:spPr>
        <p:txBody>
          <a:bodyPr/>
          <a:lstStyle>
            <a:lvl1pPr marL="0" indent="0" algn="ctr">
              <a:buNone/>
              <a:defRPr sz="2400" b="1">
                <a:solidFill>
                  <a:schemeClr val="tx1"/>
                </a:solidFill>
              </a:defRPr>
            </a:lvl1pPr>
            <a:lvl2pPr marL="341630" indent="0">
              <a:buNone/>
              <a:defRPr/>
            </a:lvl2pPr>
            <a:lvl3pPr marL="679450" indent="0">
              <a:buNone/>
              <a:defRPr/>
            </a:lvl3pPr>
            <a:lvl4pPr marL="966470" indent="0">
              <a:buNone/>
              <a:defRPr/>
            </a:lvl4pPr>
            <a:lvl5pPr marL="1146175" indent="0">
              <a:buNone/>
              <a:defRPr/>
            </a:lvl5pPr>
          </a:lstStyle>
          <a:p>
            <a:pPr lvl="0"/>
            <a:r>
              <a:rPr lang="en-US" dirty="0"/>
              <a:t>Click to edit quote source</a:t>
            </a:r>
          </a:p>
        </p:txBody>
      </p:sp>
      <p:grpSp>
        <p:nvGrpSpPr>
          <p:cNvPr id="18" name="Group 17"/>
          <p:cNvGrpSpPr/>
          <p:nvPr userDrawn="1"/>
        </p:nvGrpSpPr>
        <p:grpSpPr>
          <a:xfrm>
            <a:off x="5800725" y="4633135"/>
            <a:ext cx="590550" cy="104775"/>
            <a:chOff x="5738813" y="4606631"/>
            <a:chExt cx="590550" cy="104775"/>
          </a:xfrm>
          <a:solidFill>
            <a:schemeClr val="accent5"/>
          </a:solidFill>
        </p:grpSpPr>
        <p:sp>
          <p:nvSpPr>
            <p:cNvPr id="19" name="Oval 18"/>
            <p:cNvSpPr/>
            <p:nvPr userDrawn="1"/>
          </p:nvSpPr>
          <p:spPr>
            <a:xfrm>
              <a:off x="5738813" y="4606631"/>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21" name="Oval 20"/>
            <p:cNvSpPr/>
            <p:nvPr userDrawn="1"/>
          </p:nvSpPr>
          <p:spPr>
            <a:xfrm>
              <a:off x="5981700" y="4606631"/>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22" name="Oval 21"/>
            <p:cNvSpPr/>
            <p:nvPr userDrawn="1"/>
          </p:nvSpPr>
          <p:spPr>
            <a:xfrm>
              <a:off x="6224588" y="4606631"/>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grpSp>
        <p:nvGrpSpPr>
          <p:cNvPr id="23" name="Group 22"/>
          <p:cNvGrpSpPr/>
          <p:nvPr userDrawn="1"/>
        </p:nvGrpSpPr>
        <p:grpSpPr bwMode="gray">
          <a:xfrm>
            <a:off x="5853433" y="734066"/>
            <a:ext cx="485134" cy="485134"/>
            <a:chOff x="5853433" y="734066"/>
            <a:chExt cx="485134" cy="485134"/>
          </a:xfrm>
        </p:grpSpPr>
        <p:sp>
          <p:nvSpPr>
            <p:cNvPr id="24" name="Oval 23"/>
            <p:cNvSpPr/>
            <p:nvPr userDrawn="1"/>
          </p:nvSpPr>
          <p:spPr bwMode="gray">
            <a:xfrm>
              <a:off x="5886450" y="767634"/>
              <a:ext cx="419098" cy="41909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sp>
          <p:nvSpPr>
            <p:cNvPr id="25" name="Freeform 9"/>
            <p:cNvSpPr>
              <a:spLocks noEditPoints="1"/>
            </p:cNvSpPr>
            <p:nvPr userDrawn="1"/>
          </p:nvSpPr>
          <p:spPr bwMode="gray">
            <a:xfrm>
              <a:off x="5853433" y="734066"/>
              <a:ext cx="485134" cy="485134"/>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206 w 412"/>
                <a:gd name="T11" fmla="*/ 376 h 412"/>
                <a:gd name="T12" fmla="*/ 36 w 412"/>
                <a:gd name="T13" fmla="*/ 206 h 412"/>
                <a:gd name="T14" fmla="*/ 206 w 412"/>
                <a:gd name="T15" fmla="*/ 36 h 412"/>
                <a:gd name="T16" fmla="*/ 376 w 412"/>
                <a:gd name="T17" fmla="*/ 206 h 412"/>
                <a:gd name="T18" fmla="*/ 206 w 412"/>
                <a:gd name="T19" fmla="*/ 376 h 412"/>
                <a:gd name="T20" fmla="*/ 189 w 412"/>
                <a:gd name="T21" fmla="*/ 262 h 412"/>
                <a:gd name="T22" fmla="*/ 125 w 412"/>
                <a:gd name="T23" fmla="*/ 262 h 412"/>
                <a:gd name="T24" fmla="*/ 125 w 412"/>
                <a:gd name="T25" fmla="*/ 216 h 412"/>
                <a:gd name="T26" fmla="*/ 130 w 412"/>
                <a:gd name="T27" fmla="*/ 172 h 412"/>
                <a:gd name="T28" fmla="*/ 148 w 412"/>
                <a:gd name="T29" fmla="*/ 143 h 412"/>
                <a:gd name="T30" fmla="*/ 182 w 412"/>
                <a:gd name="T31" fmla="*/ 123 h 412"/>
                <a:gd name="T32" fmla="*/ 194 w 412"/>
                <a:gd name="T33" fmla="*/ 150 h 412"/>
                <a:gd name="T34" fmla="*/ 167 w 412"/>
                <a:gd name="T35" fmla="*/ 167 h 412"/>
                <a:gd name="T36" fmla="*/ 158 w 412"/>
                <a:gd name="T37" fmla="*/ 198 h 412"/>
                <a:gd name="T38" fmla="*/ 189 w 412"/>
                <a:gd name="T39" fmla="*/ 198 h 412"/>
                <a:gd name="T40" fmla="*/ 189 w 412"/>
                <a:gd name="T41" fmla="*/ 262 h 412"/>
                <a:gd name="T42" fmla="*/ 278 w 412"/>
                <a:gd name="T43" fmla="*/ 262 h 412"/>
                <a:gd name="T44" fmla="*/ 214 w 412"/>
                <a:gd name="T45" fmla="*/ 262 h 412"/>
                <a:gd name="T46" fmla="*/ 214 w 412"/>
                <a:gd name="T47" fmla="*/ 216 h 412"/>
                <a:gd name="T48" fmla="*/ 219 w 412"/>
                <a:gd name="T49" fmla="*/ 172 h 412"/>
                <a:gd name="T50" fmla="*/ 237 w 412"/>
                <a:gd name="T51" fmla="*/ 143 h 412"/>
                <a:gd name="T52" fmla="*/ 270 w 412"/>
                <a:gd name="T53" fmla="*/ 123 h 412"/>
                <a:gd name="T54" fmla="*/ 283 w 412"/>
                <a:gd name="T55" fmla="*/ 150 h 412"/>
                <a:gd name="T56" fmla="*/ 255 w 412"/>
                <a:gd name="T57" fmla="*/ 167 h 412"/>
                <a:gd name="T58" fmla="*/ 247 w 412"/>
                <a:gd name="T59" fmla="*/ 198 h 412"/>
                <a:gd name="T60" fmla="*/ 278 w 412"/>
                <a:gd name="T61" fmla="*/ 198 h 412"/>
                <a:gd name="T62" fmla="*/ 278 w 412"/>
                <a:gd name="T63" fmla="*/ 26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2" h="412">
                  <a:moveTo>
                    <a:pt x="206" y="0"/>
                  </a:moveTo>
                  <a:cubicBezTo>
                    <a:pt x="92" y="0"/>
                    <a:pt x="0" y="93"/>
                    <a:pt x="0" y="206"/>
                  </a:cubicBezTo>
                  <a:cubicBezTo>
                    <a:pt x="0" y="320"/>
                    <a:pt x="92" y="412"/>
                    <a:pt x="206" y="412"/>
                  </a:cubicBezTo>
                  <a:cubicBezTo>
                    <a:pt x="320" y="412"/>
                    <a:pt x="412" y="320"/>
                    <a:pt x="412" y="206"/>
                  </a:cubicBezTo>
                  <a:cubicBezTo>
                    <a:pt x="412" y="93"/>
                    <a:pt x="320" y="0"/>
                    <a:pt x="206" y="0"/>
                  </a:cubicBezTo>
                  <a:close/>
                  <a:moveTo>
                    <a:pt x="206" y="376"/>
                  </a:moveTo>
                  <a:cubicBezTo>
                    <a:pt x="112" y="376"/>
                    <a:pt x="36" y="300"/>
                    <a:pt x="36" y="206"/>
                  </a:cubicBezTo>
                  <a:cubicBezTo>
                    <a:pt x="36" y="112"/>
                    <a:pt x="112" y="36"/>
                    <a:pt x="206" y="36"/>
                  </a:cubicBezTo>
                  <a:cubicBezTo>
                    <a:pt x="300" y="36"/>
                    <a:pt x="376" y="112"/>
                    <a:pt x="376" y="206"/>
                  </a:cubicBezTo>
                  <a:cubicBezTo>
                    <a:pt x="376" y="300"/>
                    <a:pt x="300" y="376"/>
                    <a:pt x="206" y="376"/>
                  </a:cubicBezTo>
                  <a:close/>
                  <a:moveTo>
                    <a:pt x="189" y="262"/>
                  </a:moveTo>
                  <a:cubicBezTo>
                    <a:pt x="125" y="262"/>
                    <a:pt x="125" y="262"/>
                    <a:pt x="125" y="262"/>
                  </a:cubicBezTo>
                  <a:cubicBezTo>
                    <a:pt x="125" y="216"/>
                    <a:pt x="125" y="216"/>
                    <a:pt x="125" y="216"/>
                  </a:cubicBezTo>
                  <a:cubicBezTo>
                    <a:pt x="125" y="197"/>
                    <a:pt x="127" y="183"/>
                    <a:pt x="130" y="172"/>
                  </a:cubicBezTo>
                  <a:cubicBezTo>
                    <a:pt x="133" y="161"/>
                    <a:pt x="139" y="152"/>
                    <a:pt x="148" y="143"/>
                  </a:cubicBezTo>
                  <a:cubicBezTo>
                    <a:pt x="157" y="135"/>
                    <a:pt x="168" y="128"/>
                    <a:pt x="182" y="123"/>
                  </a:cubicBezTo>
                  <a:cubicBezTo>
                    <a:pt x="194" y="150"/>
                    <a:pt x="194" y="150"/>
                    <a:pt x="194" y="150"/>
                  </a:cubicBezTo>
                  <a:cubicBezTo>
                    <a:pt x="182" y="154"/>
                    <a:pt x="172" y="160"/>
                    <a:pt x="167" y="167"/>
                  </a:cubicBezTo>
                  <a:cubicBezTo>
                    <a:pt x="161" y="175"/>
                    <a:pt x="158" y="185"/>
                    <a:pt x="158" y="198"/>
                  </a:cubicBezTo>
                  <a:cubicBezTo>
                    <a:pt x="189" y="198"/>
                    <a:pt x="189" y="198"/>
                    <a:pt x="189" y="198"/>
                  </a:cubicBezTo>
                  <a:lnTo>
                    <a:pt x="189" y="262"/>
                  </a:lnTo>
                  <a:close/>
                  <a:moveTo>
                    <a:pt x="278" y="262"/>
                  </a:moveTo>
                  <a:cubicBezTo>
                    <a:pt x="214" y="262"/>
                    <a:pt x="214" y="262"/>
                    <a:pt x="214" y="262"/>
                  </a:cubicBezTo>
                  <a:cubicBezTo>
                    <a:pt x="214" y="216"/>
                    <a:pt x="214" y="216"/>
                    <a:pt x="214" y="216"/>
                  </a:cubicBezTo>
                  <a:cubicBezTo>
                    <a:pt x="214" y="197"/>
                    <a:pt x="215" y="182"/>
                    <a:pt x="219" y="172"/>
                  </a:cubicBezTo>
                  <a:cubicBezTo>
                    <a:pt x="222" y="161"/>
                    <a:pt x="228" y="152"/>
                    <a:pt x="237" y="143"/>
                  </a:cubicBezTo>
                  <a:cubicBezTo>
                    <a:pt x="246" y="135"/>
                    <a:pt x="257" y="128"/>
                    <a:pt x="270" y="123"/>
                  </a:cubicBezTo>
                  <a:cubicBezTo>
                    <a:pt x="283" y="150"/>
                    <a:pt x="283" y="150"/>
                    <a:pt x="283" y="150"/>
                  </a:cubicBezTo>
                  <a:cubicBezTo>
                    <a:pt x="270" y="154"/>
                    <a:pt x="261" y="160"/>
                    <a:pt x="255" y="167"/>
                  </a:cubicBezTo>
                  <a:cubicBezTo>
                    <a:pt x="250" y="175"/>
                    <a:pt x="247" y="185"/>
                    <a:pt x="247" y="198"/>
                  </a:cubicBezTo>
                  <a:cubicBezTo>
                    <a:pt x="278" y="198"/>
                    <a:pt x="278" y="198"/>
                    <a:pt x="278" y="198"/>
                  </a:cubicBezTo>
                  <a:lnTo>
                    <a:pt x="278" y="262"/>
                  </a:lnTo>
                  <a:close/>
                </a:path>
              </a:pathLst>
            </a:custGeom>
            <a:solidFill>
              <a:schemeClr val="bg1"/>
            </a:solidFill>
            <a:ln>
              <a:noFill/>
            </a:ln>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w/Product - No Background">
    <p:spTree>
      <p:nvGrpSpPr>
        <p:cNvPr id="1" name=""/>
        <p:cNvGrpSpPr/>
        <p:nvPr/>
      </p:nvGrpSpPr>
      <p:grpSpPr>
        <a:xfrm>
          <a:off x="0" y="0"/>
          <a:ext cx="0" cy="0"/>
          <a:chOff x="0" y="0"/>
          <a:chExt cx="0" cy="0"/>
        </a:xfrm>
      </p:grpSpPr>
      <p:sp>
        <p:nvSpPr>
          <p:cNvPr id="71" name="Rectangle 70"/>
          <p:cNvSpPr/>
          <p:nvPr userDrawn="1"/>
        </p:nvSpPr>
        <p:spPr>
          <a:xfrm>
            <a:off x="0" y="4639112"/>
            <a:ext cx="12188825" cy="2219160"/>
          </a:xfrm>
          <a:prstGeom prst="rect">
            <a:avLst/>
          </a:prstGeom>
          <a:gradFill flip="none" rotWithShape="1">
            <a:gsLst>
              <a:gs pos="0">
                <a:schemeClr val="tx2">
                  <a:alpha val="25000"/>
                </a:schemeClr>
              </a:gs>
              <a:gs pos="50000">
                <a:schemeClr val="bg1">
                  <a:alpha val="50000"/>
                </a:schemeClr>
              </a:gs>
              <a:gs pos="100000">
                <a:schemeClr val="tx2">
                  <a:alpha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userDrawn="1"/>
        </p:nvSpPr>
        <p:spPr>
          <a:xfrm>
            <a:off x="5931017" y="0"/>
            <a:ext cx="6260983" cy="6858000"/>
          </a:xfrm>
          <a:prstGeom prst="ellipse">
            <a:avLst/>
          </a:prstGeom>
          <a:gradFill flip="none" rotWithShape="1">
            <a:gsLst>
              <a:gs pos="0">
                <a:srgbClr val="515151"/>
              </a:gs>
              <a:gs pos="56000">
                <a:schemeClr val="bg2">
                  <a:lumMod val="45000"/>
                  <a:lumOff val="55000"/>
                  <a:alpha val="71000"/>
                </a:schemeClr>
              </a:gs>
              <a:gs pos="100000">
                <a:schemeClr val="bg2">
                  <a:lumMod val="30000"/>
                  <a:lumOff val="7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sp>
        <p:nvSpPr>
          <p:cNvPr id="20" name="Footer Placeholder 19"/>
          <p:cNvSpPr>
            <a:spLocks noGrp="1"/>
          </p:cNvSpPr>
          <p:nvPr>
            <p:ph type="ftr" sz="quarter" idx="13"/>
          </p:nvPr>
        </p:nvSpPr>
        <p:spPr>
          <a:xfrm>
            <a:off x="548640" y="6473952"/>
            <a:ext cx="2413343" cy="153888"/>
          </a:xfrm>
        </p:spPr>
        <p:txBody>
          <a:bodyPr/>
          <a:lstStyle/>
          <a:p>
            <a:endParaRPr lang="en-US" sz="1000" dirty="0">
              <a:solidFill>
                <a:srgbClr val="939598"/>
              </a:solidFill>
              <a:cs typeface="Arial" panose="020B0604020202020204" pitchFamily="34" charset="0"/>
            </a:endParaRPr>
          </a:p>
        </p:txBody>
      </p:sp>
      <p:sp>
        <p:nvSpPr>
          <p:cNvPr id="50" name="Rectangle 49"/>
          <p:cNvSpPr/>
          <p:nvPr userDrawn="1"/>
        </p:nvSpPr>
        <p:spPr bwMode="white">
          <a:xfrm>
            <a:off x="6800850" y="840981"/>
            <a:ext cx="4815286" cy="60170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28"/>
          <p:cNvGrpSpPr>
            <a:grpSpLocks noChangeAspect="1"/>
          </p:cNvGrpSpPr>
          <p:nvPr userDrawn="1"/>
        </p:nvGrpSpPr>
        <p:grpSpPr bwMode="gray">
          <a:xfrm>
            <a:off x="6988336" y="6341251"/>
            <a:ext cx="4416552" cy="289610"/>
            <a:chOff x="-1225" y="1829"/>
            <a:chExt cx="10126" cy="664"/>
          </a:xfrm>
        </p:grpSpPr>
        <p:sp>
          <p:nvSpPr>
            <p:cNvPr id="52" name="Oval 29"/>
            <p:cNvSpPr>
              <a:spLocks noChangeArrowheads="1"/>
            </p:cNvSpPr>
            <p:nvPr userDrawn="1"/>
          </p:nvSpPr>
          <p:spPr bwMode="gray">
            <a:xfrm>
              <a:off x="356" y="2283"/>
              <a:ext cx="87" cy="88"/>
            </a:xfrm>
            <a:prstGeom prst="ellipse">
              <a:avLst/>
            </a:pr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Oval 30"/>
            <p:cNvSpPr>
              <a:spLocks noChangeArrowheads="1"/>
            </p:cNvSpPr>
            <p:nvPr userDrawn="1"/>
          </p:nvSpPr>
          <p:spPr bwMode="gray">
            <a:xfrm>
              <a:off x="500" y="2283"/>
              <a:ext cx="83" cy="88"/>
            </a:xfrm>
            <a:prstGeom prst="ellipse">
              <a:avLst/>
            </a:pr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Oval 31"/>
            <p:cNvSpPr>
              <a:spLocks noChangeArrowheads="1"/>
            </p:cNvSpPr>
            <p:nvPr userDrawn="1"/>
          </p:nvSpPr>
          <p:spPr bwMode="gray">
            <a:xfrm>
              <a:off x="640" y="2283"/>
              <a:ext cx="87" cy="88"/>
            </a:xfrm>
            <a:prstGeom prst="ellipse">
              <a:avLst/>
            </a:pr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32"/>
            <p:cNvSpPr/>
            <p:nvPr userDrawn="1"/>
          </p:nvSpPr>
          <p:spPr bwMode="gray">
            <a:xfrm>
              <a:off x="8520" y="2152"/>
              <a:ext cx="274" cy="315"/>
            </a:xfrm>
            <a:custGeom>
              <a:avLst/>
              <a:gdLst>
                <a:gd name="T0" fmla="*/ 102 w 116"/>
                <a:gd name="T1" fmla="*/ 114 h 132"/>
                <a:gd name="T2" fmla="*/ 93 w 116"/>
                <a:gd name="T3" fmla="*/ 130 h 132"/>
                <a:gd name="T4" fmla="*/ 73 w 116"/>
                <a:gd name="T5" fmla="*/ 131 h 132"/>
                <a:gd name="T6" fmla="*/ 53 w 116"/>
                <a:gd name="T7" fmla="*/ 129 h 132"/>
                <a:gd name="T8" fmla="*/ 43 w 116"/>
                <a:gd name="T9" fmla="*/ 128 h 132"/>
                <a:gd name="T10" fmla="*/ 34 w 116"/>
                <a:gd name="T11" fmla="*/ 125 h 132"/>
                <a:gd name="T12" fmla="*/ 17 w 116"/>
                <a:gd name="T13" fmla="*/ 126 h 132"/>
                <a:gd name="T14" fmla="*/ 0 w 116"/>
                <a:gd name="T15" fmla="*/ 128 h 132"/>
                <a:gd name="T16" fmla="*/ 0 w 116"/>
                <a:gd name="T17" fmla="*/ 70 h 132"/>
                <a:gd name="T18" fmla="*/ 20 w 116"/>
                <a:gd name="T19" fmla="*/ 70 h 132"/>
                <a:gd name="T20" fmla="*/ 29 w 116"/>
                <a:gd name="T21" fmla="*/ 58 h 132"/>
                <a:gd name="T22" fmla="*/ 36 w 116"/>
                <a:gd name="T23" fmla="*/ 45 h 132"/>
                <a:gd name="T24" fmla="*/ 44 w 116"/>
                <a:gd name="T25" fmla="*/ 37 h 132"/>
                <a:gd name="T26" fmla="*/ 51 w 116"/>
                <a:gd name="T27" fmla="*/ 15 h 132"/>
                <a:gd name="T28" fmla="*/ 52 w 116"/>
                <a:gd name="T29" fmla="*/ 0 h 132"/>
                <a:gd name="T30" fmla="*/ 66 w 116"/>
                <a:gd name="T31" fmla="*/ 36 h 132"/>
                <a:gd name="T32" fmla="*/ 67 w 116"/>
                <a:gd name="T33" fmla="*/ 50 h 132"/>
                <a:gd name="T34" fmla="*/ 84 w 116"/>
                <a:gd name="T35" fmla="*/ 50 h 132"/>
                <a:gd name="T36" fmla="*/ 108 w 116"/>
                <a:gd name="T37" fmla="*/ 57 h 132"/>
                <a:gd name="T38" fmla="*/ 114 w 116"/>
                <a:gd name="T39" fmla="*/ 64 h 132"/>
                <a:gd name="T40" fmla="*/ 112 w 116"/>
                <a:gd name="T41" fmla="*/ 73 h 132"/>
                <a:gd name="T42" fmla="*/ 115 w 116"/>
                <a:gd name="T43" fmla="*/ 84 h 132"/>
                <a:gd name="T44" fmla="*/ 111 w 116"/>
                <a:gd name="T45" fmla="*/ 94 h 132"/>
                <a:gd name="T46" fmla="*/ 112 w 116"/>
                <a:gd name="T47" fmla="*/ 102 h 132"/>
                <a:gd name="T48" fmla="*/ 102 w 116"/>
                <a:gd name="T49" fmla="*/ 11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6" h="132">
                  <a:moveTo>
                    <a:pt x="102" y="114"/>
                  </a:moveTo>
                  <a:cubicBezTo>
                    <a:pt x="103" y="121"/>
                    <a:pt x="99" y="128"/>
                    <a:pt x="93" y="130"/>
                  </a:cubicBezTo>
                  <a:cubicBezTo>
                    <a:pt x="88" y="132"/>
                    <a:pt x="79" y="131"/>
                    <a:pt x="73" y="131"/>
                  </a:cubicBezTo>
                  <a:cubicBezTo>
                    <a:pt x="66" y="131"/>
                    <a:pt x="60" y="130"/>
                    <a:pt x="53" y="129"/>
                  </a:cubicBezTo>
                  <a:cubicBezTo>
                    <a:pt x="49" y="129"/>
                    <a:pt x="46" y="129"/>
                    <a:pt x="43" y="128"/>
                  </a:cubicBezTo>
                  <a:cubicBezTo>
                    <a:pt x="40" y="127"/>
                    <a:pt x="37" y="126"/>
                    <a:pt x="34" y="125"/>
                  </a:cubicBezTo>
                  <a:cubicBezTo>
                    <a:pt x="28" y="125"/>
                    <a:pt x="22" y="126"/>
                    <a:pt x="17" y="126"/>
                  </a:cubicBezTo>
                  <a:cubicBezTo>
                    <a:pt x="11" y="127"/>
                    <a:pt x="6" y="127"/>
                    <a:pt x="0" y="128"/>
                  </a:cubicBezTo>
                  <a:cubicBezTo>
                    <a:pt x="0" y="108"/>
                    <a:pt x="0" y="89"/>
                    <a:pt x="0" y="70"/>
                  </a:cubicBezTo>
                  <a:cubicBezTo>
                    <a:pt x="6" y="69"/>
                    <a:pt x="14" y="71"/>
                    <a:pt x="20" y="70"/>
                  </a:cubicBezTo>
                  <a:cubicBezTo>
                    <a:pt x="24" y="69"/>
                    <a:pt x="27" y="62"/>
                    <a:pt x="29" y="58"/>
                  </a:cubicBezTo>
                  <a:cubicBezTo>
                    <a:pt x="32" y="54"/>
                    <a:pt x="34" y="49"/>
                    <a:pt x="36" y="45"/>
                  </a:cubicBezTo>
                  <a:cubicBezTo>
                    <a:pt x="38" y="42"/>
                    <a:pt x="42" y="40"/>
                    <a:pt x="44" y="37"/>
                  </a:cubicBezTo>
                  <a:cubicBezTo>
                    <a:pt x="47" y="31"/>
                    <a:pt x="50" y="23"/>
                    <a:pt x="51" y="15"/>
                  </a:cubicBezTo>
                  <a:cubicBezTo>
                    <a:pt x="51" y="10"/>
                    <a:pt x="50" y="5"/>
                    <a:pt x="52" y="0"/>
                  </a:cubicBezTo>
                  <a:cubicBezTo>
                    <a:pt x="68" y="0"/>
                    <a:pt x="68" y="19"/>
                    <a:pt x="66" y="36"/>
                  </a:cubicBezTo>
                  <a:cubicBezTo>
                    <a:pt x="66" y="40"/>
                    <a:pt x="64" y="47"/>
                    <a:pt x="67" y="50"/>
                  </a:cubicBezTo>
                  <a:cubicBezTo>
                    <a:pt x="70" y="51"/>
                    <a:pt x="79" y="50"/>
                    <a:pt x="84" y="50"/>
                  </a:cubicBezTo>
                  <a:cubicBezTo>
                    <a:pt x="96" y="50"/>
                    <a:pt x="102" y="52"/>
                    <a:pt x="108" y="57"/>
                  </a:cubicBezTo>
                  <a:cubicBezTo>
                    <a:pt x="110" y="58"/>
                    <a:pt x="114" y="61"/>
                    <a:pt x="114" y="64"/>
                  </a:cubicBezTo>
                  <a:cubicBezTo>
                    <a:pt x="115" y="67"/>
                    <a:pt x="112" y="70"/>
                    <a:pt x="112" y="73"/>
                  </a:cubicBezTo>
                  <a:cubicBezTo>
                    <a:pt x="112" y="77"/>
                    <a:pt x="116" y="81"/>
                    <a:pt x="115" y="84"/>
                  </a:cubicBezTo>
                  <a:cubicBezTo>
                    <a:pt x="115" y="87"/>
                    <a:pt x="111" y="90"/>
                    <a:pt x="111" y="94"/>
                  </a:cubicBezTo>
                  <a:cubicBezTo>
                    <a:pt x="110" y="96"/>
                    <a:pt x="112" y="99"/>
                    <a:pt x="112" y="102"/>
                  </a:cubicBezTo>
                  <a:cubicBezTo>
                    <a:pt x="111" y="108"/>
                    <a:pt x="104" y="109"/>
                    <a:pt x="102" y="114"/>
                  </a:cubicBezTo>
                </a:path>
              </a:pathLst>
            </a:cu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6" name="Freeform 33"/>
            <p:cNvSpPr/>
            <p:nvPr userDrawn="1"/>
          </p:nvSpPr>
          <p:spPr bwMode="gray">
            <a:xfrm>
              <a:off x="-1136" y="2183"/>
              <a:ext cx="272" cy="286"/>
            </a:xfrm>
            <a:custGeom>
              <a:avLst/>
              <a:gdLst>
                <a:gd name="T0" fmla="*/ 154 w 272"/>
                <a:gd name="T1" fmla="*/ 0 h 286"/>
                <a:gd name="T2" fmla="*/ 154 w 272"/>
                <a:gd name="T3" fmla="*/ 126 h 286"/>
                <a:gd name="T4" fmla="*/ 272 w 272"/>
                <a:gd name="T5" fmla="*/ 126 h 286"/>
                <a:gd name="T6" fmla="*/ 272 w 272"/>
                <a:gd name="T7" fmla="*/ 160 h 286"/>
                <a:gd name="T8" fmla="*/ 154 w 272"/>
                <a:gd name="T9" fmla="*/ 160 h 286"/>
                <a:gd name="T10" fmla="*/ 154 w 272"/>
                <a:gd name="T11" fmla="*/ 286 h 286"/>
                <a:gd name="T12" fmla="*/ 119 w 272"/>
                <a:gd name="T13" fmla="*/ 286 h 286"/>
                <a:gd name="T14" fmla="*/ 119 w 272"/>
                <a:gd name="T15" fmla="*/ 160 h 286"/>
                <a:gd name="T16" fmla="*/ 0 w 272"/>
                <a:gd name="T17" fmla="*/ 160 h 286"/>
                <a:gd name="T18" fmla="*/ 0 w 272"/>
                <a:gd name="T19" fmla="*/ 126 h 286"/>
                <a:gd name="T20" fmla="*/ 119 w 272"/>
                <a:gd name="T21" fmla="*/ 126 h 286"/>
                <a:gd name="T22" fmla="*/ 119 w 272"/>
                <a:gd name="T23" fmla="*/ 0 h 286"/>
                <a:gd name="T24" fmla="*/ 154 w 272"/>
                <a:gd name="T25" fmla="*/ 0 h 286"/>
                <a:gd name="T26" fmla="*/ 154 w 272"/>
                <a:gd name="T27" fmla="*/ 0 h 286"/>
                <a:gd name="T28" fmla="*/ 154 w 272"/>
                <a:gd name="T29"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2" h="286">
                  <a:moveTo>
                    <a:pt x="154" y="0"/>
                  </a:moveTo>
                  <a:lnTo>
                    <a:pt x="154" y="126"/>
                  </a:lnTo>
                  <a:lnTo>
                    <a:pt x="272" y="126"/>
                  </a:lnTo>
                  <a:lnTo>
                    <a:pt x="272" y="160"/>
                  </a:lnTo>
                  <a:lnTo>
                    <a:pt x="154" y="160"/>
                  </a:lnTo>
                  <a:lnTo>
                    <a:pt x="154" y="286"/>
                  </a:lnTo>
                  <a:lnTo>
                    <a:pt x="119" y="286"/>
                  </a:lnTo>
                  <a:lnTo>
                    <a:pt x="119" y="160"/>
                  </a:lnTo>
                  <a:lnTo>
                    <a:pt x="0" y="160"/>
                  </a:lnTo>
                  <a:lnTo>
                    <a:pt x="0" y="126"/>
                  </a:lnTo>
                  <a:lnTo>
                    <a:pt x="119" y="126"/>
                  </a:lnTo>
                  <a:lnTo>
                    <a:pt x="119" y="0"/>
                  </a:lnTo>
                  <a:lnTo>
                    <a:pt x="154" y="0"/>
                  </a:lnTo>
                  <a:lnTo>
                    <a:pt x="154" y="0"/>
                  </a:lnTo>
                  <a:lnTo>
                    <a:pt x="154" y="0"/>
                  </a:lnTo>
                  <a:close/>
                </a:path>
              </a:pathLst>
            </a:cu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34"/>
            <p:cNvSpPr/>
            <p:nvPr userDrawn="1"/>
          </p:nvSpPr>
          <p:spPr bwMode="gray">
            <a:xfrm>
              <a:off x="-1136" y="2183"/>
              <a:ext cx="272" cy="286"/>
            </a:xfrm>
            <a:custGeom>
              <a:avLst/>
              <a:gdLst>
                <a:gd name="T0" fmla="*/ 154 w 272"/>
                <a:gd name="T1" fmla="*/ 0 h 286"/>
                <a:gd name="T2" fmla="*/ 154 w 272"/>
                <a:gd name="T3" fmla="*/ 126 h 286"/>
                <a:gd name="T4" fmla="*/ 272 w 272"/>
                <a:gd name="T5" fmla="*/ 126 h 286"/>
                <a:gd name="T6" fmla="*/ 272 w 272"/>
                <a:gd name="T7" fmla="*/ 160 h 286"/>
                <a:gd name="T8" fmla="*/ 154 w 272"/>
                <a:gd name="T9" fmla="*/ 160 h 286"/>
                <a:gd name="T10" fmla="*/ 154 w 272"/>
                <a:gd name="T11" fmla="*/ 286 h 286"/>
                <a:gd name="T12" fmla="*/ 119 w 272"/>
                <a:gd name="T13" fmla="*/ 286 h 286"/>
                <a:gd name="T14" fmla="*/ 119 w 272"/>
                <a:gd name="T15" fmla="*/ 160 h 286"/>
                <a:gd name="T16" fmla="*/ 0 w 272"/>
                <a:gd name="T17" fmla="*/ 160 h 286"/>
                <a:gd name="T18" fmla="*/ 0 w 272"/>
                <a:gd name="T19" fmla="*/ 126 h 286"/>
                <a:gd name="T20" fmla="*/ 119 w 272"/>
                <a:gd name="T21" fmla="*/ 126 h 286"/>
                <a:gd name="T22" fmla="*/ 119 w 272"/>
                <a:gd name="T23" fmla="*/ 0 h 286"/>
                <a:gd name="T24" fmla="*/ 154 w 272"/>
                <a:gd name="T25" fmla="*/ 0 h 286"/>
                <a:gd name="T26" fmla="*/ 154 w 272"/>
                <a:gd name="T27" fmla="*/ 0 h 286"/>
                <a:gd name="T28" fmla="*/ 154 w 272"/>
                <a:gd name="T29"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2" h="286">
                  <a:moveTo>
                    <a:pt x="154" y="0"/>
                  </a:moveTo>
                  <a:lnTo>
                    <a:pt x="154" y="126"/>
                  </a:lnTo>
                  <a:lnTo>
                    <a:pt x="272" y="126"/>
                  </a:lnTo>
                  <a:lnTo>
                    <a:pt x="272" y="160"/>
                  </a:lnTo>
                  <a:lnTo>
                    <a:pt x="154" y="160"/>
                  </a:lnTo>
                  <a:lnTo>
                    <a:pt x="154" y="286"/>
                  </a:lnTo>
                  <a:lnTo>
                    <a:pt x="119" y="286"/>
                  </a:lnTo>
                  <a:lnTo>
                    <a:pt x="119" y="160"/>
                  </a:lnTo>
                  <a:lnTo>
                    <a:pt x="0" y="160"/>
                  </a:lnTo>
                  <a:lnTo>
                    <a:pt x="0" y="126"/>
                  </a:lnTo>
                  <a:lnTo>
                    <a:pt x="119" y="126"/>
                  </a:lnTo>
                  <a:lnTo>
                    <a:pt x="119" y="0"/>
                  </a:lnTo>
                  <a:lnTo>
                    <a:pt x="154" y="0"/>
                  </a:lnTo>
                  <a:lnTo>
                    <a:pt x="154" y="0"/>
                  </a:lnTo>
                  <a:lnTo>
                    <a:pt x="154" y="0"/>
                  </a:lnTo>
                  <a:close/>
                </a:path>
              </a:pathLst>
            </a:cu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35"/>
            <p:cNvSpPr/>
            <p:nvPr userDrawn="1"/>
          </p:nvSpPr>
          <p:spPr bwMode="gray">
            <a:xfrm>
              <a:off x="-441" y="2159"/>
              <a:ext cx="350" cy="334"/>
            </a:xfrm>
            <a:custGeom>
              <a:avLst/>
              <a:gdLst>
                <a:gd name="T0" fmla="*/ 126 w 148"/>
                <a:gd name="T1" fmla="*/ 97 h 140"/>
                <a:gd name="T2" fmla="*/ 111 w 148"/>
                <a:gd name="T3" fmla="*/ 104 h 140"/>
                <a:gd name="T4" fmla="*/ 43 w 148"/>
                <a:gd name="T5" fmla="*/ 72 h 140"/>
                <a:gd name="T6" fmla="*/ 43 w 148"/>
                <a:gd name="T7" fmla="*/ 71 h 140"/>
                <a:gd name="T8" fmla="*/ 113 w 148"/>
                <a:gd name="T9" fmla="*/ 39 h 140"/>
                <a:gd name="T10" fmla="*/ 126 w 148"/>
                <a:gd name="T11" fmla="*/ 43 h 140"/>
                <a:gd name="T12" fmla="*/ 148 w 148"/>
                <a:gd name="T13" fmla="*/ 21 h 140"/>
                <a:gd name="T14" fmla="*/ 126 w 148"/>
                <a:gd name="T15" fmla="*/ 0 h 140"/>
                <a:gd name="T16" fmla="*/ 105 w 148"/>
                <a:gd name="T17" fmla="*/ 21 h 140"/>
                <a:gd name="T18" fmla="*/ 105 w 148"/>
                <a:gd name="T19" fmla="*/ 26 h 140"/>
                <a:gd name="T20" fmla="*/ 39 w 148"/>
                <a:gd name="T21" fmla="*/ 57 h 140"/>
                <a:gd name="T22" fmla="*/ 22 w 148"/>
                <a:gd name="T23" fmla="*/ 49 h 140"/>
                <a:gd name="T24" fmla="*/ 0 w 148"/>
                <a:gd name="T25" fmla="*/ 70 h 140"/>
                <a:gd name="T26" fmla="*/ 22 w 148"/>
                <a:gd name="T27" fmla="*/ 92 h 140"/>
                <a:gd name="T28" fmla="*/ 37 w 148"/>
                <a:gd name="T29" fmla="*/ 85 h 140"/>
                <a:gd name="T30" fmla="*/ 105 w 148"/>
                <a:gd name="T31" fmla="*/ 117 h 140"/>
                <a:gd name="T32" fmla="*/ 105 w 148"/>
                <a:gd name="T33" fmla="*/ 119 h 140"/>
                <a:gd name="T34" fmla="*/ 126 w 148"/>
                <a:gd name="T35" fmla="*/ 140 h 140"/>
                <a:gd name="T36" fmla="*/ 148 w 148"/>
                <a:gd name="T37" fmla="*/ 119 h 140"/>
                <a:gd name="T38" fmla="*/ 126 w 148"/>
                <a:gd name="T39" fmla="*/ 9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8" h="140">
                  <a:moveTo>
                    <a:pt x="126" y="97"/>
                  </a:moveTo>
                  <a:cubicBezTo>
                    <a:pt x="120" y="97"/>
                    <a:pt x="115" y="100"/>
                    <a:pt x="111" y="104"/>
                  </a:cubicBezTo>
                  <a:cubicBezTo>
                    <a:pt x="43" y="72"/>
                    <a:pt x="43" y="72"/>
                    <a:pt x="43" y="72"/>
                  </a:cubicBezTo>
                  <a:cubicBezTo>
                    <a:pt x="43" y="72"/>
                    <a:pt x="43" y="71"/>
                    <a:pt x="43" y="71"/>
                  </a:cubicBezTo>
                  <a:cubicBezTo>
                    <a:pt x="113" y="39"/>
                    <a:pt x="113" y="39"/>
                    <a:pt x="113" y="39"/>
                  </a:cubicBezTo>
                  <a:cubicBezTo>
                    <a:pt x="117" y="41"/>
                    <a:pt x="121" y="43"/>
                    <a:pt x="126" y="43"/>
                  </a:cubicBezTo>
                  <a:cubicBezTo>
                    <a:pt x="138" y="43"/>
                    <a:pt x="148" y="33"/>
                    <a:pt x="148" y="21"/>
                  </a:cubicBezTo>
                  <a:cubicBezTo>
                    <a:pt x="148" y="9"/>
                    <a:pt x="138" y="0"/>
                    <a:pt x="126" y="0"/>
                  </a:cubicBezTo>
                  <a:cubicBezTo>
                    <a:pt x="114" y="0"/>
                    <a:pt x="105" y="9"/>
                    <a:pt x="105" y="21"/>
                  </a:cubicBezTo>
                  <a:cubicBezTo>
                    <a:pt x="105" y="23"/>
                    <a:pt x="105" y="24"/>
                    <a:pt x="105" y="26"/>
                  </a:cubicBezTo>
                  <a:cubicBezTo>
                    <a:pt x="39" y="57"/>
                    <a:pt x="39" y="57"/>
                    <a:pt x="39" y="57"/>
                  </a:cubicBezTo>
                  <a:cubicBezTo>
                    <a:pt x="35" y="52"/>
                    <a:pt x="29" y="49"/>
                    <a:pt x="22" y="49"/>
                  </a:cubicBezTo>
                  <a:cubicBezTo>
                    <a:pt x="10" y="49"/>
                    <a:pt x="0" y="58"/>
                    <a:pt x="0" y="70"/>
                  </a:cubicBezTo>
                  <a:cubicBezTo>
                    <a:pt x="0" y="82"/>
                    <a:pt x="10" y="92"/>
                    <a:pt x="22" y="92"/>
                  </a:cubicBezTo>
                  <a:cubicBezTo>
                    <a:pt x="28" y="92"/>
                    <a:pt x="33" y="89"/>
                    <a:pt x="37" y="85"/>
                  </a:cubicBezTo>
                  <a:cubicBezTo>
                    <a:pt x="105" y="117"/>
                    <a:pt x="105" y="117"/>
                    <a:pt x="105" y="117"/>
                  </a:cubicBezTo>
                  <a:cubicBezTo>
                    <a:pt x="105" y="118"/>
                    <a:pt x="105" y="118"/>
                    <a:pt x="105" y="119"/>
                  </a:cubicBezTo>
                  <a:cubicBezTo>
                    <a:pt x="105" y="131"/>
                    <a:pt x="114" y="140"/>
                    <a:pt x="126" y="140"/>
                  </a:cubicBezTo>
                  <a:cubicBezTo>
                    <a:pt x="138" y="140"/>
                    <a:pt x="148" y="131"/>
                    <a:pt x="148" y="119"/>
                  </a:cubicBezTo>
                  <a:cubicBezTo>
                    <a:pt x="148" y="107"/>
                    <a:pt x="138" y="97"/>
                    <a:pt x="126" y="97"/>
                  </a:cubicBezTo>
                </a:path>
              </a:pathLst>
            </a:cu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36"/>
            <p:cNvSpPr/>
            <p:nvPr userDrawn="1"/>
          </p:nvSpPr>
          <p:spPr bwMode="gray">
            <a:xfrm>
              <a:off x="-1225" y="1829"/>
              <a:ext cx="1862" cy="132"/>
            </a:xfrm>
            <a:custGeom>
              <a:avLst/>
              <a:gdLst>
                <a:gd name="T0" fmla="*/ 0 w 1862"/>
                <a:gd name="T1" fmla="*/ 0 h 132"/>
                <a:gd name="T2" fmla="*/ 1862 w 1862"/>
                <a:gd name="T3" fmla="*/ 0 h 132"/>
                <a:gd name="T4" fmla="*/ 1862 w 1862"/>
                <a:gd name="T5" fmla="*/ 132 h 132"/>
                <a:gd name="T6" fmla="*/ 0 w 1862"/>
                <a:gd name="T7" fmla="*/ 132 h 132"/>
                <a:gd name="T8" fmla="*/ 0 w 1862"/>
                <a:gd name="T9" fmla="*/ 0 h 132"/>
                <a:gd name="T10" fmla="*/ 0 w 1862"/>
                <a:gd name="T11" fmla="*/ 0 h 132"/>
              </a:gdLst>
              <a:ahLst/>
              <a:cxnLst>
                <a:cxn ang="0">
                  <a:pos x="T0" y="T1"/>
                </a:cxn>
                <a:cxn ang="0">
                  <a:pos x="T2" y="T3"/>
                </a:cxn>
                <a:cxn ang="0">
                  <a:pos x="T4" y="T5"/>
                </a:cxn>
                <a:cxn ang="0">
                  <a:pos x="T6" y="T7"/>
                </a:cxn>
                <a:cxn ang="0">
                  <a:pos x="T8" y="T9"/>
                </a:cxn>
                <a:cxn ang="0">
                  <a:pos x="T10" y="T11"/>
                </a:cxn>
              </a:cxnLst>
              <a:rect l="0" t="0" r="r" b="b"/>
              <a:pathLst>
                <a:path w="1862" h="132">
                  <a:moveTo>
                    <a:pt x="0" y="0"/>
                  </a:moveTo>
                  <a:lnTo>
                    <a:pt x="1862" y="0"/>
                  </a:lnTo>
                  <a:lnTo>
                    <a:pt x="1862" y="132"/>
                  </a:lnTo>
                  <a:lnTo>
                    <a:pt x="0" y="132"/>
                  </a:lnTo>
                  <a:lnTo>
                    <a:pt x="0" y="0"/>
                  </a:lnTo>
                  <a:lnTo>
                    <a:pt x="0" y="0"/>
                  </a:lnTo>
                  <a:close/>
                </a:path>
              </a:pathLst>
            </a:custGeom>
            <a:solidFill>
              <a:srgbClr val="EE31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Rectangle 37"/>
            <p:cNvSpPr>
              <a:spLocks noChangeArrowheads="1"/>
            </p:cNvSpPr>
            <p:nvPr userDrawn="1"/>
          </p:nvSpPr>
          <p:spPr bwMode="gray">
            <a:xfrm>
              <a:off x="-1225" y="1958"/>
              <a:ext cx="10126" cy="21"/>
            </a:xfrm>
            <a:prstGeom prst="rect">
              <a:avLst/>
            </a:prstGeom>
            <a:solidFill>
              <a:srgbClr val="8D8F8E"/>
            </a:solidFill>
            <a:ln w="9525">
              <a:noFill/>
              <a:miter lim="800000"/>
            </a:ln>
          </p:spPr>
          <p:txBody>
            <a:bodyPr vert="horz" wrap="square" lIns="91440" tIns="45720" rIns="91440" bIns="45720" numCol="1" anchor="t" anchorCtr="0" compatLnSpc="1"/>
            <a:lstStyle/>
            <a:p>
              <a:endParaRPr lang="en-US"/>
            </a:p>
          </p:txBody>
        </p:sp>
      </p:grpSp>
      <p:sp>
        <p:nvSpPr>
          <p:cNvPr id="61" name="Title 1"/>
          <p:cNvSpPr>
            <a:spLocks noGrp="1"/>
          </p:cNvSpPr>
          <p:nvPr>
            <p:ph type="title" hasCustomPrompt="1"/>
          </p:nvPr>
        </p:nvSpPr>
        <p:spPr>
          <a:xfrm>
            <a:off x="6921407" y="961121"/>
            <a:ext cx="4556458" cy="808956"/>
          </a:xfrm>
          <a:prstGeom prst="rect">
            <a:avLst/>
          </a:prstGeom>
        </p:spPr>
        <p:txBody>
          <a:bodyPr lIns="0" tIns="0" rIns="0" bIns="0">
            <a:noAutofit/>
          </a:bodyPr>
          <a:lstStyle>
            <a:lvl1pPr algn="l">
              <a:defRPr sz="2800" cap="none"/>
            </a:lvl1pPr>
          </a:lstStyle>
          <a:p>
            <a:r>
              <a:rPr lang="en-US" dirty="0"/>
              <a:t>Click To Edit Product Text</a:t>
            </a:r>
          </a:p>
        </p:txBody>
      </p:sp>
      <p:sp>
        <p:nvSpPr>
          <p:cNvPr id="64" name="Picture Placeholder 186"/>
          <p:cNvSpPr>
            <a:spLocks noGrp="1"/>
          </p:cNvSpPr>
          <p:nvPr>
            <p:ph type="pic" sz="quarter" idx="15"/>
          </p:nvPr>
        </p:nvSpPr>
        <p:spPr>
          <a:xfrm>
            <a:off x="548640" y="556260"/>
            <a:ext cx="6048375" cy="5579363"/>
          </a:xfrm>
          <a:prstGeom prst="rect">
            <a:avLst/>
          </a:prstGeom>
        </p:spPr>
        <p:txBody>
          <a:bodyPr anchor="ctr"/>
          <a:lstStyle>
            <a:lvl1pPr marL="0" indent="0" algn="ctr">
              <a:buNone/>
              <a:defRPr sz="2400">
                <a:solidFill>
                  <a:schemeClr val="accent1"/>
                </a:solidFill>
              </a:defRPr>
            </a:lvl1pPr>
          </a:lstStyle>
          <a:p>
            <a:r>
              <a:rPr lang="zh-CN" altLang="en-US"/>
              <a:t>单击图标添加图片</a:t>
            </a:r>
            <a:endParaRPr lang="en-US" dirty="0"/>
          </a:p>
        </p:txBody>
      </p:sp>
      <p:sp>
        <p:nvSpPr>
          <p:cNvPr id="66" name="Content Placeholder 2"/>
          <p:cNvSpPr>
            <a:spLocks noGrp="1"/>
          </p:cNvSpPr>
          <p:nvPr>
            <p:ph sz="half" idx="1"/>
          </p:nvPr>
        </p:nvSpPr>
        <p:spPr bwMode="gray">
          <a:xfrm>
            <a:off x="6922008" y="2020824"/>
            <a:ext cx="4553712" cy="4114800"/>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cxnSp>
        <p:nvCxnSpPr>
          <p:cNvPr id="70" name="Straight Connector 69"/>
          <p:cNvCxnSpPr/>
          <p:nvPr userDrawn="1"/>
        </p:nvCxnSpPr>
        <p:spPr>
          <a:xfrm>
            <a:off x="6922008" y="1908190"/>
            <a:ext cx="4553712"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w/Product - With Background">
    <p:spTree>
      <p:nvGrpSpPr>
        <p:cNvPr id="1" name=""/>
        <p:cNvGrpSpPr/>
        <p:nvPr/>
      </p:nvGrpSpPr>
      <p:grpSpPr>
        <a:xfrm>
          <a:off x="0" y="0"/>
          <a:ext cx="0" cy="0"/>
          <a:chOff x="0" y="0"/>
          <a:chExt cx="0" cy="0"/>
        </a:xfrm>
      </p:grpSpPr>
      <p:sp>
        <p:nvSpPr>
          <p:cNvPr id="21" name="Rectangle 20"/>
          <p:cNvSpPr/>
          <p:nvPr userDrawn="1"/>
        </p:nvSpPr>
        <p:spPr>
          <a:xfrm>
            <a:off x="0" y="4639112"/>
            <a:ext cx="12188825" cy="2219160"/>
          </a:xfrm>
          <a:prstGeom prst="rect">
            <a:avLst/>
          </a:prstGeom>
          <a:gradFill flip="none" rotWithShape="1">
            <a:gsLst>
              <a:gs pos="0">
                <a:schemeClr val="tx2">
                  <a:alpha val="25000"/>
                </a:schemeClr>
              </a:gs>
              <a:gs pos="50000">
                <a:schemeClr val="bg1">
                  <a:alpha val="50000"/>
                </a:schemeClr>
              </a:gs>
              <a:gs pos="100000">
                <a:schemeClr val="tx2">
                  <a:alpha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userDrawn="1"/>
        </p:nvSpPr>
        <p:spPr>
          <a:xfrm>
            <a:off x="5931017" y="0"/>
            <a:ext cx="6260983" cy="6858000"/>
          </a:xfrm>
          <a:prstGeom prst="ellipse">
            <a:avLst/>
          </a:prstGeom>
          <a:gradFill flip="none" rotWithShape="1">
            <a:gsLst>
              <a:gs pos="0">
                <a:srgbClr val="515151"/>
              </a:gs>
              <a:gs pos="56000">
                <a:schemeClr val="bg2">
                  <a:lumMod val="45000"/>
                  <a:lumOff val="55000"/>
                  <a:alpha val="71000"/>
                </a:schemeClr>
              </a:gs>
              <a:gs pos="100000">
                <a:schemeClr val="bg2">
                  <a:lumMod val="30000"/>
                  <a:lumOff val="7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sp>
        <p:nvSpPr>
          <p:cNvPr id="20" name="Footer Placeholder 19"/>
          <p:cNvSpPr>
            <a:spLocks noGrp="1"/>
          </p:cNvSpPr>
          <p:nvPr>
            <p:ph type="ftr" sz="quarter" idx="13"/>
          </p:nvPr>
        </p:nvSpPr>
        <p:spPr>
          <a:xfrm>
            <a:off x="548640" y="6473952"/>
            <a:ext cx="2413343" cy="153888"/>
          </a:xfrm>
        </p:spPr>
        <p:txBody>
          <a:bodyPr/>
          <a:lstStyle/>
          <a:p>
            <a:endParaRPr lang="en-US" sz="1000" dirty="0">
              <a:solidFill>
                <a:srgbClr val="939598"/>
              </a:solidFill>
              <a:cs typeface="Arial" panose="020B0604020202020204" pitchFamily="34" charset="0"/>
            </a:endParaRPr>
          </a:p>
        </p:txBody>
      </p:sp>
      <p:sp>
        <p:nvSpPr>
          <p:cNvPr id="50" name="Rectangle 49"/>
          <p:cNvSpPr/>
          <p:nvPr userDrawn="1"/>
        </p:nvSpPr>
        <p:spPr bwMode="white">
          <a:xfrm>
            <a:off x="6800850" y="840981"/>
            <a:ext cx="4815286" cy="60170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28"/>
          <p:cNvGrpSpPr>
            <a:grpSpLocks noChangeAspect="1"/>
          </p:cNvGrpSpPr>
          <p:nvPr userDrawn="1"/>
        </p:nvGrpSpPr>
        <p:grpSpPr bwMode="gray">
          <a:xfrm>
            <a:off x="6988336" y="6341251"/>
            <a:ext cx="4416552" cy="289610"/>
            <a:chOff x="-1225" y="1829"/>
            <a:chExt cx="10126" cy="664"/>
          </a:xfrm>
        </p:grpSpPr>
        <p:sp>
          <p:nvSpPr>
            <p:cNvPr id="52" name="Oval 29"/>
            <p:cNvSpPr>
              <a:spLocks noChangeArrowheads="1"/>
            </p:cNvSpPr>
            <p:nvPr userDrawn="1"/>
          </p:nvSpPr>
          <p:spPr bwMode="gray">
            <a:xfrm>
              <a:off x="356" y="2283"/>
              <a:ext cx="87" cy="88"/>
            </a:xfrm>
            <a:prstGeom prst="ellipse">
              <a:avLst/>
            </a:pr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Oval 30"/>
            <p:cNvSpPr>
              <a:spLocks noChangeArrowheads="1"/>
            </p:cNvSpPr>
            <p:nvPr userDrawn="1"/>
          </p:nvSpPr>
          <p:spPr bwMode="gray">
            <a:xfrm>
              <a:off x="500" y="2283"/>
              <a:ext cx="83" cy="88"/>
            </a:xfrm>
            <a:prstGeom prst="ellipse">
              <a:avLst/>
            </a:pr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Oval 31"/>
            <p:cNvSpPr>
              <a:spLocks noChangeArrowheads="1"/>
            </p:cNvSpPr>
            <p:nvPr userDrawn="1"/>
          </p:nvSpPr>
          <p:spPr bwMode="gray">
            <a:xfrm>
              <a:off x="640" y="2283"/>
              <a:ext cx="87" cy="88"/>
            </a:xfrm>
            <a:prstGeom prst="ellipse">
              <a:avLst/>
            </a:pr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32"/>
            <p:cNvSpPr/>
            <p:nvPr userDrawn="1"/>
          </p:nvSpPr>
          <p:spPr bwMode="gray">
            <a:xfrm>
              <a:off x="8520" y="2152"/>
              <a:ext cx="274" cy="315"/>
            </a:xfrm>
            <a:custGeom>
              <a:avLst/>
              <a:gdLst>
                <a:gd name="T0" fmla="*/ 102 w 116"/>
                <a:gd name="T1" fmla="*/ 114 h 132"/>
                <a:gd name="T2" fmla="*/ 93 w 116"/>
                <a:gd name="T3" fmla="*/ 130 h 132"/>
                <a:gd name="T4" fmla="*/ 73 w 116"/>
                <a:gd name="T5" fmla="*/ 131 h 132"/>
                <a:gd name="T6" fmla="*/ 53 w 116"/>
                <a:gd name="T7" fmla="*/ 129 h 132"/>
                <a:gd name="T8" fmla="*/ 43 w 116"/>
                <a:gd name="T9" fmla="*/ 128 h 132"/>
                <a:gd name="T10" fmla="*/ 34 w 116"/>
                <a:gd name="T11" fmla="*/ 125 h 132"/>
                <a:gd name="T12" fmla="*/ 17 w 116"/>
                <a:gd name="T13" fmla="*/ 126 h 132"/>
                <a:gd name="T14" fmla="*/ 0 w 116"/>
                <a:gd name="T15" fmla="*/ 128 h 132"/>
                <a:gd name="T16" fmla="*/ 0 w 116"/>
                <a:gd name="T17" fmla="*/ 70 h 132"/>
                <a:gd name="T18" fmla="*/ 20 w 116"/>
                <a:gd name="T19" fmla="*/ 70 h 132"/>
                <a:gd name="T20" fmla="*/ 29 w 116"/>
                <a:gd name="T21" fmla="*/ 58 h 132"/>
                <a:gd name="T22" fmla="*/ 36 w 116"/>
                <a:gd name="T23" fmla="*/ 45 h 132"/>
                <a:gd name="T24" fmla="*/ 44 w 116"/>
                <a:gd name="T25" fmla="*/ 37 h 132"/>
                <a:gd name="T26" fmla="*/ 51 w 116"/>
                <a:gd name="T27" fmla="*/ 15 h 132"/>
                <a:gd name="T28" fmla="*/ 52 w 116"/>
                <a:gd name="T29" fmla="*/ 0 h 132"/>
                <a:gd name="T30" fmla="*/ 66 w 116"/>
                <a:gd name="T31" fmla="*/ 36 h 132"/>
                <a:gd name="T32" fmla="*/ 67 w 116"/>
                <a:gd name="T33" fmla="*/ 50 h 132"/>
                <a:gd name="T34" fmla="*/ 84 w 116"/>
                <a:gd name="T35" fmla="*/ 50 h 132"/>
                <a:gd name="T36" fmla="*/ 108 w 116"/>
                <a:gd name="T37" fmla="*/ 57 h 132"/>
                <a:gd name="T38" fmla="*/ 114 w 116"/>
                <a:gd name="T39" fmla="*/ 64 h 132"/>
                <a:gd name="T40" fmla="*/ 112 w 116"/>
                <a:gd name="T41" fmla="*/ 73 h 132"/>
                <a:gd name="T42" fmla="*/ 115 w 116"/>
                <a:gd name="T43" fmla="*/ 84 h 132"/>
                <a:gd name="T44" fmla="*/ 111 w 116"/>
                <a:gd name="T45" fmla="*/ 94 h 132"/>
                <a:gd name="T46" fmla="*/ 112 w 116"/>
                <a:gd name="T47" fmla="*/ 102 h 132"/>
                <a:gd name="T48" fmla="*/ 102 w 116"/>
                <a:gd name="T49" fmla="*/ 11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6" h="132">
                  <a:moveTo>
                    <a:pt x="102" y="114"/>
                  </a:moveTo>
                  <a:cubicBezTo>
                    <a:pt x="103" y="121"/>
                    <a:pt x="99" y="128"/>
                    <a:pt x="93" y="130"/>
                  </a:cubicBezTo>
                  <a:cubicBezTo>
                    <a:pt x="88" y="132"/>
                    <a:pt x="79" y="131"/>
                    <a:pt x="73" y="131"/>
                  </a:cubicBezTo>
                  <a:cubicBezTo>
                    <a:pt x="66" y="131"/>
                    <a:pt x="60" y="130"/>
                    <a:pt x="53" y="129"/>
                  </a:cubicBezTo>
                  <a:cubicBezTo>
                    <a:pt x="49" y="129"/>
                    <a:pt x="46" y="129"/>
                    <a:pt x="43" y="128"/>
                  </a:cubicBezTo>
                  <a:cubicBezTo>
                    <a:pt x="40" y="127"/>
                    <a:pt x="37" y="126"/>
                    <a:pt x="34" y="125"/>
                  </a:cubicBezTo>
                  <a:cubicBezTo>
                    <a:pt x="28" y="125"/>
                    <a:pt x="22" y="126"/>
                    <a:pt x="17" y="126"/>
                  </a:cubicBezTo>
                  <a:cubicBezTo>
                    <a:pt x="11" y="127"/>
                    <a:pt x="6" y="127"/>
                    <a:pt x="0" y="128"/>
                  </a:cubicBezTo>
                  <a:cubicBezTo>
                    <a:pt x="0" y="108"/>
                    <a:pt x="0" y="89"/>
                    <a:pt x="0" y="70"/>
                  </a:cubicBezTo>
                  <a:cubicBezTo>
                    <a:pt x="6" y="69"/>
                    <a:pt x="14" y="71"/>
                    <a:pt x="20" y="70"/>
                  </a:cubicBezTo>
                  <a:cubicBezTo>
                    <a:pt x="24" y="69"/>
                    <a:pt x="27" y="62"/>
                    <a:pt x="29" y="58"/>
                  </a:cubicBezTo>
                  <a:cubicBezTo>
                    <a:pt x="32" y="54"/>
                    <a:pt x="34" y="49"/>
                    <a:pt x="36" y="45"/>
                  </a:cubicBezTo>
                  <a:cubicBezTo>
                    <a:pt x="38" y="42"/>
                    <a:pt x="42" y="40"/>
                    <a:pt x="44" y="37"/>
                  </a:cubicBezTo>
                  <a:cubicBezTo>
                    <a:pt x="47" y="31"/>
                    <a:pt x="50" y="23"/>
                    <a:pt x="51" y="15"/>
                  </a:cubicBezTo>
                  <a:cubicBezTo>
                    <a:pt x="51" y="10"/>
                    <a:pt x="50" y="5"/>
                    <a:pt x="52" y="0"/>
                  </a:cubicBezTo>
                  <a:cubicBezTo>
                    <a:pt x="68" y="0"/>
                    <a:pt x="68" y="19"/>
                    <a:pt x="66" y="36"/>
                  </a:cubicBezTo>
                  <a:cubicBezTo>
                    <a:pt x="66" y="40"/>
                    <a:pt x="64" y="47"/>
                    <a:pt x="67" y="50"/>
                  </a:cubicBezTo>
                  <a:cubicBezTo>
                    <a:pt x="70" y="51"/>
                    <a:pt x="79" y="50"/>
                    <a:pt x="84" y="50"/>
                  </a:cubicBezTo>
                  <a:cubicBezTo>
                    <a:pt x="96" y="50"/>
                    <a:pt x="102" y="52"/>
                    <a:pt x="108" y="57"/>
                  </a:cubicBezTo>
                  <a:cubicBezTo>
                    <a:pt x="110" y="58"/>
                    <a:pt x="114" y="61"/>
                    <a:pt x="114" y="64"/>
                  </a:cubicBezTo>
                  <a:cubicBezTo>
                    <a:pt x="115" y="67"/>
                    <a:pt x="112" y="70"/>
                    <a:pt x="112" y="73"/>
                  </a:cubicBezTo>
                  <a:cubicBezTo>
                    <a:pt x="112" y="77"/>
                    <a:pt x="116" y="81"/>
                    <a:pt x="115" y="84"/>
                  </a:cubicBezTo>
                  <a:cubicBezTo>
                    <a:pt x="115" y="87"/>
                    <a:pt x="111" y="90"/>
                    <a:pt x="111" y="94"/>
                  </a:cubicBezTo>
                  <a:cubicBezTo>
                    <a:pt x="110" y="96"/>
                    <a:pt x="112" y="99"/>
                    <a:pt x="112" y="102"/>
                  </a:cubicBezTo>
                  <a:cubicBezTo>
                    <a:pt x="111" y="108"/>
                    <a:pt x="104" y="109"/>
                    <a:pt x="102" y="114"/>
                  </a:cubicBezTo>
                </a:path>
              </a:pathLst>
            </a:cu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6" name="Freeform 33"/>
            <p:cNvSpPr/>
            <p:nvPr userDrawn="1"/>
          </p:nvSpPr>
          <p:spPr bwMode="gray">
            <a:xfrm>
              <a:off x="-1136" y="2183"/>
              <a:ext cx="272" cy="286"/>
            </a:xfrm>
            <a:custGeom>
              <a:avLst/>
              <a:gdLst>
                <a:gd name="T0" fmla="*/ 154 w 272"/>
                <a:gd name="T1" fmla="*/ 0 h 286"/>
                <a:gd name="T2" fmla="*/ 154 w 272"/>
                <a:gd name="T3" fmla="*/ 126 h 286"/>
                <a:gd name="T4" fmla="*/ 272 w 272"/>
                <a:gd name="T5" fmla="*/ 126 h 286"/>
                <a:gd name="T6" fmla="*/ 272 w 272"/>
                <a:gd name="T7" fmla="*/ 160 h 286"/>
                <a:gd name="T8" fmla="*/ 154 w 272"/>
                <a:gd name="T9" fmla="*/ 160 h 286"/>
                <a:gd name="T10" fmla="*/ 154 w 272"/>
                <a:gd name="T11" fmla="*/ 286 h 286"/>
                <a:gd name="T12" fmla="*/ 119 w 272"/>
                <a:gd name="T13" fmla="*/ 286 h 286"/>
                <a:gd name="T14" fmla="*/ 119 w 272"/>
                <a:gd name="T15" fmla="*/ 160 h 286"/>
                <a:gd name="T16" fmla="*/ 0 w 272"/>
                <a:gd name="T17" fmla="*/ 160 h 286"/>
                <a:gd name="T18" fmla="*/ 0 w 272"/>
                <a:gd name="T19" fmla="*/ 126 h 286"/>
                <a:gd name="T20" fmla="*/ 119 w 272"/>
                <a:gd name="T21" fmla="*/ 126 h 286"/>
                <a:gd name="T22" fmla="*/ 119 w 272"/>
                <a:gd name="T23" fmla="*/ 0 h 286"/>
                <a:gd name="T24" fmla="*/ 154 w 272"/>
                <a:gd name="T25" fmla="*/ 0 h 286"/>
                <a:gd name="T26" fmla="*/ 154 w 272"/>
                <a:gd name="T27" fmla="*/ 0 h 286"/>
                <a:gd name="T28" fmla="*/ 154 w 272"/>
                <a:gd name="T29"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2" h="286">
                  <a:moveTo>
                    <a:pt x="154" y="0"/>
                  </a:moveTo>
                  <a:lnTo>
                    <a:pt x="154" y="126"/>
                  </a:lnTo>
                  <a:lnTo>
                    <a:pt x="272" y="126"/>
                  </a:lnTo>
                  <a:lnTo>
                    <a:pt x="272" y="160"/>
                  </a:lnTo>
                  <a:lnTo>
                    <a:pt x="154" y="160"/>
                  </a:lnTo>
                  <a:lnTo>
                    <a:pt x="154" y="286"/>
                  </a:lnTo>
                  <a:lnTo>
                    <a:pt x="119" y="286"/>
                  </a:lnTo>
                  <a:lnTo>
                    <a:pt x="119" y="160"/>
                  </a:lnTo>
                  <a:lnTo>
                    <a:pt x="0" y="160"/>
                  </a:lnTo>
                  <a:lnTo>
                    <a:pt x="0" y="126"/>
                  </a:lnTo>
                  <a:lnTo>
                    <a:pt x="119" y="126"/>
                  </a:lnTo>
                  <a:lnTo>
                    <a:pt x="119" y="0"/>
                  </a:lnTo>
                  <a:lnTo>
                    <a:pt x="154" y="0"/>
                  </a:lnTo>
                  <a:lnTo>
                    <a:pt x="154" y="0"/>
                  </a:lnTo>
                  <a:lnTo>
                    <a:pt x="154" y="0"/>
                  </a:lnTo>
                  <a:close/>
                </a:path>
              </a:pathLst>
            </a:cu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34"/>
            <p:cNvSpPr/>
            <p:nvPr userDrawn="1"/>
          </p:nvSpPr>
          <p:spPr bwMode="gray">
            <a:xfrm>
              <a:off x="-1136" y="2183"/>
              <a:ext cx="272" cy="286"/>
            </a:xfrm>
            <a:custGeom>
              <a:avLst/>
              <a:gdLst>
                <a:gd name="T0" fmla="*/ 154 w 272"/>
                <a:gd name="T1" fmla="*/ 0 h 286"/>
                <a:gd name="T2" fmla="*/ 154 w 272"/>
                <a:gd name="T3" fmla="*/ 126 h 286"/>
                <a:gd name="T4" fmla="*/ 272 w 272"/>
                <a:gd name="T5" fmla="*/ 126 h 286"/>
                <a:gd name="T6" fmla="*/ 272 w 272"/>
                <a:gd name="T7" fmla="*/ 160 h 286"/>
                <a:gd name="T8" fmla="*/ 154 w 272"/>
                <a:gd name="T9" fmla="*/ 160 h 286"/>
                <a:gd name="T10" fmla="*/ 154 w 272"/>
                <a:gd name="T11" fmla="*/ 286 h 286"/>
                <a:gd name="T12" fmla="*/ 119 w 272"/>
                <a:gd name="T13" fmla="*/ 286 h 286"/>
                <a:gd name="T14" fmla="*/ 119 w 272"/>
                <a:gd name="T15" fmla="*/ 160 h 286"/>
                <a:gd name="T16" fmla="*/ 0 w 272"/>
                <a:gd name="T17" fmla="*/ 160 h 286"/>
                <a:gd name="T18" fmla="*/ 0 w 272"/>
                <a:gd name="T19" fmla="*/ 126 h 286"/>
                <a:gd name="T20" fmla="*/ 119 w 272"/>
                <a:gd name="T21" fmla="*/ 126 h 286"/>
                <a:gd name="T22" fmla="*/ 119 w 272"/>
                <a:gd name="T23" fmla="*/ 0 h 286"/>
                <a:gd name="T24" fmla="*/ 154 w 272"/>
                <a:gd name="T25" fmla="*/ 0 h 286"/>
                <a:gd name="T26" fmla="*/ 154 w 272"/>
                <a:gd name="T27" fmla="*/ 0 h 286"/>
                <a:gd name="T28" fmla="*/ 154 w 272"/>
                <a:gd name="T29"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2" h="286">
                  <a:moveTo>
                    <a:pt x="154" y="0"/>
                  </a:moveTo>
                  <a:lnTo>
                    <a:pt x="154" y="126"/>
                  </a:lnTo>
                  <a:lnTo>
                    <a:pt x="272" y="126"/>
                  </a:lnTo>
                  <a:lnTo>
                    <a:pt x="272" y="160"/>
                  </a:lnTo>
                  <a:lnTo>
                    <a:pt x="154" y="160"/>
                  </a:lnTo>
                  <a:lnTo>
                    <a:pt x="154" y="286"/>
                  </a:lnTo>
                  <a:lnTo>
                    <a:pt x="119" y="286"/>
                  </a:lnTo>
                  <a:lnTo>
                    <a:pt x="119" y="160"/>
                  </a:lnTo>
                  <a:lnTo>
                    <a:pt x="0" y="160"/>
                  </a:lnTo>
                  <a:lnTo>
                    <a:pt x="0" y="126"/>
                  </a:lnTo>
                  <a:lnTo>
                    <a:pt x="119" y="126"/>
                  </a:lnTo>
                  <a:lnTo>
                    <a:pt x="119" y="0"/>
                  </a:lnTo>
                  <a:lnTo>
                    <a:pt x="154" y="0"/>
                  </a:lnTo>
                  <a:lnTo>
                    <a:pt x="154" y="0"/>
                  </a:lnTo>
                  <a:lnTo>
                    <a:pt x="154" y="0"/>
                  </a:lnTo>
                  <a:close/>
                </a:path>
              </a:pathLst>
            </a:cu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35"/>
            <p:cNvSpPr/>
            <p:nvPr userDrawn="1"/>
          </p:nvSpPr>
          <p:spPr bwMode="gray">
            <a:xfrm>
              <a:off x="-441" y="2159"/>
              <a:ext cx="350" cy="334"/>
            </a:xfrm>
            <a:custGeom>
              <a:avLst/>
              <a:gdLst>
                <a:gd name="T0" fmla="*/ 126 w 148"/>
                <a:gd name="T1" fmla="*/ 97 h 140"/>
                <a:gd name="T2" fmla="*/ 111 w 148"/>
                <a:gd name="T3" fmla="*/ 104 h 140"/>
                <a:gd name="T4" fmla="*/ 43 w 148"/>
                <a:gd name="T5" fmla="*/ 72 h 140"/>
                <a:gd name="T6" fmla="*/ 43 w 148"/>
                <a:gd name="T7" fmla="*/ 71 h 140"/>
                <a:gd name="T8" fmla="*/ 113 w 148"/>
                <a:gd name="T9" fmla="*/ 39 h 140"/>
                <a:gd name="T10" fmla="*/ 126 w 148"/>
                <a:gd name="T11" fmla="*/ 43 h 140"/>
                <a:gd name="T12" fmla="*/ 148 w 148"/>
                <a:gd name="T13" fmla="*/ 21 h 140"/>
                <a:gd name="T14" fmla="*/ 126 w 148"/>
                <a:gd name="T15" fmla="*/ 0 h 140"/>
                <a:gd name="T16" fmla="*/ 105 w 148"/>
                <a:gd name="T17" fmla="*/ 21 h 140"/>
                <a:gd name="T18" fmla="*/ 105 w 148"/>
                <a:gd name="T19" fmla="*/ 26 h 140"/>
                <a:gd name="T20" fmla="*/ 39 w 148"/>
                <a:gd name="T21" fmla="*/ 57 h 140"/>
                <a:gd name="T22" fmla="*/ 22 w 148"/>
                <a:gd name="T23" fmla="*/ 49 h 140"/>
                <a:gd name="T24" fmla="*/ 0 w 148"/>
                <a:gd name="T25" fmla="*/ 70 h 140"/>
                <a:gd name="T26" fmla="*/ 22 w 148"/>
                <a:gd name="T27" fmla="*/ 92 h 140"/>
                <a:gd name="T28" fmla="*/ 37 w 148"/>
                <a:gd name="T29" fmla="*/ 85 h 140"/>
                <a:gd name="T30" fmla="*/ 105 w 148"/>
                <a:gd name="T31" fmla="*/ 117 h 140"/>
                <a:gd name="T32" fmla="*/ 105 w 148"/>
                <a:gd name="T33" fmla="*/ 119 h 140"/>
                <a:gd name="T34" fmla="*/ 126 w 148"/>
                <a:gd name="T35" fmla="*/ 140 h 140"/>
                <a:gd name="T36" fmla="*/ 148 w 148"/>
                <a:gd name="T37" fmla="*/ 119 h 140"/>
                <a:gd name="T38" fmla="*/ 126 w 148"/>
                <a:gd name="T39" fmla="*/ 9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8" h="140">
                  <a:moveTo>
                    <a:pt x="126" y="97"/>
                  </a:moveTo>
                  <a:cubicBezTo>
                    <a:pt x="120" y="97"/>
                    <a:pt x="115" y="100"/>
                    <a:pt x="111" y="104"/>
                  </a:cubicBezTo>
                  <a:cubicBezTo>
                    <a:pt x="43" y="72"/>
                    <a:pt x="43" y="72"/>
                    <a:pt x="43" y="72"/>
                  </a:cubicBezTo>
                  <a:cubicBezTo>
                    <a:pt x="43" y="72"/>
                    <a:pt x="43" y="71"/>
                    <a:pt x="43" y="71"/>
                  </a:cubicBezTo>
                  <a:cubicBezTo>
                    <a:pt x="113" y="39"/>
                    <a:pt x="113" y="39"/>
                    <a:pt x="113" y="39"/>
                  </a:cubicBezTo>
                  <a:cubicBezTo>
                    <a:pt x="117" y="41"/>
                    <a:pt x="121" y="43"/>
                    <a:pt x="126" y="43"/>
                  </a:cubicBezTo>
                  <a:cubicBezTo>
                    <a:pt x="138" y="43"/>
                    <a:pt x="148" y="33"/>
                    <a:pt x="148" y="21"/>
                  </a:cubicBezTo>
                  <a:cubicBezTo>
                    <a:pt x="148" y="9"/>
                    <a:pt x="138" y="0"/>
                    <a:pt x="126" y="0"/>
                  </a:cubicBezTo>
                  <a:cubicBezTo>
                    <a:pt x="114" y="0"/>
                    <a:pt x="105" y="9"/>
                    <a:pt x="105" y="21"/>
                  </a:cubicBezTo>
                  <a:cubicBezTo>
                    <a:pt x="105" y="23"/>
                    <a:pt x="105" y="24"/>
                    <a:pt x="105" y="26"/>
                  </a:cubicBezTo>
                  <a:cubicBezTo>
                    <a:pt x="39" y="57"/>
                    <a:pt x="39" y="57"/>
                    <a:pt x="39" y="57"/>
                  </a:cubicBezTo>
                  <a:cubicBezTo>
                    <a:pt x="35" y="52"/>
                    <a:pt x="29" y="49"/>
                    <a:pt x="22" y="49"/>
                  </a:cubicBezTo>
                  <a:cubicBezTo>
                    <a:pt x="10" y="49"/>
                    <a:pt x="0" y="58"/>
                    <a:pt x="0" y="70"/>
                  </a:cubicBezTo>
                  <a:cubicBezTo>
                    <a:pt x="0" y="82"/>
                    <a:pt x="10" y="92"/>
                    <a:pt x="22" y="92"/>
                  </a:cubicBezTo>
                  <a:cubicBezTo>
                    <a:pt x="28" y="92"/>
                    <a:pt x="33" y="89"/>
                    <a:pt x="37" y="85"/>
                  </a:cubicBezTo>
                  <a:cubicBezTo>
                    <a:pt x="105" y="117"/>
                    <a:pt x="105" y="117"/>
                    <a:pt x="105" y="117"/>
                  </a:cubicBezTo>
                  <a:cubicBezTo>
                    <a:pt x="105" y="118"/>
                    <a:pt x="105" y="118"/>
                    <a:pt x="105" y="119"/>
                  </a:cubicBezTo>
                  <a:cubicBezTo>
                    <a:pt x="105" y="131"/>
                    <a:pt x="114" y="140"/>
                    <a:pt x="126" y="140"/>
                  </a:cubicBezTo>
                  <a:cubicBezTo>
                    <a:pt x="138" y="140"/>
                    <a:pt x="148" y="131"/>
                    <a:pt x="148" y="119"/>
                  </a:cubicBezTo>
                  <a:cubicBezTo>
                    <a:pt x="148" y="107"/>
                    <a:pt x="138" y="97"/>
                    <a:pt x="126" y="97"/>
                  </a:cubicBezTo>
                </a:path>
              </a:pathLst>
            </a:cu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36"/>
            <p:cNvSpPr/>
            <p:nvPr userDrawn="1"/>
          </p:nvSpPr>
          <p:spPr bwMode="gray">
            <a:xfrm>
              <a:off x="-1225" y="1829"/>
              <a:ext cx="1862" cy="132"/>
            </a:xfrm>
            <a:custGeom>
              <a:avLst/>
              <a:gdLst>
                <a:gd name="T0" fmla="*/ 0 w 1862"/>
                <a:gd name="T1" fmla="*/ 0 h 132"/>
                <a:gd name="T2" fmla="*/ 1862 w 1862"/>
                <a:gd name="T3" fmla="*/ 0 h 132"/>
                <a:gd name="T4" fmla="*/ 1862 w 1862"/>
                <a:gd name="T5" fmla="*/ 132 h 132"/>
                <a:gd name="T6" fmla="*/ 0 w 1862"/>
                <a:gd name="T7" fmla="*/ 132 h 132"/>
                <a:gd name="T8" fmla="*/ 0 w 1862"/>
                <a:gd name="T9" fmla="*/ 0 h 132"/>
                <a:gd name="T10" fmla="*/ 0 w 1862"/>
                <a:gd name="T11" fmla="*/ 0 h 132"/>
              </a:gdLst>
              <a:ahLst/>
              <a:cxnLst>
                <a:cxn ang="0">
                  <a:pos x="T0" y="T1"/>
                </a:cxn>
                <a:cxn ang="0">
                  <a:pos x="T2" y="T3"/>
                </a:cxn>
                <a:cxn ang="0">
                  <a:pos x="T4" y="T5"/>
                </a:cxn>
                <a:cxn ang="0">
                  <a:pos x="T6" y="T7"/>
                </a:cxn>
                <a:cxn ang="0">
                  <a:pos x="T8" y="T9"/>
                </a:cxn>
                <a:cxn ang="0">
                  <a:pos x="T10" y="T11"/>
                </a:cxn>
              </a:cxnLst>
              <a:rect l="0" t="0" r="r" b="b"/>
              <a:pathLst>
                <a:path w="1862" h="132">
                  <a:moveTo>
                    <a:pt x="0" y="0"/>
                  </a:moveTo>
                  <a:lnTo>
                    <a:pt x="1862" y="0"/>
                  </a:lnTo>
                  <a:lnTo>
                    <a:pt x="1862" y="132"/>
                  </a:lnTo>
                  <a:lnTo>
                    <a:pt x="0" y="132"/>
                  </a:lnTo>
                  <a:lnTo>
                    <a:pt x="0" y="0"/>
                  </a:lnTo>
                  <a:lnTo>
                    <a:pt x="0" y="0"/>
                  </a:lnTo>
                  <a:close/>
                </a:path>
              </a:pathLst>
            </a:custGeom>
            <a:solidFill>
              <a:srgbClr val="EE31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Rectangle 37"/>
            <p:cNvSpPr>
              <a:spLocks noChangeArrowheads="1"/>
            </p:cNvSpPr>
            <p:nvPr userDrawn="1"/>
          </p:nvSpPr>
          <p:spPr bwMode="gray">
            <a:xfrm>
              <a:off x="-1225" y="1958"/>
              <a:ext cx="10126" cy="21"/>
            </a:xfrm>
            <a:prstGeom prst="rect">
              <a:avLst/>
            </a:prstGeom>
            <a:solidFill>
              <a:srgbClr val="8D8F8E"/>
            </a:solidFill>
            <a:ln w="9525">
              <a:noFill/>
              <a:miter lim="800000"/>
            </a:ln>
          </p:spPr>
          <p:txBody>
            <a:bodyPr vert="horz" wrap="square" lIns="91440" tIns="45720" rIns="91440" bIns="45720" numCol="1" anchor="t" anchorCtr="0" compatLnSpc="1"/>
            <a:lstStyle/>
            <a:p>
              <a:endParaRPr lang="en-US"/>
            </a:p>
          </p:txBody>
        </p:sp>
      </p:grpSp>
      <p:sp>
        <p:nvSpPr>
          <p:cNvPr id="61" name="Title 1"/>
          <p:cNvSpPr>
            <a:spLocks noGrp="1"/>
          </p:cNvSpPr>
          <p:nvPr>
            <p:ph type="title" hasCustomPrompt="1"/>
          </p:nvPr>
        </p:nvSpPr>
        <p:spPr>
          <a:xfrm>
            <a:off x="6921407" y="961121"/>
            <a:ext cx="4556458" cy="808956"/>
          </a:xfrm>
          <a:prstGeom prst="rect">
            <a:avLst/>
          </a:prstGeom>
        </p:spPr>
        <p:txBody>
          <a:bodyPr lIns="0" tIns="0" rIns="0" bIns="0">
            <a:noAutofit/>
          </a:bodyPr>
          <a:lstStyle>
            <a:lvl1pPr algn="l">
              <a:defRPr sz="2800" cap="none"/>
            </a:lvl1pPr>
          </a:lstStyle>
          <a:p>
            <a:r>
              <a:rPr lang="en-US" dirty="0"/>
              <a:t>Click To Edit Product Text</a:t>
            </a:r>
          </a:p>
        </p:txBody>
      </p:sp>
      <p:cxnSp>
        <p:nvCxnSpPr>
          <p:cNvPr id="63" name="Straight Connector 62"/>
          <p:cNvCxnSpPr/>
          <p:nvPr userDrawn="1"/>
        </p:nvCxnSpPr>
        <p:spPr>
          <a:xfrm>
            <a:off x="6922008" y="1908190"/>
            <a:ext cx="4553712"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
        <p:nvSpPr>
          <p:cNvPr id="64" name="Picture Placeholder 186"/>
          <p:cNvSpPr>
            <a:spLocks noGrp="1"/>
          </p:cNvSpPr>
          <p:nvPr>
            <p:ph type="pic" sz="quarter" idx="15"/>
          </p:nvPr>
        </p:nvSpPr>
        <p:spPr>
          <a:xfrm>
            <a:off x="548640" y="556260"/>
            <a:ext cx="6048375" cy="5579363"/>
          </a:xfrm>
          <a:prstGeom prst="rect">
            <a:avLst/>
          </a:prstGeom>
        </p:spPr>
        <p:txBody>
          <a:bodyPr anchor="ctr"/>
          <a:lstStyle>
            <a:lvl1pPr marL="0" indent="0" algn="ctr">
              <a:buNone/>
              <a:defRPr sz="2400">
                <a:solidFill>
                  <a:schemeClr val="accent1"/>
                </a:solidFill>
              </a:defRPr>
            </a:lvl1pPr>
          </a:lstStyle>
          <a:p>
            <a:r>
              <a:rPr lang="zh-CN" altLang="en-US"/>
              <a:t>单击图标添加图片</a:t>
            </a:r>
            <a:endParaRPr lang="en-US" dirty="0"/>
          </a:p>
        </p:txBody>
      </p:sp>
      <p:sp>
        <p:nvSpPr>
          <p:cNvPr id="66" name="Content Placeholder 2"/>
          <p:cNvSpPr>
            <a:spLocks noGrp="1"/>
          </p:cNvSpPr>
          <p:nvPr>
            <p:ph sz="half" idx="1"/>
          </p:nvPr>
        </p:nvSpPr>
        <p:spPr bwMode="gray">
          <a:xfrm>
            <a:off x="6922008" y="2020824"/>
            <a:ext cx="4553712" cy="4114800"/>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rt Slide - No Background">
    <p:spTree>
      <p:nvGrpSpPr>
        <p:cNvPr id="1" name=""/>
        <p:cNvGrpSpPr/>
        <p:nvPr/>
      </p:nvGrpSpPr>
      <p:grpSpPr>
        <a:xfrm>
          <a:off x="0" y="0"/>
          <a:ext cx="0" cy="0"/>
          <a:chOff x="0" y="0"/>
          <a:chExt cx="0" cy="0"/>
        </a:xfrm>
      </p:grpSpPr>
      <p:sp>
        <p:nvSpPr>
          <p:cNvPr id="14" name="Footer Placeholder 13"/>
          <p:cNvSpPr>
            <a:spLocks noGrp="1"/>
          </p:cNvSpPr>
          <p:nvPr>
            <p:ph type="ftr" sz="quarter" idx="11"/>
          </p:nvPr>
        </p:nvSpPr>
        <p:spPr/>
        <p:txBody>
          <a:bodyPr/>
          <a:lstStyle/>
          <a:p>
            <a:endParaRPr lang="en-US" sz="1000" dirty="0">
              <a:solidFill>
                <a:srgbClr val="939598"/>
              </a:solidFill>
              <a:cs typeface="Arial" panose="020B0604020202020204" pitchFamily="34" charset="0"/>
            </a:endParaRPr>
          </a:p>
        </p:txBody>
      </p:sp>
      <p:sp>
        <p:nvSpPr>
          <p:cNvPr id="10"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p>
        </p:txBody>
      </p:sp>
      <p:sp>
        <p:nvSpPr>
          <p:cNvPr id="11"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9" name="Chart Placeholder 2"/>
          <p:cNvSpPr>
            <a:spLocks noGrp="1"/>
          </p:cNvSpPr>
          <p:nvPr>
            <p:ph type="chart" sz="quarter" idx="10" hasCustomPrompt="1"/>
          </p:nvPr>
        </p:nvSpPr>
        <p:spPr bwMode="gray">
          <a:xfrm>
            <a:off x="548639" y="1179575"/>
            <a:ext cx="11073385" cy="5212835"/>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dirty="0"/>
              <a:t>Click icon to create chart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rt Slide - With Background">
    <p:spTree>
      <p:nvGrpSpPr>
        <p:cNvPr id="1" name=""/>
        <p:cNvGrpSpPr/>
        <p:nvPr/>
      </p:nvGrpSpPr>
      <p:grpSpPr>
        <a:xfrm>
          <a:off x="0" y="0"/>
          <a:ext cx="0" cy="0"/>
          <a:chOff x="0" y="0"/>
          <a:chExt cx="0" cy="0"/>
        </a:xfrm>
      </p:grpSpPr>
      <p:sp>
        <p:nvSpPr>
          <p:cNvPr id="3" name="Chart Placeholder 2"/>
          <p:cNvSpPr>
            <a:spLocks noGrp="1"/>
          </p:cNvSpPr>
          <p:nvPr>
            <p:ph type="chart" sz="quarter" idx="10" hasCustomPrompt="1"/>
          </p:nvPr>
        </p:nvSpPr>
        <p:spPr bwMode="gray">
          <a:xfrm>
            <a:off x="548639" y="1179575"/>
            <a:ext cx="11073385" cy="5212835"/>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dirty="0"/>
              <a:t>Click icon to create chart</a:t>
            </a:r>
          </a:p>
        </p:txBody>
      </p:sp>
      <p:sp>
        <p:nvSpPr>
          <p:cNvPr id="15" name="Footer Placeholder 14"/>
          <p:cNvSpPr>
            <a:spLocks noGrp="1"/>
          </p:cNvSpPr>
          <p:nvPr>
            <p:ph type="ftr" sz="quarter" idx="11"/>
          </p:nvPr>
        </p:nvSpPr>
        <p:spPr/>
        <p:txBody>
          <a:bodyPr/>
          <a:lstStyle/>
          <a:p>
            <a:endParaRPr lang="en-US" sz="1000" dirty="0">
              <a:solidFill>
                <a:srgbClr val="939598"/>
              </a:solidFill>
              <a:cs typeface="Arial" panose="020B0604020202020204" pitchFamily="34" charset="0"/>
            </a:endParaRPr>
          </a:p>
        </p:txBody>
      </p:sp>
      <p:sp>
        <p:nvSpPr>
          <p:cNvPr id="10"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p>
        </p:txBody>
      </p:sp>
      <p:sp>
        <p:nvSpPr>
          <p:cNvPr id="11"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_Pictur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893"/>
            <a:ext cx="12190415" cy="6857107"/>
          </a:xfrm>
          <a:prstGeom prst="rect">
            <a:avLst/>
          </a:prstGeom>
        </p:spPr>
      </p:pic>
      <p:sp>
        <p:nvSpPr>
          <p:cNvPr id="56" name="Title 16"/>
          <p:cNvSpPr>
            <a:spLocks noGrp="1"/>
          </p:cNvSpPr>
          <p:nvPr>
            <p:ph type="title" hasCustomPrompt="1"/>
          </p:nvPr>
        </p:nvSpPr>
        <p:spPr bwMode="gray">
          <a:xfrm>
            <a:off x="548640" y="2048256"/>
            <a:ext cx="8723376" cy="1581912"/>
          </a:xfrm>
          <a:prstGeom prst="rect">
            <a:avLst/>
          </a:prstGeom>
        </p:spPr>
        <p:txBody>
          <a:bodyPr lIns="0" tIns="60949" rIns="121899" bIns="60949" anchor="b" anchorCtr="0"/>
          <a:lstStyle>
            <a:lvl1pPr marL="0" algn="l" defTabSz="1219200" rtl="0" eaLnBrk="1" latinLnBrk="0" hangingPunct="1">
              <a:lnSpc>
                <a:spcPts val="5800"/>
              </a:lnSpc>
              <a:spcBef>
                <a:spcPct val="0"/>
              </a:spcBef>
              <a:buNone/>
              <a:defRPr lang="en-US" sz="6000" b="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text, two lines maximum</a:t>
            </a:r>
          </a:p>
        </p:txBody>
      </p:sp>
      <p:sp>
        <p:nvSpPr>
          <p:cNvPr id="62" name="Footer Placeholder 61"/>
          <p:cNvSpPr>
            <a:spLocks noGrp="1"/>
          </p:cNvSpPr>
          <p:nvPr>
            <p:ph type="ftr" sz="quarter" idx="10"/>
          </p:nvPr>
        </p:nvSpPr>
        <p:spPr>
          <a:xfrm>
            <a:off x="548640" y="6473952"/>
            <a:ext cx="3860800" cy="153888"/>
          </a:xfrm>
        </p:spPr>
        <p:txBody>
          <a:bodyPr lIns="0"/>
          <a:lstStyle>
            <a:lvl1pPr>
              <a:defRPr cap="none"/>
            </a:lvl1pPr>
          </a:lstStyle>
          <a:p>
            <a:endParaRPr lang="en-US" sz="1000" dirty="0">
              <a:solidFill>
                <a:srgbClr val="939598"/>
              </a:solidFill>
              <a:cs typeface="Arial" panose="020B0604020202020204" pitchFamily="34" charset="0"/>
            </a:endParaRPr>
          </a:p>
        </p:txBody>
      </p:sp>
      <p:sp>
        <p:nvSpPr>
          <p:cNvPr id="55" name="Subtitle 2"/>
          <p:cNvSpPr>
            <a:spLocks noGrp="1"/>
          </p:cNvSpPr>
          <p:nvPr>
            <p:ph type="subTitle" idx="1" hasCustomPrompt="1"/>
          </p:nvPr>
        </p:nvSpPr>
        <p:spPr bwMode="gray">
          <a:xfrm>
            <a:off x="548640" y="4059936"/>
            <a:ext cx="8714232" cy="457200"/>
          </a:xfrm>
          <a:prstGeom prst="rect">
            <a:avLst/>
          </a:prstGeom>
        </p:spPr>
        <p:txBody>
          <a:bodyPr lIns="0" tIns="0" rIns="0" bIns="0" anchor="b" anchorCtr="0"/>
          <a:lstStyle>
            <a:lvl1pPr marL="0" indent="0" algn="l" defTabSz="1219200" rtl="0" eaLnBrk="1" latinLnBrk="0" hangingPunct="1">
              <a:lnSpc>
                <a:spcPct val="90000"/>
              </a:lnSpc>
              <a:spcBef>
                <a:spcPct val="0"/>
              </a:spcBef>
              <a:buNone/>
              <a:defRPr lang="en-US" sz="2400" b="0" kern="1200" cap="none" spc="0" baseline="0" dirty="0">
                <a:solidFill>
                  <a:schemeClr val="tx1"/>
                </a:solidFill>
                <a:latin typeface="Arial" panose="020B0604020202020204" pitchFamily="34" charset="0"/>
                <a:ea typeface="+mn-ea"/>
                <a:cs typeface="Arial" panose="020B0604020202020204" pitchFamily="34" charset="0"/>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165" indent="0" algn="ctr">
              <a:buNone/>
              <a:defRPr>
                <a:solidFill>
                  <a:schemeClr val="tx1">
                    <a:tint val="75000"/>
                  </a:schemeClr>
                </a:solidFill>
              </a:defRPr>
            </a:lvl4pPr>
            <a:lvl5pPr marL="2437765" indent="0" algn="ctr">
              <a:buNone/>
              <a:defRPr>
                <a:solidFill>
                  <a:schemeClr val="tx1">
                    <a:tint val="75000"/>
                  </a:schemeClr>
                </a:solidFill>
              </a:defRPr>
            </a:lvl5pPr>
            <a:lvl6pPr marL="3047365" indent="0" algn="ctr">
              <a:buNone/>
              <a:defRPr>
                <a:solidFill>
                  <a:schemeClr val="tx1">
                    <a:tint val="75000"/>
                  </a:schemeClr>
                </a:solidFill>
              </a:defRPr>
            </a:lvl6pPr>
            <a:lvl7pPr marL="3656965" indent="0" algn="ctr">
              <a:buNone/>
              <a:defRPr>
                <a:solidFill>
                  <a:schemeClr val="tx1">
                    <a:tint val="75000"/>
                  </a:schemeClr>
                </a:solidFill>
              </a:defRPr>
            </a:lvl7pPr>
            <a:lvl8pPr marL="4266565" indent="0" algn="ctr">
              <a:buNone/>
              <a:defRPr>
                <a:solidFill>
                  <a:schemeClr val="tx1">
                    <a:tint val="75000"/>
                  </a:schemeClr>
                </a:solidFill>
              </a:defRPr>
            </a:lvl8pPr>
            <a:lvl9pPr marL="4876165" indent="0" algn="ctr">
              <a:buNone/>
              <a:defRPr>
                <a:solidFill>
                  <a:schemeClr val="tx1">
                    <a:tint val="75000"/>
                  </a:schemeClr>
                </a:solidFill>
              </a:defRPr>
            </a:lvl9pPr>
          </a:lstStyle>
          <a:p>
            <a:r>
              <a:rPr lang="en-US" dirty="0"/>
              <a:t>Click to edit subtitle placeholder</a:t>
            </a:r>
          </a:p>
        </p:txBody>
      </p:sp>
      <p:sp>
        <p:nvSpPr>
          <p:cNvPr id="5" name="Text Placeholder 4"/>
          <p:cNvSpPr>
            <a:spLocks noGrp="1"/>
          </p:cNvSpPr>
          <p:nvPr>
            <p:ph type="body" sz="quarter" idx="11"/>
          </p:nvPr>
        </p:nvSpPr>
        <p:spPr>
          <a:xfrm>
            <a:off x="548640" y="4800600"/>
            <a:ext cx="6409944" cy="512064"/>
          </a:xfrm>
          <a:prstGeom prst="rect">
            <a:avLst/>
          </a:prstGeom>
        </p:spPr>
        <p:txBody>
          <a:bodyPr lIns="0" tIns="0" rIns="0" bIns="0"/>
          <a:lstStyle>
            <a:lvl1pPr marL="0" indent="0">
              <a:buFontTx/>
              <a:buNone/>
              <a:defRPr sz="1600"/>
            </a:lvl1pPr>
          </a:lstStyle>
          <a:p>
            <a:pPr lvl="0"/>
            <a:r>
              <a:rPr lang="zh-CN" altLang="en-US"/>
              <a:t>单击此处编辑母版文本样式</a:t>
            </a:r>
          </a:p>
          <a:p>
            <a:pPr lvl="1"/>
            <a:r>
              <a:rPr lang="zh-CN" altLang="en-US"/>
              <a:t>第二级</a:t>
            </a:r>
          </a:p>
        </p:txBody>
      </p:sp>
      <p:pic>
        <p:nvPicPr>
          <p:cNvPr id="23" name="Picture 2" descr="C:\Users\kathyp\Documents\00_Brand-Resources\Multimode Elements\Multimode Icons\PNG\Multimode-Icon_HANG.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96040"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C:\Users\kathyp\Documents\00_Brand-Resources\Multimode Elements\Multimode Icons\PNG\Multimode-Icon_HOLD.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309824"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C:\Users\kathyp\Documents\00_Brand-Resources\Multimode Elements\Multimode Icons\PNG\Multimode-Icon_LAPTOP.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667211"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descr="C:\Users\kathyp\Documents\00_Brand-Resources\Multimode Elements\Multimode Icons\PNG\Multimode-Icon_STAND.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737392"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C:\Users\kathyp\Documents\00_Brand-Resources\Multimode Elements\Multimode Icons\PNG\Multimode-Icon_STAND-Tablet.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3451176"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7" descr="C:\Users\kathyp\Documents\00_Brand-Resources\Multimode Elements\Multimode Icons\PNG\Multimode-Icon_TABLE.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3808563"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C:\Users\kathyp\Documents\00_Brand-Resources\Multimode Elements\Multimode Icons\PNG\Multimode-Icon_TABLE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4165950"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9" descr="C:\Users\kathyp\Documents\00_Brand-Resources\Multimode Elements\Multimode Icons\PNG\Multimode-Icon_TENT.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5592528"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descr="C:\Users\kathyp\Documents\00_Brand-Resources\Multimode Elements\Multimode Icons\PNG\Multimode-Icon_TILT.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6306312"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1" descr="C:\Users\kathyp\Documents\00_Brand-Resources\Multimode Elements\Multimode Icons\PNG\Multimode-Icon_TV.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6663707" y="5468108"/>
            <a:ext cx="311886" cy="311886"/>
          </a:xfrm>
          <a:prstGeom prst="rect">
            <a:avLst/>
          </a:prstGeom>
          <a:noFill/>
          <a:extLst>
            <a:ext uri="{909E8E84-426E-40DD-AFC4-6F175D3DCCD1}">
              <a14:hiddenFill xmlns:a14="http://schemas.microsoft.com/office/drawing/2010/main">
                <a:solidFill>
                  <a:srgbClr val="FFFFFF"/>
                </a:solidFill>
              </a14:hiddenFill>
            </a:ext>
          </a:extLst>
        </p:spPr>
      </p:pic>
      <p:grpSp>
        <p:nvGrpSpPr>
          <p:cNvPr id="33" name="Group 32"/>
          <p:cNvGrpSpPr/>
          <p:nvPr userDrawn="1"/>
        </p:nvGrpSpPr>
        <p:grpSpPr>
          <a:xfrm>
            <a:off x="2024598" y="5468108"/>
            <a:ext cx="310896" cy="310896"/>
            <a:chOff x="2024598" y="5468108"/>
            <a:chExt cx="310896" cy="310896"/>
          </a:xfrm>
        </p:grpSpPr>
        <p:sp>
          <p:nvSpPr>
            <p:cNvPr id="34" name="Oval 33"/>
            <p:cNvSpPr/>
            <p:nvPr userDrawn="1"/>
          </p:nvSpPr>
          <p:spPr>
            <a:xfrm>
              <a:off x="2024598"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35" name="Picture 3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118814" y="5509256"/>
              <a:ext cx="122464" cy="228600"/>
            </a:xfrm>
            <a:prstGeom prst="rect">
              <a:avLst/>
            </a:prstGeom>
          </p:spPr>
        </p:pic>
      </p:grpSp>
      <p:grpSp>
        <p:nvGrpSpPr>
          <p:cNvPr id="36" name="Group 35"/>
          <p:cNvGrpSpPr/>
          <p:nvPr userDrawn="1"/>
        </p:nvGrpSpPr>
        <p:grpSpPr>
          <a:xfrm>
            <a:off x="3094779" y="5468108"/>
            <a:ext cx="310896" cy="310896"/>
            <a:chOff x="3094779" y="5468108"/>
            <a:chExt cx="310896" cy="310896"/>
          </a:xfrm>
        </p:grpSpPr>
        <p:sp>
          <p:nvSpPr>
            <p:cNvPr id="37" name="Oval 36"/>
            <p:cNvSpPr/>
            <p:nvPr userDrawn="1"/>
          </p:nvSpPr>
          <p:spPr>
            <a:xfrm>
              <a:off x="3094779" y="5468108"/>
              <a:ext cx="310896" cy="3108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38" name="Picture 9" descr="C:\Users\yhwang\Desktop\WW Design\Multimode Icons\twitter-01.pn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3094779" y="5468108"/>
              <a:ext cx="310896" cy="310896"/>
            </a:xfrm>
            <a:prstGeom prst="rect">
              <a:avLst/>
            </a:prstGeom>
            <a:noFill/>
          </p:spPr>
        </p:pic>
      </p:grpSp>
      <p:grpSp>
        <p:nvGrpSpPr>
          <p:cNvPr id="39" name="Group 38"/>
          <p:cNvGrpSpPr/>
          <p:nvPr userDrawn="1"/>
        </p:nvGrpSpPr>
        <p:grpSpPr>
          <a:xfrm>
            <a:off x="953427" y="5468108"/>
            <a:ext cx="310896" cy="310896"/>
            <a:chOff x="953427" y="5468108"/>
            <a:chExt cx="310896" cy="310896"/>
          </a:xfrm>
        </p:grpSpPr>
        <p:sp>
          <p:nvSpPr>
            <p:cNvPr id="40" name="Oval 39"/>
            <p:cNvSpPr/>
            <p:nvPr userDrawn="1"/>
          </p:nvSpPr>
          <p:spPr>
            <a:xfrm>
              <a:off x="953427"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1" name="Picture 5" descr="C:\Users\yhwang\Desktop\WW Design\Multimode Icons\globe-01.pn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980859" y="5495540"/>
              <a:ext cx="256032" cy="256032"/>
            </a:xfrm>
            <a:prstGeom prst="rect">
              <a:avLst/>
            </a:prstGeom>
            <a:noFill/>
          </p:spPr>
        </p:pic>
      </p:grpSp>
      <p:grpSp>
        <p:nvGrpSpPr>
          <p:cNvPr id="42" name="Group 41"/>
          <p:cNvGrpSpPr/>
          <p:nvPr userDrawn="1"/>
        </p:nvGrpSpPr>
        <p:grpSpPr>
          <a:xfrm>
            <a:off x="2355828" y="5442941"/>
            <a:ext cx="365760" cy="365760"/>
            <a:chOff x="2355828" y="5442941"/>
            <a:chExt cx="365760" cy="365760"/>
          </a:xfrm>
        </p:grpSpPr>
        <p:sp>
          <p:nvSpPr>
            <p:cNvPr id="43" name="Oval 42"/>
            <p:cNvSpPr/>
            <p:nvPr userDrawn="1"/>
          </p:nvSpPr>
          <p:spPr>
            <a:xfrm>
              <a:off x="2380995"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4" name="Picture 2" descr="C:\Users\yhwang\Desktop\WW Design\Multimode Icons\chain-01.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2355828" y="5442941"/>
              <a:ext cx="365760" cy="365760"/>
            </a:xfrm>
            <a:prstGeom prst="rect">
              <a:avLst/>
            </a:prstGeom>
            <a:noFill/>
          </p:spPr>
        </p:pic>
      </p:grpSp>
      <p:grpSp>
        <p:nvGrpSpPr>
          <p:cNvPr id="45" name="Group 44"/>
          <p:cNvGrpSpPr/>
          <p:nvPr userDrawn="1"/>
        </p:nvGrpSpPr>
        <p:grpSpPr>
          <a:xfrm>
            <a:off x="5236131" y="5468108"/>
            <a:ext cx="310896" cy="310896"/>
            <a:chOff x="5236131" y="5468108"/>
            <a:chExt cx="310896" cy="310896"/>
          </a:xfrm>
        </p:grpSpPr>
        <p:sp>
          <p:nvSpPr>
            <p:cNvPr id="46" name="Oval 45"/>
            <p:cNvSpPr/>
            <p:nvPr userDrawn="1"/>
          </p:nvSpPr>
          <p:spPr>
            <a:xfrm>
              <a:off x="5236131"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7" name="Picture 46" descr="C:\Users\yhwang\Desktop\WW Design\Multimode Icons\facebook-01.png"/>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5236131" y="5468108"/>
              <a:ext cx="310896" cy="310896"/>
            </a:xfrm>
            <a:prstGeom prst="rect">
              <a:avLst/>
            </a:prstGeom>
            <a:noFill/>
          </p:spPr>
        </p:pic>
      </p:grpSp>
      <p:grpSp>
        <p:nvGrpSpPr>
          <p:cNvPr id="48" name="Group 47"/>
          <p:cNvGrpSpPr/>
          <p:nvPr userDrawn="1"/>
        </p:nvGrpSpPr>
        <p:grpSpPr>
          <a:xfrm>
            <a:off x="4523337" y="5468108"/>
            <a:ext cx="310896" cy="310896"/>
            <a:chOff x="4523337" y="5468108"/>
            <a:chExt cx="310896" cy="310896"/>
          </a:xfrm>
        </p:grpSpPr>
        <p:sp>
          <p:nvSpPr>
            <p:cNvPr id="49" name="Oval 48"/>
            <p:cNvSpPr/>
            <p:nvPr userDrawn="1"/>
          </p:nvSpPr>
          <p:spPr>
            <a:xfrm>
              <a:off x="4523337" y="5468108"/>
              <a:ext cx="310896" cy="3108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50" name="Picture 7" descr="C:\Users\yhwang\Desktop\WW Design\Multimode Icons\server-01.png"/>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4523337" y="5468108"/>
              <a:ext cx="310896" cy="310896"/>
            </a:xfrm>
            <a:prstGeom prst="rect">
              <a:avLst/>
            </a:prstGeom>
            <a:noFill/>
          </p:spPr>
        </p:pic>
      </p:grpSp>
      <p:grpSp>
        <p:nvGrpSpPr>
          <p:cNvPr id="52" name="Group 51"/>
          <p:cNvGrpSpPr/>
          <p:nvPr userDrawn="1"/>
        </p:nvGrpSpPr>
        <p:grpSpPr>
          <a:xfrm>
            <a:off x="4879734" y="5468108"/>
            <a:ext cx="310896" cy="310896"/>
            <a:chOff x="4879734" y="5468108"/>
            <a:chExt cx="310896" cy="310896"/>
          </a:xfrm>
        </p:grpSpPr>
        <p:sp>
          <p:nvSpPr>
            <p:cNvPr id="53" name="Oval 52"/>
            <p:cNvSpPr/>
            <p:nvPr userDrawn="1"/>
          </p:nvSpPr>
          <p:spPr>
            <a:xfrm>
              <a:off x="4879734"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57" name="Picture 6" descr="C:\Users\yhwang\Desktop\WW Design\Multimode Icons\network-01.png"/>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4879734" y="5468108"/>
              <a:ext cx="310896" cy="310896"/>
            </a:xfrm>
            <a:prstGeom prst="rect">
              <a:avLst/>
            </a:prstGeom>
            <a:noFill/>
          </p:spPr>
        </p:pic>
      </p:grpSp>
      <p:grpSp>
        <p:nvGrpSpPr>
          <p:cNvPr id="58" name="Group 57"/>
          <p:cNvGrpSpPr/>
          <p:nvPr userDrawn="1"/>
        </p:nvGrpSpPr>
        <p:grpSpPr>
          <a:xfrm>
            <a:off x="5949915" y="5468108"/>
            <a:ext cx="310896" cy="310896"/>
            <a:chOff x="5949915" y="5468108"/>
            <a:chExt cx="310896" cy="310896"/>
          </a:xfrm>
        </p:grpSpPr>
        <p:sp>
          <p:nvSpPr>
            <p:cNvPr id="59" name="Oval 58"/>
            <p:cNvSpPr/>
            <p:nvPr userDrawn="1"/>
          </p:nvSpPr>
          <p:spPr>
            <a:xfrm>
              <a:off x="5949915"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60" name="Picture 8" descr="C:\Users\yhwang\Desktop\WW Design\Multimode Icons\think_light-01.png"/>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a:stretch>
              <a:fillRect/>
            </a:stretch>
          </p:blipFill>
          <p:spPr bwMode="auto">
            <a:xfrm>
              <a:off x="5949915" y="5468108"/>
              <a:ext cx="310896" cy="310896"/>
            </a:xfrm>
            <a:prstGeom prst="rect">
              <a:avLst/>
            </a:prstGeom>
            <a:noFill/>
          </p:spPr>
        </p:pic>
      </p:grpSp>
      <p:sp>
        <p:nvSpPr>
          <p:cNvPr id="66" name="Picture Placeholder 4"/>
          <p:cNvSpPr>
            <a:spLocks noGrp="1"/>
          </p:cNvSpPr>
          <p:nvPr>
            <p:ph type="pic" sz="quarter" idx="12"/>
          </p:nvPr>
        </p:nvSpPr>
        <p:spPr>
          <a:xfrm>
            <a:off x="9815120" y="3464892"/>
            <a:ext cx="1200544" cy="1199183"/>
          </a:xfrm>
          <a:prstGeom prst="rect">
            <a:avLst/>
          </a:prstGeom>
          <a:ln w="38100">
            <a:noFill/>
          </a:ln>
          <a:effectLst/>
        </p:spPr>
        <p:txBody>
          <a:bodyPr/>
          <a:lstStyle>
            <a:lvl1pPr>
              <a:defRPr sz="1000"/>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a:ln>
                  <a:noFill/>
                </a:ln>
                <a:solidFill>
                  <a:sysClr val="windowText" lastClr="000000"/>
                </a:solidFill>
                <a:effectLst/>
                <a:uLnTx/>
                <a:uFillTx/>
              </a:rPr>
              <a:t>单击图标添加图片</a:t>
            </a:r>
            <a:endParaRPr kumimoji="0" lang="en-US" sz="1800" b="0" i="0" u="none" strike="noStrike" kern="0" cap="none" spc="0" normalizeH="0" baseline="0" noProof="0" dirty="0">
              <a:ln>
                <a:noFill/>
              </a:ln>
              <a:solidFill>
                <a:sysClr val="windowText" lastClr="000000"/>
              </a:solidFill>
              <a:effectLst/>
              <a:uLnTx/>
              <a:uFillTx/>
            </a:endParaRPr>
          </a:p>
        </p:txBody>
      </p:sp>
      <p:sp>
        <p:nvSpPr>
          <p:cNvPr id="67" name="Text Placeholder 17"/>
          <p:cNvSpPr>
            <a:spLocks noGrp="1"/>
          </p:cNvSpPr>
          <p:nvPr>
            <p:ph type="body" sz="quarter" idx="13" hasCustomPrompt="1"/>
          </p:nvPr>
        </p:nvSpPr>
        <p:spPr>
          <a:xfrm>
            <a:off x="9158288" y="4770438"/>
            <a:ext cx="1689100" cy="198437"/>
          </a:xfrm>
          <a:prstGeom prst="rect">
            <a:avLst/>
          </a:prstGeom>
        </p:spPr>
        <p:txBody>
          <a:bodyPr lIns="0" tIns="45720" rIns="45720"/>
          <a:lstStyle>
            <a:lvl1pPr marL="0" indent="0" algn="r">
              <a:buFontTx/>
              <a:buNone/>
              <a:defRPr sz="1100"/>
            </a:lvl1pPr>
            <a:lvl2pPr marL="341630" indent="0" algn="r">
              <a:buFontTx/>
              <a:buNone/>
              <a:defRPr sz="1100"/>
            </a:lvl2pPr>
            <a:lvl3pPr marL="679450" indent="0" algn="r">
              <a:buFontTx/>
              <a:buNone/>
              <a:defRPr sz="1100"/>
            </a:lvl3pPr>
            <a:lvl4pPr marL="966470" indent="0" algn="r">
              <a:buFontTx/>
              <a:buNone/>
              <a:defRPr sz="1100"/>
            </a:lvl4pPr>
            <a:lvl5pPr marL="1146175" indent="0" algn="r">
              <a:buFontTx/>
              <a:buNone/>
              <a:defRPr sz="1100"/>
            </a:lvl5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sz="1100" b="0" i="0" u="none" strike="noStrike" kern="0" cap="none" spc="0" normalizeH="0" baseline="0" noProof="0" dirty="0">
                <a:ln>
                  <a:noFill/>
                </a:ln>
                <a:solidFill>
                  <a:sysClr val="windowText" lastClr="000000"/>
                </a:solidFill>
                <a:effectLst/>
                <a:uLnTx/>
                <a:uFillTx/>
              </a:rPr>
              <a:t>@</a:t>
            </a:r>
            <a:r>
              <a:rPr kumimoji="0" lang="en-US" sz="1100" b="0" i="0" u="none" strike="noStrike" kern="0" cap="none" spc="0" normalizeH="0" baseline="0" noProof="0" dirty="0" err="1">
                <a:ln>
                  <a:noFill/>
                </a:ln>
                <a:solidFill>
                  <a:sysClr val="windowText" lastClr="000000"/>
                </a:solidFill>
                <a:effectLst/>
                <a:uLnTx/>
                <a:uFillTx/>
              </a:rPr>
              <a:t>twitterhandle</a:t>
            </a:r>
            <a:endParaRPr kumimoji="0" lang="en-US" sz="1100" b="0" i="0" u="none" strike="noStrike" kern="0" cap="none" spc="0" normalizeH="0" baseline="0" noProof="0" dirty="0">
              <a:ln>
                <a:noFill/>
              </a:ln>
              <a:solidFill>
                <a:sysClr val="windowText" lastClr="000000"/>
              </a:solidFill>
              <a:effectLst/>
              <a:uLnTx/>
              <a:uFillTx/>
            </a:endParaRPr>
          </a:p>
        </p:txBody>
      </p:sp>
      <p:grpSp>
        <p:nvGrpSpPr>
          <p:cNvPr id="68" name="Group 67"/>
          <p:cNvGrpSpPr/>
          <p:nvPr userDrawn="1"/>
        </p:nvGrpSpPr>
        <p:grpSpPr>
          <a:xfrm>
            <a:off x="9815120" y="4664439"/>
            <a:ext cx="1200544" cy="305126"/>
            <a:chOff x="9815120" y="4664439"/>
            <a:chExt cx="1200544" cy="305126"/>
          </a:xfrm>
          <a:solidFill>
            <a:srgbClr val="4AC0E0"/>
          </a:solidFill>
        </p:grpSpPr>
        <p:sp>
          <p:nvSpPr>
            <p:cNvPr id="69" name="Rectangle 68"/>
            <p:cNvSpPr/>
            <p:nvPr userDrawn="1"/>
          </p:nvSpPr>
          <p:spPr bwMode="black">
            <a:xfrm>
              <a:off x="9815120" y="4664439"/>
              <a:ext cx="1200544" cy="106726"/>
            </a:xfrm>
            <a:prstGeom prst="rect">
              <a:avLst/>
            </a:prstGeom>
            <a:grp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Arial" panose="020B0604020202020204"/>
                <a:ea typeface="+mn-ea"/>
                <a:cs typeface="+mn-cs"/>
              </a:endParaRPr>
            </a:p>
          </p:txBody>
        </p:sp>
        <p:sp>
          <p:nvSpPr>
            <p:cNvPr id="70" name="Rectangle 45"/>
            <p:cNvSpPr/>
            <p:nvPr userDrawn="1"/>
          </p:nvSpPr>
          <p:spPr bwMode="black">
            <a:xfrm>
              <a:off x="10853530" y="4771165"/>
              <a:ext cx="162133" cy="198400"/>
            </a:xfrm>
            <a:custGeom>
              <a:avLst/>
              <a:gdLst>
                <a:gd name="connsiteX0" fmla="*/ 0 w 1200544"/>
                <a:gd name="connsiteY0" fmla="*/ 0 h 106726"/>
                <a:gd name="connsiteX1" fmla="*/ 1200544 w 1200544"/>
                <a:gd name="connsiteY1" fmla="*/ 0 h 106726"/>
                <a:gd name="connsiteX2" fmla="*/ 1200544 w 1200544"/>
                <a:gd name="connsiteY2" fmla="*/ 106726 h 106726"/>
                <a:gd name="connsiteX3" fmla="*/ 0 w 1200544"/>
                <a:gd name="connsiteY3" fmla="*/ 106726 h 106726"/>
                <a:gd name="connsiteX4" fmla="*/ 0 w 1200544"/>
                <a:gd name="connsiteY4" fmla="*/ 0 h 106726"/>
                <a:gd name="connsiteX0-1" fmla="*/ 0 w 1200544"/>
                <a:gd name="connsiteY0-2" fmla="*/ 0 h 106726"/>
                <a:gd name="connsiteX1-3" fmla="*/ 1200544 w 1200544"/>
                <a:gd name="connsiteY1-4" fmla="*/ 0 h 106726"/>
                <a:gd name="connsiteX2-5" fmla="*/ 0 w 1200544"/>
                <a:gd name="connsiteY2-6" fmla="*/ 106726 h 106726"/>
                <a:gd name="connsiteX3-7" fmla="*/ 0 w 1200544"/>
                <a:gd name="connsiteY3-8" fmla="*/ 0 h 106726"/>
              </a:gdLst>
              <a:ahLst/>
              <a:cxnLst>
                <a:cxn ang="0">
                  <a:pos x="connsiteX0-1" y="connsiteY0-2"/>
                </a:cxn>
                <a:cxn ang="0">
                  <a:pos x="connsiteX1-3" y="connsiteY1-4"/>
                </a:cxn>
                <a:cxn ang="0">
                  <a:pos x="connsiteX2-5" y="connsiteY2-6"/>
                </a:cxn>
                <a:cxn ang="0">
                  <a:pos x="connsiteX3-7" y="connsiteY3-8"/>
                </a:cxn>
              </a:cxnLst>
              <a:rect l="l" t="t" r="r" b="b"/>
              <a:pathLst>
                <a:path w="1200544" h="106726">
                  <a:moveTo>
                    <a:pt x="0" y="0"/>
                  </a:moveTo>
                  <a:lnTo>
                    <a:pt x="1200544" y="0"/>
                  </a:lnTo>
                  <a:lnTo>
                    <a:pt x="0" y="106726"/>
                  </a:lnTo>
                  <a:lnTo>
                    <a:pt x="0" y="0"/>
                  </a:lnTo>
                  <a:close/>
                </a:path>
              </a:pathLst>
            </a:custGeom>
            <a:grp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Arial" panose="020B0604020202020204"/>
                <a:ea typeface="+mn-ea"/>
                <a:cs typeface="+mn-cs"/>
              </a:endParaRPr>
            </a:p>
          </p:txBody>
        </p:sp>
      </p:grpSp>
      <p:sp>
        <p:nvSpPr>
          <p:cNvPr id="54" name="Rectangle 53"/>
          <p:cNvSpPr/>
          <p:nvPr userDrawn="1"/>
        </p:nvSpPr>
        <p:spPr bwMode="black">
          <a:xfrm>
            <a:off x="548640" y="4557713"/>
            <a:ext cx="1097683" cy="1067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3" name="Straight Connector 62"/>
          <p:cNvCxnSpPr/>
          <p:nvPr userDrawn="1"/>
        </p:nvCxnSpPr>
        <p:spPr>
          <a:xfrm>
            <a:off x="548640" y="4664439"/>
            <a:ext cx="10419093"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Slide - With Background &amp; Shelf">
    <p:spTree>
      <p:nvGrpSpPr>
        <p:cNvPr id="1" name=""/>
        <p:cNvGrpSpPr/>
        <p:nvPr/>
      </p:nvGrpSpPr>
      <p:grpSpPr>
        <a:xfrm>
          <a:off x="0" y="0"/>
          <a:ext cx="0" cy="0"/>
          <a:chOff x="0" y="0"/>
          <a:chExt cx="0" cy="0"/>
        </a:xfrm>
      </p:grpSpPr>
      <p:sp>
        <p:nvSpPr>
          <p:cNvPr id="12" name="Rectangle 11"/>
          <p:cNvSpPr/>
          <p:nvPr userDrawn="1"/>
        </p:nvSpPr>
        <p:spPr>
          <a:xfrm>
            <a:off x="0" y="4639112"/>
            <a:ext cx="12188825" cy="2219160"/>
          </a:xfrm>
          <a:prstGeom prst="rect">
            <a:avLst/>
          </a:prstGeom>
          <a:gradFill flip="none" rotWithShape="1">
            <a:gsLst>
              <a:gs pos="0">
                <a:schemeClr val="tx2">
                  <a:alpha val="25000"/>
                </a:schemeClr>
              </a:gs>
              <a:gs pos="50000">
                <a:schemeClr val="bg1">
                  <a:alpha val="50000"/>
                </a:schemeClr>
              </a:gs>
              <a:gs pos="100000">
                <a:schemeClr val="tx2">
                  <a:alpha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hart Placeholder 2"/>
          <p:cNvSpPr>
            <a:spLocks noGrp="1"/>
          </p:cNvSpPr>
          <p:nvPr>
            <p:ph type="chart" sz="quarter" idx="10" hasCustomPrompt="1"/>
          </p:nvPr>
        </p:nvSpPr>
        <p:spPr bwMode="gray">
          <a:xfrm>
            <a:off x="548639" y="1179576"/>
            <a:ext cx="11073385" cy="5209682"/>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dirty="0"/>
              <a:t>Click icon to create chart</a:t>
            </a:r>
          </a:p>
        </p:txBody>
      </p:sp>
      <p:sp>
        <p:nvSpPr>
          <p:cNvPr id="15" name="Footer Placeholder 14"/>
          <p:cNvSpPr>
            <a:spLocks noGrp="1"/>
          </p:cNvSpPr>
          <p:nvPr>
            <p:ph type="ftr" sz="quarter" idx="11"/>
          </p:nvPr>
        </p:nvSpPr>
        <p:spPr/>
        <p:txBody>
          <a:bodyPr/>
          <a:lstStyle/>
          <a:p>
            <a:endParaRPr lang="en-US" sz="1000" dirty="0">
              <a:solidFill>
                <a:srgbClr val="939598"/>
              </a:solidFill>
              <a:cs typeface="Arial" panose="020B0604020202020204" pitchFamily="34" charset="0"/>
            </a:endParaRPr>
          </a:p>
        </p:txBody>
      </p:sp>
      <p:sp>
        <p:nvSpPr>
          <p:cNvPr id="10"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p>
        </p:txBody>
      </p:sp>
      <p:sp>
        <p:nvSpPr>
          <p:cNvPr id="11"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Slide - No Background">
    <p:spTree>
      <p:nvGrpSpPr>
        <p:cNvPr id="1" name=""/>
        <p:cNvGrpSpPr/>
        <p:nvPr/>
      </p:nvGrpSpPr>
      <p:grpSpPr>
        <a:xfrm>
          <a:off x="0" y="0"/>
          <a:ext cx="0" cy="0"/>
          <a:chOff x="0" y="0"/>
          <a:chExt cx="0" cy="0"/>
        </a:xfrm>
      </p:grpSpPr>
      <p:sp>
        <p:nvSpPr>
          <p:cNvPr id="6" name="Footer Placeholder 5"/>
          <p:cNvSpPr>
            <a:spLocks noGrp="1"/>
          </p:cNvSpPr>
          <p:nvPr>
            <p:ph type="ftr" sz="quarter" idx="10"/>
          </p:nvPr>
        </p:nvSpPr>
        <p:spPr/>
        <p:txBody>
          <a:bodyPr/>
          <a:lstStyle/>
          <a:p>
            <a:endParaRPr lang="en-US" sz="1000" dirty="0">
              <a:solidFill>
                <a:srgbClr val="939598"/>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Slide - With Background">
    <p:spTree>
      <p:nvGrpSpPr>
        <p:cNvPr id="1" name=""/>
        <p:cNvGrpSpPr/>
        <p:nvPr/>
      </p:nvGrpSpPr>
      <p:grpSpPr>
        <a:xfrm>
          <a:off x="0" y="0"/>
          <a:ext cx="0" cy="0"/>
          <a:chOff x="0" y="0"/>
          <a:chExt cx="0" cy="0"/>
        </a:xfrm>
      </p:grpSpPr>
      <p:sp>
        <p:nvSpPr>
          <p:cNvPr id="8" name="Footer Placeholder 7"/>
          <p:cNvSpPr>
            <a:spLocks noGrp="1"/>
          </p:cNvSpPr>
          <p:nvPr>
            <p:ph type="ftr" sz="quarter" idx="10"/>
          </p:nvPr>
        </p:nvSpPr>
        <p:spPr/>
        <p:txBody>
          <a:bodyPr/>
          <a:lstStyle/>
          <a:p>
            <a:endParaRPr lang="en-US" sz="1000" dirty="0">
              <a:solidFill>
                <a:srgbClr val="939598"/>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49" name="Picture 4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893"/>
            <a:ext cx="12190415" cy="6857107"/>
          </a:xfrm>
          <a:prstGeom prst="rect">
            <a:avLst/>
          </a:prstGeom>
        </p:spPr>
      </p:pic>
      <p:grpSp>
        <p:nvGrpSpPr>
          <p:cNvPr id="4" name="Group 3"/>
          <p:cNvGrpSpPr/>
          <p:nvPr userDrawn="1"/>
        </p:nvGrpSpPr>
        <p:grpSpPr bwMode="gray">
          <a:xfrm>
            <a:off x="1828170" y="1519963"/>
            <a:ext cx="8535661" cy="4341742"/>
            <a:chOff x="1828170" y="1258957"/>
            <a:chExt cx="8535661" cy="4341742"/>
          </a:xfrm>
          <a:solidFill>
            <a:schemeClr val="bg1">
              <a:lumMod val="85000"/>
            </a:schemeClr>
          </a:solidFill>
        </p:grpSpPr>
        <p:sp>
          <p:nvSpPr>
            <p:cNvPr id="5" name="Freeform 9"/>
            <p:cNvSpPr/>
            <p:nvPr userDrawn="1"/>
          </p:nvSpPr>
          <p:spPr bwMode="gray">
            <a:xfrm>
              <a:off x="5610226" y="4994274"/>
              <a:ext cx="974725" cy="606425"/>
            </a:xfrm>
            <a:custGeom>
              <a:avLst/>
              <a:gdLst>
                <a:gd name="T0" fmla="*/ 122 w 257"/>
                <a:gd name="T1" fmla="*/ 155 h 159"/>
                <a:gd name="T2" fmla="*/ 4 w 257"/>
                <a:gd name="T3" fmla="*/ 12 h 159"/>
                <a:gd name="T4" fmla="*/ 10 w 257"/>
                <a:gd name="T5" fmla="*/ 0 h 159"/>
                <a:gd name="T6" fmla="*/ 247 w 257"/>
                <a:gd name="T7" fmla="*/ 0 h 159"/>
                <a:gd name="T8" fmla="*/ 253 w 257"/>
                <a:gd name="T9" fmla="*/ 12 h 159"/>
                <a:gd name="T10" fmla="*/ 134 w 257"/>
                <a:gd name="T11" fmla="*/ 155 h 159"/>
                <a:gd name="T12" fmla="*/ 122 w 257"/>
                <a:gd name="T13" fmla="*/ 155 h 159"/>
              </a:gdLst>
              <a:ahLst/>
              <a:cxnLst>
                <a:cxn ang="0">
                  <a:pos x="T0" y="T1"/>
                </a:cxn>
                <a:cxn ang="0">
                  <a:pos x="T2" y="T3"/>
                </a:cxn>
                <a:cxn ang="0">
                  <a:pos x="T4" y="T5"/>
                </a:cxn>
                <a:cxn ang="0">
                  <a:pos x="T6" y="T7"/>
                </a:cxn>
                <a:cxn ang="0">
                  <a:pos x="T8" y="T9"/>
                </a:cxn>
                <a:cxn ang="0">
                  <a:pos x="T10" y="T11"/>
                </a:cxn>
                <a:cxn ang="0">
                  <a:pos x="T12" y="T13"/>
                </a:cxn>
              </a:cxnLst>
              <a:rect l="0" t="0" r="r" b="b"/>
              <a:pathLst>
                <a:path w="257" h="159">
                  <a:moveTo>
                    <a:pt x="122" y="155"/>
                  </a:moveTo>
                  <a:cubicBezTo>
                    <a:pt x="4" y="12"/>
                    <a:pt x="4" y="12"/>
                    <a:pt x="4" y="12"/>
                  </a:cubicBezTo>
                  <a:cubicBezTo>
                    <a:pt x="0" y="7"/>
                    <a:pt x="3" y="0"/>
                    <a:pt x="10" y="0"/>
                  </a:cubicBezTo>
                  <a:cubicBezTo>
                    <a:pt x="247" y="0"/>
                    <a:pt x="247" y="0"/>
                    <a:pt x="247" y="0"/>
                  </a:cubicBezTo>
                  <a:cubicBezTo>
                    <a:pt x="253" y="0"/>
                    <a:pt x="257" y="7"/>
                    <a:pt x="253" y="12"/>
                  </a:cubicBezTo>
                  <a:cubicBezTo>
                    <a:pt x="134" y="155"/>
                    <a:pt x="134" y="155"/>
                    <a:pt x="134" y="155"/>
                  </a:cubicBezTo>
                  <a:cubicBezTo>
                    <a:pt x="131" y="159"/>
                    <a:pt x="125" y="159"/>
                    <a:pt x="122"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Rounded Rectangle 7"/>
            <p:cNvSpPr/>
            <p:nvPr userDrawn="1"/>
          </p:nvSpPr>
          <p:spPr bwMode="gray">
            <a:xfrm>
              <a:off x="1828170" y="1258957"/>
              <a:ext cx="8535661" cy="3893151"/>
            </a:xfrm>
            <a:prstGeom prst="roundRect">
              <a:avLst>
                <a:gd name="adj" fmla="val 54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sp>
        <p:nvSpPr>
          <p:cNvPr id="2" name="Rectangle 1"/>
          <p:cNvSpPr/>
          <p:nvPr userDrawn="1"/>
        </p:nvSpPr>
        <p:spPr>
          <a:xfrm>
            <a:off x="0" y="893"/>
            <a:ext cx="12188825" cy="6857107"/>
          </a:xfrm>
          <a:prstGeom prst="rect">
            <a:avLst/>
          </a:prstGeom>
          <a:gradFill flip="none" rotWithShape="1">
            <a:gsLst>
              <a:gs pos="0">
                <a:schemeClr val="tx2">
                  <a:alpha val="25000"/>
                </a:schemeClr>
              </a:gs>
              <a:gs pos="50000">
                <a:schemeClr val="bg1">
                  <a:alpha val="50000"/>
                </a:schemeClr>
              </a:gs>
              <a:gs pos="100000">
                <a:schemeClr val="tx2">
                  <a:alpha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userDrawn="1"/>
        </p:nvGrpSpPr>
        <p:grpSpPr bwMode="gray">
          <a:xfrm>
            <a:off x="5853433" y="1260545"/>
            <a:ext cx="485134" cy="485134"/>
            <a:chOff x="5853433" y="734066"/>
            <a:chExt cx="485134" cy="485134"/>
          </a:xfrm>
        </p:grpSpPr>
        <p:sp>
          <p:nvSpPr>
            <p:cNvPr id="10" name="Oval 9"/>
            <p:cNvSpPr/>
            <p:nvPr userDrawn="1"/>
          </p:nvSpPr>
          <p:spPr bwMode="gray">
            <a:xfrm>
              <a:off x="5886450" y="767634"/>
              <a:ext cx="419098" cy="41909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sp>
          <p:nvSpPr>
            <p:cNvPr id="11" name="Freeform 9"/>
            <p:cNvSpPr>
              <a:spLocks noEditPoints="1"/>
            </p:cNvSpPr>
            <p:nvPr userDrawn="1"/>
          </p:nvSpPr>
          <p:spPr bwMode="gray">
            <a:xfrm>
              <a:off x="5853433" y="734066"/>
              <a:ext cx="485134" cy="485134"/>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206 w 412"/>
                <a:gd name="T11" fmla="*/ 376 h 412"/>
                <a:gd name="T12" fmla="*/ 36 w 412"/>
                <a:gd name="T13" fmla="*/ 206 h 412"/>
                <a:gd name="T14" fmla="*/ 206 w 412"/>
                <a:gd name="T15" fmla="*/ 36 h 412"/>
                <a:gd name="T16" fmla="*/ 376 w 412"/>
                <a:gd name="T17" fmla="*/ 206 h 412"/>
                <a:gd name="T18" fmla="*/ 206 w 412"/>
                <a:gd name="T19" fmla="*/ 376 h 412"/>
                <a:gd name="T20" fmla="*/ 189 w 412"/>
                <a:gd name="T21" fmla="*/ 262 h 412"/>
                <a:gd name="T22" fmla="*/ 125 w 412"/>
                <a:gd name="T23" fmla="*/ 262 h 412"/>
                <a:gd name="T24" fmla="*/ 125 w 412"/>
                <a:gd name="T25" fmla="*/ 216 h 412"/>
                <a:gd name="T26" fmla="*/ 130 w 412"/>
                <a:gd name="T27" fmla="*/ 172 h 412"/>
                <a:gd name="T28" fmla="*/ 148 w 412"/>
                <a:gd name="T29" fmla="*/ 143 h 412"/>
                <a:gd name="T30" fmla="*/ 182 w 412"/>
                <a:gd name="T31" fmla="*/ 123 h 412"/>
                <a:gd name="T32" fmla="*/ 194 w 412"/>
                <a:gd name="T33" fmla="*/ 150 h 412"/>
                <a:gd name="T34" fmla="*/ 167 w 412"/>
                <a:gd name="T35" fmla="*/ 167 h 412"/>
                <a:gd name="T36" fmla="*/ 158 w 412"/>
                <a:gd name="T37" fmla="*/ 198 h 412"/>
                <a:gd name="T38" fmla="*/ 189 w 412"/>
                <a:gd name="T39" fmla="*/ 198 h 412"/>
                <a:gd name="T40" fmla="*/ 189 w 412"/>
                <a:gd name="T41" fmla="*/ 262 h 412"/>
                <a:gd name="T42" fmla="*/ 278 w 412"/>
                <a:gd name="T43" fmla="*/ 262 h 412"/>
                <a:gd name="T44" fmla="*/ 214 w 412"/>
                <a:gd name="T45" fmla="*/ 262 h 412"/>
                <a:gd name="T46" fmla="*/ 214 w 412"/>
                <a:gd name="T47" fmla="*/ 216 h 412"/>
                <a:gd name="T48" fmla="*/ 219 w 412"/>
                <a:gd name="T49" fmla="*/ 172 h 412"/>
                <a:gd name="T50" fmla="*/ 237 w 412"/>
                <a:gd name="T51" fmla="*/ 143 h 412"/>
                <a:gd name="T52" fmla="*/ 270 w 412"/>
                <a:gd name="T53" fmla="*/ 123 h 412"/>
                <a:gd name="T54" fmla="*/ 283 w 412"/>
                <a:gd name="T55" fmla="*/ 150 h 412"/>
                <a:gd name="T56" fmla="*/ 255 w 412"/>
                <a:gd name="T57" fmla="*/ 167 h 412"/>
                <a:gd name="T58" fmla="*/ 247 w 412"/>
                <a:gd name="T59" fmla="*/ 198 h 412"/>
                <a:gd name="T60" fmla="*/ 278 w 412"/>
                <a:gd name="T61" fmla="*/ 198 h 412"/>
                <a:gd name="T62" fmla="*/ 278 w 412"/>
                <a:gd name="T63" fmla="*/ 26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2" h="412">
                  <a:moveTo>
                    <a:pt x="206" y="0"/>
                  </a:moveTo>
                  <a:cubicBezTo>
                    <a:pt x="92" y="0"/>
                    <a:pt x="0" y="93"/>
                    <a:pt x="0" y="206"/>
                  </a:cubicBezTo>
                  <a:cubicBezTo>
                    <a:pt x="0" y="320"/>
                    <a:pt x="92" y="412"/>
                    <a:pt x="206" y="412"/>
                  </a:cubicBezTo>
                  <a:cubicBezTo>
                    <a:pt x="320" y="412"/>
                    <a:pt x="412" y="320"/>
                    <a:pt x="412" y="206"/>
                  </a:cubicBezTo>
                  <a:cubicBezTo>
                    <a:pt x="412" y="93"/>
                    <a:pt x="320" y="0"/>
                    <a:pt x="206" y="0"/>
                  </a:cubicBezTo>
                  <a:close/>
                  <a:moveTo>
                    <a:pt x="206" y="376"/>
                  </a:moveTo>
                  <a:cubicBezTo>
                    <a:pt x="112" y="376"/>
                    <a:pt x="36" y="300"/>
                    <a:pt x="36" y="206"/>
                  </a:cubicBezTo>
                  <a:cubicBezTo>
                    <a:pt x="36" y="112"/>
                    <a:pt x="112" y="36"/>
                    <a:pt x="206" y="36"/>
                  </a:cubicBezTo>
                  <a:cubicBezTo>
                    <a:pt x="300" y="36"/>
                    <a:pt x="376" y="112"/>
                    <a:pt x="376" y="206"/>
                  </a:cubicBezTo>
                  <a:cubicBezTo>
                    <a:pt x="376" y="300"/>
                    <a:pt x="300" y="376"/>
                    <a:pt x="206" y="376"/>
                  </a:cubicBezTo>
                  <a:close/>
                  <a:moveTo>
                    <a:pt x="189" y="262"/>
                  </a:moveTo>
                  <a:cubicBezTo>
                    <a:pt x="125" y="262"/>
                    <a:pt x="125" y="262"/>
                    <a:pt x="125" y="262"/>
                  </a:cubicBezTo>
                  <a:cubicBezTo>
                    <a:pt x="125" y="216"/>
                    <a:pt x="125" y="216"/>
                    <a:pt x="125" y="216"/>
                  </a:cubicBezTo>
                  <a:cubicBezTo>
                    <a:pt x="125" y="197"/>
                    <a:pt x="127" y="183"/>
                    <a:pt x="130" y="172"/>
                  </a:cubicBezTo>
                  <a:cubicBezTo>
                    <a:pt x="133" y="161"/>
                    <a:pt x="139" y="152"/>
                    <a:pt x="148" y="143"/>
                  </a:cubicBezTo>
                  <a:cubicBezTo>
                    <a:pt x="157" y="135"/>
                    <a:pt x="168" y="128"/>
                    <a:pt x="182" y="123"/>
                  </a:cubicBezTo>
                  <a:cubicBezTo>
                    <a:pt x="194" y="150"/>
                    <a:pt x="194" y="150"/>
                    <a:pt x="194" y="150"/>
                  </a:cubicBezTo>
                  <a:cubicBezTo>
                    <a:pt x="182" y="154"/>
                    <a:pt x="172" y="160"/>
                    <a:pt x="167" y="167"/>
                  </a:cubicBezTo>
                  <a:cubicBezTo>
                    <a:pt x="161" y="175"/>
                    <a:pt x="158" y="185"/>
                    <a:pt x="158" y="198"/>
                  </a:cubicBezTo>
                  <a:cubicBezTo>
                    <a:pt x="189" y="198"/>
                    <a:pt x="189" y="198"/>
                    <a:pt x="189" y="198"/>
                  </a:cubicBezTo>
                  <a:lnTo>
                    <a:pt x="189" y="262"/>
                  </a:lnTo>
                  <a:close/>
                  <a:moveTo>
                    <a:pt x="278" y="262"/>
                  </a:moveTo>
                  <a:cubicBezTo>
                    <a:pt x="214" y="262"/>
                    <a:pt x="214" y="262"/>
                    <a:pt x="214" y="262"/>
                  </a:cubicBezTo>
                  <a:cubicBezTo>
                    <a:pt x="214" y="216"/>
                    <a:pt x="214" y="216"/>
                    <a:pt x="214" y="216"/>
                  </a:cubicBezTo>
                  <a:cubicBezTo>
                    <a:pt x="214" y="197"/>
                    <a:pt x="215" y="182"/>
                    <a:pt x="219" y="172"/>
                  </a:cubicBezTo>
                  <a:cubicBezTo>
                    <a:pt x="222" y="161"/>
                    <a:pt x="228" y="152"/>
                    <a:pt x="237" y="143"/>
                  </a:cubicBezTo>
                  <a:cubicBezTo>
                    <a:pt x="246" y="135"/>
                    <a:pt x="257" y="128"/>
                    <a:pt x="270" y="123"/>
                  </a:cubicBezTo>
                  <a:cubicBezTo>
                    <a:pt x="283" y="150"/>
                    <a:pt x="283" y="150"/>
                    <a:pt x="283" y="150"/>
                  </a:cubicBezTo>
                  <a:cubicBezTo>
                    <a:pt x="270" y="154"/>
                    <a:pt x="261" y="160"/>
                    <a:pt x="255" y="167"/>
                  </a:cubicBezTo>
                  <a:cubicBezTo>
                    <a:pt x="250" y="175"/>
                    <a:pt x="247" y="185"/>
                    <a:pt x="247" y="198"/>
                  </a:cubicBezTo>
                  <a:cubicBezTo>
                    <a:pt x="278" y="198"/>
                    <a:pt x="278" y="198"/>
                    <a:pt x="278" y="198"/>
                  </a:cubicBezTo>
                  <a:lnTo>
                    <a:pt x="278" y="262"/>
                  </a:lnTo>
                  <a:close/>
                </a:path>
              </a:pathLst>
            </a:custGeom>
            <a:solidFill>
              <a:schemeClr val="bg1"/>
            </a:solidFill>
            <a:ln>
              <a:noFill/>
            </a:ln>
          </p:spPr>
          <p:txBody>
            <a:bodyPr vert="horz" wrap="square" lIns="91440" tIns="45720" rIns="91440" bIns="45720" numCol="1" anchor="t" anchorCtr="0" compatLnSpc="1"/>
            <a:lstStyle/>
            <a:p>
              <a:endParaRPr lang="en-US"/>
            </a:p>
          </p:txBody>
        </p:sp>
      </p:grpSp>
      <p:cxnSp>
        <p:nvCxnSpPr>
          <p:cNvPr id="12" name="Straight Connector 11"/>
          <p:cNvCxnSpPr/>
          <p:nvPr userDrawn="1"/>
        </p:nvCxnSpPr>
        <p:spPr>
          <a:xfrm>
            <a:off x="2795848" y="4437853"/>
            <a:ext cx="6600305"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nvGrpSpPr>
          <p:cNvPr id="13" name="Group 12"/>
          <p:cNvGrpSpPr/>
          <p:nvPr userDrawn="1"/>
        </p:nvGrpSpPr>
        <p:grpSpPr>
          <a:xfrm>
            <a:off x="3619912" y="4738254"/>
            <a:ext cx="4952177" cy="283924"/>
            <a:chOff x="587076" y="4891945"/>
            <a:chExt cx="6379553" cy="365760"/>
          </a:xfrm>
        </p:grpSpPr>
        <p:pic>
          <p:nvPicPr>
            <p:cNvPr id="14" name="Picture 2" descr="C:\Users\kathyp\Documents\00_Brand-Resources\Multimode Elements\Multimode Icons\PNG\Multimode-Icon_HANG.png"/>
            <p:cNvPicPr>
              <a:picLocks noChangeAspect="1" noChangeArrowheads="1"/>
            </p:cNvPicPr>
            <p:nvPr userDrawn="1"/>
          </p:nvPicPr>
          <p:blipFill>
            <a:blip r:embed="rId3" cstate="screen"/>
            <a:srcRect/>
            <a:stretch>
              <a:fillRect/>
            </a:stretch>
          </p:blipFill>
          <p:spPr bwMode="auto">
            <a:xfrm>
              <a:off x="587076"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C:\Users\kathyp\Documents\00_Brand-Resources\Multimode Elements\Multimode Icons\PNG\Multimode-Icon_HOLD.png"/>
            <p:cNvPicPr>
              <a:picLocks noChangeAspect="1" noChangeArrowheads="1"/>
            </p:cNvPicPr>
            <p:nvPr userDrawn="1"/>
          </p:nvPicPr>
          <p:blipFill>
            <a:blip r:embed="rId4" cstate="screen"/>
            <a:srcRect/>
            <a:stretch>
              <a:fillRect/>
            </a:stretch>
          </p:blipFill>
          <p:spPr bwMode="auto">
            <a:xfrm>
              <a:off x="1300860"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C:\Users\kathyp\Documents\00_Brand-Resources\Multimode Elements\Multimode Icons\PNG\Multimode-Icon_LAPTOP.png"/>
            <p:cNvPicPr>
              <a:picLocks noChangeAspect="1" noChangeArrowheads="1"/>
            </p:cNvPicPr>
            <p:nvPr userDrawn="1"/>
          </p:nvPicPr>
          <p:blipFill>
            <a:blip r:embed="rId5" cstate="screen"/>
            <a:srcRect/>
            <a:stretch>
              <a:fillRect/>
            </a:stretch>
          </p:blipFill>
          <p:spPr bwMode="auto">
            <a:xfrm>
              <a:off x="1658247"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C:\Users\kathyp\Documents\00_Brand-Resources\Multimode Elements\Multimode Icons\PNG\Multimode-Icon_STAND.png"/>
            <p:cNvPicPr>
              <a:picLocks noChangeAspect="1" noChangeArrowheads="1"/>
            </p:cNvPicPr>
            <p:nvPr userDrawn="1"/>
          </p:nvPicPr>
          <p:blipFill>
            <a:blip r:embed="rId6" cstate="screen"/>
            <a:srcRect/>
            <a:stretch>
              <a:fillRect/>
            </a:stretch>
          </p:blipFill>
          <p:spPr bwMode="auto">
            <a:xfrm>
              <a:off x="2728428"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C:\Users\kathyp\Documents\00_Brand-Resources\Multimode Elements\Multimode Icons\PNG\Multimode-Icon_STAND-Tablet.png"/>
            <p:cNvPicPr>
              <a:picLocks noChangeAspect="1" noChangeArrowheads="1"/>
            </p:cNvPicPr>
            <p:nvPr userDrawn="1"/>
          </p:nvPicPr>
          <p:blipFill>
            <a:blip r:embed="rId7" cstate="screen"/>
            <a:srcRect/>
            <a:stretch>
              <a:fillRect/>
            </a:stretch>
          </p:blipFill>
          <p:spPr bwMode="auto">
            <a:xfrm>
              <a:off x="3442212"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7" descr="C:\Users\kathyp\Documents\00_Brand-Resources\Multimode Elements\Multimode Icons\PNG\Multimode-Icon_TABLE.png"/>
            <p:cNvPicPr>
              <a:picLocks noChangeAspect="1" noChangeArrowheads="1"/>
            </p:cNvPicPr>
            <p:nvPr userDrawn="1"/>
          </p:nvPicPr>
          <p:blipFill>
            <a:blip r:embed="rId8" cstate="screen"/>
            <a:srcRect/>
            <a:stretch>
              <a:fillRect/>
            </a:stretch>
          </p:blipFill>
          <p:spPr bwMode="auto">
            <a:xfrm>
              <a:off x="3799599"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descr="C:\Users\kathyp\Documents\00_Brand-Resources\Multimode Elements\Multimode Icons\PNG\Multimode-Icon_TABLET.png"/>
            <p:cNvPicPr>
              <a:picLocks noChangeAspect="1" noChangeArrowheads="1"/>
            </p:cNvPicPr>
            <p:nvPr userDrawn="1"/>
          </p:nvPicPr>
          <p:blipFill>
            <a:blip r:embed="rId9" cstate="screen"/>
            <a:srcRect/>
            <a:stretch>
              <a:fillRect/>
            </a:stretch>
          </p:blipFill>
          <p:spPr bwMode="auto">
            <a:xfrm>
              <a:off x="4156986"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9" descr="C:\Users\kathyp\Documents\00_Brand-Resources\Multimode Elements\Multimode Icons\PNG\Multimode-Icon_TENT.png"/>
            <p:cNvPicPr>
              <a:picLocks noChangeAspect="1" noChangeArrowheads="1"/>
            </p:cNvPicPr>
            <p:nvPr userDrawn="1"/>
          </p:nvPicPr>
          <p:blipFill>
            <a:blip r:embed="rId10" cstate="screen"/>
            <a:srcRect/>
            <a:stretch>
              <a:fillRect/>
            </a:stretch>
          </p:blipFill>
          <p:spPr bwMode="auto">
            <a:xfrm>
              <a:off x="5583564"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C:\Users\kathyp\Documents\00_Brand-Resources\Multimode Elements\Multimode Icons\PNG\Multimode-Icon_TILT.png"/>
            <p:cNvPicPr>
              <a:picLocks noChangeAspect="1" noChangeArrowheads="1"/>
            </p:cNvPicPr>
            <p:nvPr userDrawn="1"/>
          </p:nvPicPr>
          <p:blipFill>
            <a:blip r:embed="rId11" cstate="screen"/>
            <a:srcRect/>
            <a:stretch>
              <a:fillRect/>
            </a:stretch>
          </p:blipFill>
          <p:spPr bwMode="auto">
            <a:xfrm>
              <a:off x="6297348"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1" descr="C:\Users\kathyp\Documents\00_Brand-Resources\Multimode Elements\Multimode Icons\PNG\Multimode-Icon_TV.png"/>
            <p:cNvPicPr>
              <a:picLocks noChangeAspect="1" noChangeArrowheads="1"/>
            </p:cNvPicPr>
            <p:nvPr userDrawn="1"/>
          </p:nvPicPr>
          <p:blipFill>
            <a:blip r:embed="rId12" cstate="screen"/>
            <a:srcRect/>
            <a:stretch>
              <a:fillRect/>
            </a:stretch>
          </p:blipFill>
          <p:spPr bwMode="auto">
            <a:xfrm>
              <a:off x="6654743" y="4917112"/>
              <a:ext cx="311886" cy="311886"/>
            </a:xfrm>
            <a:prstGeom prst="rect">
              <a:avLst/>
            </a:prstGeom>
            <a:noFill/>
            <a:extLst>
              <a:ext uri="{909E8E84-426E-40DD-AFC4-6F175D3DCCD1}">
                <a14:hiddenFill xmlns:a14="http://schemas.microsoft.com/office/drawing/2010/main">
                  <a:solidFill>
                    <a:srgbClr val="FFFFFF"/>
                  </a:solidFill>
                </a14:hiddenFill>
              </a:ext>
            </a:extLst>
          </p:spPr>
        </p:pic>
        <p:grpSp>
          <p:nvGrpSpPr>
            <p:cNvPr id="24" name="Group 175"/>
            <p:cNvGrpSpPr/>
            <p:nvPr userDrawn="1"/>
          </p:nvGrpSpPr>
          <p:grpSpPr>
            <a:xfrm>
              <a:off x="2015634" y="4917112"/>
              <a:ext cx="310896" cy="310896"/>
              <a:chOff x="2024598" y="5468108"/>
              <a:chExt cx="310896" cy="310896"/>
            </a:xfrm>
          </p:grpSpPr>
          <p:sp>
            <p:nvSpPr>
              <p:cNvPr id="46" name="Oval 45"/>
              <p:cNvSpPr/>
              <p:nvPr userDrawn="1"/>
            </p:nvSpPr>
            <p:spPr>
              <a:xfrm>
                <a:off x="2024598"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7" name="Picture 46"/>
              <p:cNvPicPr>
                <a:picLocks noChangeAspect="1"/>
              </p:cNvPicPr>
              <p:nvPr userDrawn="1"/>
            </p:nvPicPr>
            <p:blipFill>
              <a:blip r:embed="rId13" cstate="screen"/>
              <a:stretch>
                <a:fillRect/>
              </a:stretch>
            </p:blipFill>
            <p:spPr>
              <a:xfrm>
                <a:off x="2118814" y="5509256"/>
                <a:ext cx="122464" cy="228600"/>
              </a:xfrm>
              <a:prstGeom prst="rect">
                <a:avLst/>
              </a:prstGeom>
            </p:spPr>
          </p:pic>
        </p:grpSp>
        <p:grpSp>
          <p:nvGrpSpPr>
            <p:cNvPr id="25" name="Group 178"/>
            <p:cNvGrpSpPr/>
            <p:nvPr userDrawn="1"/>
          </p:nvGrpSpPr>
          <p:grpSpPr>
            <a:xfrm>
              <a:off x="3085815" y="4917112"/>
              <a:ext cx="310896" cy="310896"/>
              <a:chOff x="3094779" y="5468108"/>
              <a:chExt cx="310896" cy="310896"/>
            </a:xfrm>
          </p:grpSpPr>
          <p:sp>
            <p:nvSpPr>
              <p:cNvPr id="44" name="Oval 43"/>
              <p:cNvSpPr/>
              <p:nvPr userDrawn="1"/>
            </p:nvSpPr>
            <p:spPr>
              <a:xfrm>
                <a:off x="3094779" y="5468108"/>
                <a:ext cx="310896" cy="3108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5" name="Picture 9" descr="C:\Users\yhwang\Desktop\WW Design\Multimode Icons\twitter-01.png"/>
              <p:cNvPicPr>
                <a:picLocks noChangeAspect="1" noChangeArrowheads="1"/>
              </p:cNvPicPr>
              <p:nvPr userDrawn="1"/>
            </p:nvPicPr>
            <p:blipFill>
              <a:blip r:embed="rId14" cstate="screen"/>
              <a:srcRect/>
              <a:stretch>
                <a:fillRect/>
              </a:stretch>
            </p:blipFill>
            <p:spPr bwMode="auto">
              <a:xfrm>
                <a:off x="3094779" y="5468108"/>
                <a:ext cx="310896" cy="310896"/>
              </a:xfrm>
              <a:prstGeom prst="rect">
                <a:avLst/>
              </a:prstGeom>
              <a:noFill/>
            </p:spPr>
          </p:pic>
        </p:grpSp>
        <p:grpSp>
          <p:nvGrpSpPr>
            <p:cNvPr id="26" name="Group 181"/>
            <p:cNvGrpSpPr/>
            <p:nvPr userDrawn="1"/>
          </p:nvGrpSpPr>
          <p:grpSpPr>
            <a:xfrm>
              <a:off x="944463" y="4917112"/>
              <a:ext cx="310896" cy="310896"/>
              <a:chOff x="953427" y="5468108"/>
              <a:chExt cx="310896" cy="310896"/>
            </a:xfrm>
          </p:grpSpPr>
          <p:sp>
            <p:nvSpPr>
              <p:cNvPr id="42" name="Oval 41"/>
              <p:cNvSpPr/>
              <p:nvPr userDrawn="1"/>
            </p:nvSpPr>
            <p:spPr>
              <a:xfrm>
                <a:off x="953427"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3" name="Picture 5" descr="C:\Users\yhwang\Desktop\WW Design\Multimode Icons\globe-01.png"/>
              <p:cNvPicPr>
                <a:picLocks noChangeAspect="1" noChangeArrowheads="1"/>
              </p:cNvPicPr>
              <p:nvPr userDrawn="1"/>
            </p:nvPicPr>
            <p:blipFill>
              <a:blip r:embed="rId15" cstate="screen"/>
              <a:srcRect/>
              <a:stretch>
                <a:fillRect/>
              </a:stretch>
            </p:blipFill>
            <p:spPr bwMode="auto">
              <a:xfrm>
                <a:off x="980859" y="5495540"/>
                <a:ext cx="256032" cy="256032"/>
              </a:xfrm>
              <a:prstGeom prst="rect">
                <a:avLst/>
              </a:prstGeom>
              <a:noFill/>
            </p:spPr>
          </p:pic>
        </p:grpSp>
        <p:grpSp>
          <p:nvGrpSpPr>
            <p:cNvPr id="27" name="Group 255"/>
            <p:cNvGrpSpPr/>
            <p:nvPr userDrawn="1"/>
          </p:nvGrpSpPr>
          <p:grpSpPr>
            <a:xfrm>
              <a:off x="2346864" y="4891945"/>
              <a:ext cx="365760" cy="365760"/>
              <a:chOff x="2355828" y="5442941"/>
              <a:chExt cx="365760" cy="365760"/>
            </a:xfrm>
          </p:grpSpPr>
          <p:sp>
            <p:nvSpPr>
              <p:cNvPr id="40" name="Oval 39"/>
              <p:cNvSpPr/>
              <p:nvPr userDrawn="1"/>
            </p:nvSpPr>
            <p:spPr>
              <a:xfrm>
                <a:off x="2380995"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1" name="Picture 2" descr="C:\Users\yhwang\Desktop\WW Design\Multimode Icons\chain-01.png"/>
              <p:cNvPicPr>
                <a:picLocks noChangeAspect="1" noChangeArrowheads="1"/>
              </p:cNvPicPr>
              <p:nvPr userDrawn="1"/>
            </p:nvPicPr>
            <p:blipFill>
              <a:blip r:embed="rId16" cstate="screen"/>
              <a:srcRect/>
              <a:stretch>
                <a:fillRect/>
              </a:stretch>
            </p:blipFill>
            <p:spPr bwMode="auto">
              <a:xfrm>
                <a:off x="2355828" y="5442941"/>
                <a:ext cx="365760" cy="365760"/>
              </a:xfrm>
              <a:prstGeom prst="rect">
                <a:avLst/>
              </a:prstGeom>
              <a:noFill/>
            </p:spPr>
          </p:pic>
        </p:grpSp>
        <p:grpSp>
          <p:nvGrpSpPr>
            <p:cNvPr id="28" name="Group 258"/>
            <p:cNvGrpSpPr/>
            <p:nvPr userDrawn="1"/>
          </p:nvGrpSpPr>
          <p:grpSpPr>
            <a:xfrm>
              <a:off x="5227167" y="4917112"/>
              <a:ext cx="310896" cy="310896"/>
              <a:chOff x="5236131" y="5468108"/>
              <a:chExt cx="310896" cy="310896"/>
            </a:xfrm>
          </p:grpSpPr>
          <p:sp>
            <p:nvSpPr>
              <p:cNvPr id="38" name="Oval 37"/>
              <p:cNvSpPr/>
              <p:nvPr userDrawn="1"/>
            </p:nvSpPr>
            <p:spPr>
              <a:xfrm>
                <a:off x="5236131"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39" name="Picture 38" descr="C:\Users\yhwang\Desktop\WW Design\Multimode Icons\facebook-01.png"/>
              <p:cNvPicPr>
                <a:picLocks noChangeAspect="1" noChangeArrowheads="1"/>
              </p:cNvPicPr>
              <p:nvPr userDrawn="1"/>
            </p:nvPicPr>
            <p:blipFill>
              <a:blip r:embed="rId17" cstate="screen"/>
              <a:srcRect/>
              <a:stretch>
                <a:fillRect/>
              </a:stretch>
            </p:blipFill>
            <p:spPr bwMode="auto">
              <a:xfrm>
                <a:off x="5236131" y="5468108"/>
                <a:ext cx="310896" cy="310896"/>
              </a:xfrm>
              <a:prstGeom prst="rect">
                <a:avLst/>
              </a:prstGeom>
              <a:noFill/>
            </p:spPr>
          </p:pic>
        </p:grpSp>
        <p:grpSp>
          <p:nvGrpSpPr>
            <p:cNvPr id="29" name="Group 261"/>
            <p:cNvGrpSpPr/>
            <p:nvPr userDrawn="1"/>
          </p:nvGrpSpPr>
          <p:grpSpPr>
            <a:xfrm>
              <a:off x="4514373" y="4917112"/>
              <a:ext cx="310896" cy="310896"/>
              <a:chOff x="4523337" y="5468108"/>
              <a:chExt cx="310896" cy="310896"/>
            </a:xfrm>
          </p:grpSpPr>
          <p:sp>
            <p:nvSpPr>
              <p:cNvPr id="36" name="Oval 35"/>
              <p:cNvSpPr/>
              <p:nvPr userDrawn="1"/>
            </p:nvSpPr>
            <p:spPr>
              <a:xfrm>
                <a:off x="4523337" y="5468108"/>
                <a:ext cx="310896" cy="3108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37" name="Picture 7" descr="C:\Users\yhwang\Desktop\WW Design\Multimode Icons\server-01.png"/>
              <p:cNvPicPr>
                <a:picLocks noChangeAspect="1" noChangeArrowheads="1"/>
              </p:cNvPicPr>
              <p:nvPr userDrawn="1"/>
            </p:nvPicPr>
            <p:blipFill>
              <a:blip r:embed="rId18" cstate="screen"/>
              <a:srcRect/>
              <a:stretch>
                <a:fillRect/>
              </a:stretch>
            </p:blipFill>
            <p:spPr bwMode="auto">
              <a:xfrm>
                <a:off x="4523337" y="5468108"/>
                <a:ext cx="310896" cy="310896"/>
              </a:xfrm>
              <a:prstGeom prst="rect">
                <a:avLst/>
              </a:prstGeom>
              <a:noFill/>
            </p:spPr>
          </p:pic>
        </p:grpSp>
        <p:grpSp>
          <p:nvGrpSpPr>
            <p:cNvPr id="30" name="Group 264"/>
            <p:cNvGrpSpPr/>
            <p:nvPr userDrawn="1"/>
          </p:nvGrpSpPr>
          <p:grpSpPr>
            <a:xfrm>
              <a:off x="4870770" y="4917112"/>
              <a:ext cx="310896" cy="310896"/>
              <a:chOff x="4879734" y="5468108"/>
              <a:chExt cx="310896" cy="310896"/>
            </a:xfrm>
          </p:grpSpPr>
          <p:sp>
            <p:nvSpPr>
              <p:cNvPr id="34" name="Oval 33"/>
              <p:cNvSpPr/>
              <p:nvPr userDrawn="1"/>
            </p:nvSpPr>
            <p:spPr>
              <a:xfrm>
                <a:off x="4879734"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35" name="Picture 6" descr="C:\Users\yhwang\Desktop\WW Design\Multimode Icons\network-01.png"/>
              <p:cNvPicPr>
                <a:picLocks noChangeAspect="1" noChangeArrowheads="1"/>
              </p:cNvPicPr>
              <p:nvPr userDrawn="1"/>
            </p:nvPicPr>
            <p:blipFill>
              <a:blip r:embed="rId19" cstate="screen"/>
              <a:srcRect/>
              <a:stretch>
                <a:fillRect/>
              </a:stretch>
            </p:blipFill>
            <p:spPr bwMode="auto">
              <a:xfrm>
                <a:off x="4879734" y="5468108"/>
                <a:ext cx="310896" cy="310896"/>
              </a:xfrm>
              <a:prstGeom prst="rect">
                <a:avLst/>
              </a:prstGeom>
              <a:noFill/>
            </p:spPr>
          </p:pic>
        </p:grpSp>
        <p:grpSp>
          <p:nvGrpSpPr>
            <p:cNvPr id="31" name="Group 267"/>
            <p:cNvGrpSpPr/>
            <p:nvPr userDrawn="1"/>
          </p:nvGrpSpPr>
          <p:grpSpPr>
            <a:xfrm>
              <a:off x="5940951" y="4917112"/>
              <a:ext cx="310896" cy="310896"/>
              <a:chOff x="5949915" y="5468108"/>
              <a:chExt cx="310896" cy="310896"/>
            </a:xfrm>
          </p:grpSpPr>
          <p:sp>
            <p:nvSpPr>
              <p:cNvPr id="32" name="Oval 31"/>
              <p:cNvSpPr/>
              <p:nvPr userDrawn="1"/>
            </p:nvSpPr>
            <p:spPr>
              <a:xfrm>
                <a:off x="5949915"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33" name="Picture 8" descr="C:\Users\yhwang\Desktop\WW Design\Multimode Icons\think_light-01.png"/>
              <p:cNvPicPr>
                <a:picLocks noChangeAspect="1" noChangeArrowheads="1"/>
              </p:cNvPicPr>
              <p:nvPr userDrawn="1"/>
            </p:nvPicPr>
            <p:blipFill>
              <a:blip r:embed="rId20" cstate="screen"/>
              <a:srcRect/>
              <a:stretch>
                <a:fillRect/>
              </a:stretch>
            </p:blipFill>
            <p:spPr bwMode="auto">
              <a:xfrm>
                <a:off x="5949915" y="5468108"/>
                <a:ext cx="310896" cy="310896"/>
              </a:xfrm>
              <a:prstGeom prst="rect">
                <a:avLst/>
              </a:prstGeom>
              <a:noFill/>
            </p:spPr>
          </p:pic>
        </p:grpSp>
      </p:grpSp>
      <p:pic>
        <p:nvPicPr>
          <p:cNvPr id="48" name="Picture 47"/>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2610187" y="2009776"/>
            <a:ext cx="6971627" cy="223153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仅标题">
    <p:spTree>
      <p:nvGrpSpPr>
        <p:cNvPr id="1" name=""/>
        <p:cNvGrpSpPr/>
        <p:nvPr/>
      </p:nvGrpSpPr>
      <p:grpSpPr>
        <a:xfrm>
          <a:off x="0" y="0"/>
          <a:ext cx="0" cy="0"/>
          <a:chOff x="0" y="0"/>
          <a:chExt cx="0" cy="0"/>
        </a:xfrm>
      </p:grpSpPr>
      <p:pic>
        <p:nvPicPr>
          <p:cNvPr id="3" name="Picture 7" descr="COP-corner.gif"/>
          <p:cNvPicPr>
            <a:picLocks noChangeAspect="1"/>
          </p:cNvPicPr>
          <p:nvPr/>
        </p:nvPicPr>
        <p:blipFill>
          <a:blip r:embed="rId2" cstate="email"/>
          <a:srcRect/>
          <a:stretch>
            <a:fillRect/>
          </a:stretch>
        </p:blipFill>
        <p:spPr bwMode="auto">
          <a:xfrm>
            <a:off x="7416801" y="336551"/>
            <a:ext cx="4772024" cy="2779713"/>
          </a:xfrm>
          <a:prstGeom prst="rect">
            <a:avLst/>
          </a:prstGeom>
          <a:noFill/>
          <a:ln w="9525">
            <a:noFill/>
            <a:miter lim="800000"/>
            <a:headEnd/>
            <a:tailEnd/>
          </a:ln>
        </p:spPr>
      </p:pic>
      <p:sp>
        <p:nvSpPr>
          <p:cNvPr id="4" name="TextBox 15"/>
          <p:cNvSpPr txBox="1"/>
          <p:nvPr/>
        </p:nvSpPr>
        <p:spPr bwMode="black">
          <a:xfrm>
            <a:off x="512764" y="6451602"/>
            <a:ext cx="3749452" cy="276977"/>
          </a:xfrm>
          <a:prstGeom prst="rect">
            <a:avLst/>
          </a:prstGeom>
          <a:noFill/>
        </p:spPr>
        <p:txBody>
          <a:bodyPr wrap="none" lIns="121899" tIns="60949" rIns="121899" bIns="60949">
            <a:spAutoFit/>
          </a:bodyPr>
          <a:lstStyle/>
          <a:p>
            <a:pPr defTabSz="1219200" fontAlgn="auto">
              <a:spcBef>
                <a:spcPts val="0"/>
              </a:spcBef>
              <a:spcAft>
                <a:spcPts val="0"/>
              </a:spcAft>
              <a:defRPr/>
            </a:pPr>
            <a:r>
              <a:rPr lang="en-US" sz="1000" cap="all" dirty="0">
                <a:solidFill>
                  <a:srgbClr val="939598"/>
                </a:solidFill>
                <a:latin typeface="Arial" panose="020B0604020202020204" pitchFamily="34" charset="0"/>
                <a:ea typeface="+mn-ea"/>
                <a:cs typeface="Arial" panose="020B0604020202020204" pitchFamily="34" charset="0"/>
              </a:rPr>
              <a:t>2012 LENOVO CONFIDENTIAL. All rights reserved.</a:t>
            </a:r>
          </a:p>
        </p:txBody>
      </p:sp>
      <p:sp>
        <p:nvSpPr>
          <p:cNvPr id="5" name="Rectangle 7"/>
          <p:cNvSpPr>
            <a:spLocks noChangeArrowheads="1"/>
          </p:cNvSpPr>
          <p:nvPr/>
        </p:nvSpPr>
        <p:spPr bwMode="invGray">
          <a:xfrm flipH="1">
            <a:off x="82806" y="6501796"/>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219200" fontAlgn="auto">
              <a:spcBef>
                <a:spcPts val="0"/>
              </a:spcBef>
              <a:spcAft>
                <a:spcPts val="0"/>
              </a:spcAft>
              <a:defRPr/>
            </a:pPr>
            <a:endParaRPr lang="en-US" dirty="0">
              <a:latin typeface="Foundry Gridnik Medium" pitchFamily="50" charset="0"/>
            </a:endParaRPr>
          </a:p>
        </p:txBody>
      </p:sp>
      <p:sp>
        <p:nvSpPr>
          <p:cNvPr id="6" name="Freeform 8"/>
          <p:cNvSpPr/>
          <p:nvPr/>
        </p:nvSpPr>
        <p:spPr bwMode="invGray">
          <a:xfrm flipH="1">
            <a:off x="0" y="6502400"/>
            <a:ext cx="82550" cy="260350"/>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 name="connsiteX0" fmla="*/ 0 w 10000"/>
              <a:gd name="connsiteY0" fmla="*/ 0 h 10000"/>
              <a:gd name="connsiteX1" fmla="*/ 6910 w 10000"/>
              <a:gd name="connsiteY1" fmla="*/ 2903 h 10000"/>
              <a:gd name="connsiteX2" fmla="*/ 10000 w 10000"/>
              <a:gd name="connsiteY2" fmla="*/ 10000 h 10000"/>
              <a:gd name="connsiteX3" fmla="*/ 0 w 10000"/>
              <a:gd name="connsiteY3" fmla="*/ 5780 h 10000"/>
              <a:gd name="connsiteX4" fmla="*/ 0 w 10000"/>
              <a:gd name="connsiteY4" fmla="*/ 0 h 10000"/>
              <a:gd name="connsiteX0-1" fmla="*/ 0 w 6910"/>
              <a:gd name="connsiteY0-2" fmla="*/ 0 h 8544"/>
              <a:gd name="connsiteX1-3" fmla="*/ 6910 w 6910"/>
              <a:gd name="connsiteY1-4" fmla="*/ 2903 h 8544"/>
              <a:gd name="connsiteX2-5" fmla="*/ 6910 w 6910"/>
              <a:gd name="connsiteY2-6" fmla="*/ 8544 h 8544"/>
              <a:gd name="connsiteX3-7" fmla="*/ 0 w 6910"/>
              <a:gd name="connsiteY3-8" fmla="*/ 5780 h 8544"/>
              <a:gd name="connsiteX4-9" fmla="*/ 0 w 6910"/>
              <a:gd name="connsiteY4-10" fmla="*/ 0 h 85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0" h="8544">
                <a:moveTo>
                  <a:pt x="0" y="0"/>
                </a:moveTo>
                <a:lnTo>
                  <a:pt x="6910" y="2903"/>
                </a:lnTo>
                <a:lnTo>
                  <a:pt x="6910" y="8544"/>
                </a:lnTo>
                <a:lnTo>
                  <a:pt x="0" y="578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219200" fontAlgn="auto">
              <a:spcBef>
                <a:spcPts val="0"/>
              </a:spcBef>
              <a:spcAft>
                <a:spcPts val="0"/>
              </a:spcAft>
              <a:defRPr/>
            </a:pPr>
            <a:endParaRPr lang="en-US" dirty="0">
              <a:latin typeface="Foundry Gridnik Medium" pitchFamily="50" charset="0"/>
            </a:endParaRPr>
          </a:p>
        </p:txBody>
      </p:sp>
      <p:sp>
        <p:nvSpPr>
          <p:cNvPr id="7" name="Rectangle 18"/>
          <p:cNvSpPr/>
          <p:nvPr/>
        </p:nvSpPr>
        <p:spPr bwMode="invGray">
          <a:xfrm>
            <a:off x="95095" y="6445252"/>
            <a:ext cx="413064" cy="276977"/>
          </a:xfrm>
          <a:prstGeom prst="rect">
            <a:avLst/>
          </a:prstGeom>
        </p:spPr>
        <p:txBody>
          <a:bodyPr wrap="none" lIns="121899" tIns="60949" rIns="121899" bIns="60949">
            <a:spAutoFit/>
          </a:bodyPr>
          <a:lstStyle/>
          <a:p>
            <a:pPr algn="ctr" defTabSz="1219200" fontAlgn="auto">
              <a:spcBef>
                <a:spcPts val="0"/>
              </a:spcBef>
              <a:spcAft>
                <a:spcPts val="0"/>
              </a:spcAft>
              <a:defRPr/>
            </a:pPr>
            <a:fld id="{52D4A05A-98E2-4390-A15F-75F8D1392E40}" type="slidenum">
              <a:rPr lang="en-US" sz="1000">
                <a:solidFill>
                  <a:schemeClr val="bg1"/>
                </a:solidFill>
                <a:latin typeface="Arial" panose="020B0604020202020204" pitchFamily="34" charset="0"/>
                <a:ea typeface="+mn-ea"/>
                <a:cs typeface="Arial" panose="020B0604020202020204" pitchFamily="34" charset="0"/>
              </a:rPr>
              <a:t>‹#›</a:t>
            </a:fld>
            <a:endParaRPr lang="en-US" sz="1000" dirty="0">
              <a:solidFill>
                <a:schemeClr val="bg1"/>
              </a:solidFill>
              <a:latin typeface="Arial" panose="020B0604020202020204" pitchFamily="34" charset="0"/>
              <a:ea typeface="+mn-ea"/>
              <a:cs typeface="Arial" panose="020B0604020202020204" pitchFamily="34" charset="0"/>
            </a:endParaRPr>
          </a:p>
        </p:txBody>
      </p:sp>
      <p:pic>
        <p:nvPicPr>
          <p:cNvPr id="8" name="Picture 2"/>
          <p:cNvPicPr>
            <a:picLocks noChangeAspect="1" noChangeArrowheads="1"/>
          </p:cNvPicPr>
          <p:nvPr/>
        </p:nvPicPr>
        <p:blipFill>
          <a:blip r:embed="rId3" cstate="email"/>
          <a:srcRect/>
          <a:stretch>
            <a:fillRect/>
          </a:stretch>
        </p:blipFill>
        <p:spPr bwMode="gray">
          <a:xfrm>
            <a:off x="11010901" y="6530977"/>
            <a:ext cx="1009650" cy="161925"/>
          </a:xfrm>
          <a:prstGeom prst="rect">
            <a:avLst/>
          </a:prstGeom>
          <a:noFill/>
          <a:ln w="9525">
            <a:noFill/>
            <a:miter lim="800000"/>
            <a:headEnd/>
            <a:tailEnd/>
          </a:ln>
        </p:spPr>
      </p:pic>
      <p:sp>
        <p:nvSpPr>
          <p:cNvPr id="9" name="Freeform 12"/>
          <p:cNvSpPr/>
          <p:nvPr/>
        </p:nvSpPr>
        <p:spPr bwMode="gray">
          <a:xfrm>
            <a:off x="0" y="254002"/>
            <a:ext cx="204788" cy="792163"/>
          </a:xfrm>
          <a:custGeom>
            <a:avLst/>
            <a:gdLst>
              <a:gd name="T0" fmla="*/ 0 w 215"/>
              <a:gd name="T1" fmla="*/ 308 h 703"/>
              <a:gd name="T2" fmla="*/ 0 w 215"/>
              <a:gd name="T3" fmla="*/ 703 h 703"/>
              <a:gd name="T4" fmla="*/ 215 w 215"/>
              <a:gd name="T5" fmla="*/ 395 h 703"/>
              <a:gd name="T6" fmla="*/ 215 w 215"/>
              <a:gd name="T7" fmla="*/ 0 h 703"/>
              <a:gd name="T8" fmla="*/ 0 w 215"/>
              <a:gd name="T9" fmla="*/ 308 h 703"/>
              <a:gd name="connsiteX0" fmla="*/ 0 w 10000"/>
              <a:gd name="connsiteY0" fmla="*/ 4381 h 7400"/>
              <a:gd name="connsiteX1" fmla="*/ 6119 w 10000"/>
              <a:gd name="connsiteY1" fmla="*/ 7400 h 7400"/>
              <a:gd name="connsiteX2" fmla="*/ 10000 w 10000"/>
              <a:gd name="connsiteY2" fmla="*/ 5619 h 7400"/>
              <a:gd name="connsiteX3" fmla="*/ 10000 w 10000"/>
              <a:gd name="connsiteY3" fmla="*/ 0 h 7400"/>
              <a:gd name="connsiteX4" fmla="*/ 0 w 10000"/>
              <a:gd name="connsiteY4" fmla="*/ 4381 h 7400"/>
              <a:gd name="connsiteX0-1" fmla="*/ 0 w 3881"/>
              <a:gd name="connsiteY0-2" fmla="*/ 2482 h 10000"/>
              <a:gd name="connsiteX1-3" fmla="*/ 0 w 3881"/>
              <a:gd name="connsiteY1-4" fmla="*/ 10000 h 10000"/>
              <a:gd name="connsiteX2-5" fmla="*/ 3881 w 3881"/>
              <a:gd name="connsiteY2-6" fmla="*/ 7593 h 10000"/>
              <a:gd name="connsiteX3-7" fmla="*/ 3881 w 3881"/>
              <a:gd name="connsiteY3-8" fmla="*/ 0 h 10000"/>
              <a:gd name="connsiteX4-9" fmla="*/ 0 w 3881"/>
              <a:gd name="connsiteY4-10" fmla="*/ 248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81" h="10000">
                <a:moveTo>
                  <a:pt x="0" y="2482"/>
                </a:moveTo>
                <a:lnTo>
                  <a:pt x="0" y="10000"/>
                </a:lnTo>
                <a:lnTo>
                  <a:pt x="3881" y="7593"/>
                </a:lnTo>
                <a:lnTo>
                  <a:pt x="3881" y="0"/>
                </a:lnTo>
                <a:lnTo>
                  <a:pt x="0" y="2482"/>
                </a:lnTo>
                <a:close/>
              </a:path>
            </a:pathLst>
          </a:custGeom>
          <a:gradFill flip="none" rotWithShape="0">
            <a:gsLst>
              <a:gs pos="47000">
                <a:srgbClr val="AF0707"/>
              </a:gs>
              <a:gs pos="100000">
                <a:srgbClr val="7F1B1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219200" fontAlgn="auto">
              <a:spcBef>
                <a:spcPts val="0"/>
              </a:spcBef>
              <a:spcAft>
                <a:spcPts val="0"/>
              </a:spcAft>
              <a:defRPr/>
            </a:pPr>
            <a:endParaRPr lang="en-US" dirty="0">
              <a:latin typeface="Foundry Gridnik Medium" pitchFamily="50" charset="0"/>
            </a:endParaRPr>
          </a:p>
        </p:txBody>
      </p:sp>
      <p:sp>
        <p:nvSpPr>
          <p:cNvPr id="10" name="Rectangle 11"/>
          <p:cNvSpPr>
            <a:spLocks noChangeArrowheads="1"/>
          </p:cNvSpPr>
          <p:nvPr/>
        </p:nvSpPr>
        <p:spPr bwMode="gray">
          <a:xfrm flipH="1">
            <a:off x="205452" y="255906"/>
            <a:ext cx="11983373" cy="597132"/>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219200" fontAlgn="auto">
              <a:spcBef>
                <a:spcPts val="0"/>
              </a:spcBef>
              <a:spcAft>
                <a:spcPts val="0"/>
              </a:spcAft>
              <a:defRPr/>
            </a:pPr>
            <a:endParaRPr lang="en-US" dirty="0">
              <a:latin typeface="Foundry Gridnik Medium" pitchFamily="50" charset="0"/>
            </a:endParaRPr>
          </a:p>
        </p:txBody>
      </p:sp>
      <p:sp>
        <p:nvSpPr>
          <p:cNvPr id="21" name="Title 28"/>
          <p:cNvSpPr>
            <a:spLocks noGrp="1"/>
          </p:cNvSpPr>
          <p:nvPr>
            <p:ph type="title"/>
          </p:nvPr>
        </p:nvSpPr>
        <p:spPr bwMode="gray">
          <a:xfrm>
            <a:off x="283725" y="255906"/>
            <a:ext cx="11905100" cy="597132"/>
          </a:xfrm>
          <a:prstGeom prst="rect">
            <a:avLst/>
          </a:prstGeom>
        </p:spPr>
        <p:txBody>
          <a:bodyPr wrap="square" lIns="121899" tIns="60949" rIns="121899" bIns="60949" anchor="ctr" anchorCtr="0"/>
          <a:lstStyle>
            <a:lvl1pPr marL="0" algn="l" defTabSz="1219200" rtl="0" eaLnBrk="1" latinLnBrk="0" hangingPunct="1">
              <a:lnSpc>
                <a:spcPct val="100000"/>
              </a:lnSpc>
              <a:spcBef>
                <a:spcPct val="0"/>
              </a:spcBef>
              <a:buNone/>
              <a:tabLst>
                <a:tab pos="1218565" algn="l"/>
              </a:tabLst>
              <a:defRPr lang="en-US" sz="3600" kern="1200" cap="all" spc="0" baseline="0" dirty="0">
                <a:solidFill>
                  <a:schemeClr val="bg1"/>
                </a:solidFill>
                <a:latin typeface="Arial" panose="020B0604020202020204" pitchFamily="34" charset="0"/>
                <a:ea typeface="+mn-ea"/>
                <a:cs typeface="Arial" panose="020B0604020202020204" pitchFamily="34" charset="0"/>
              </a:defRPr>
            </a:lvl1pPr>
          </a:lstStyle>
          <a:p>
            <a:r>
              <a:rPr lang="zh-CN" altLang="en-US"/>
              <a:t>单击此处编辑母版标题样式</a:t>
            </a:r>
            <a:endParaRPr lang="en-US" dirty="0"/>
          </a:p>
        </p:txBody>
      </p:sp>
    </p:spTree>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3" name="Rectangle 7"/>
          <p:cNvSpPr>
            <a:spLocks noChangeArrowheads="1"/>
          </p:cNvSpPr>
          <p:nvPr userDrawn="1"/>
        </p:nvSpPr>
        <p:spPr bwMode="invGray">
          <a:xfrm flipH="1">
            <a:off x="82805" y="6501794"/>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lvl="0" algn="ctr"/>
            <a:endParaRPr lang="en-US" dirty="0">
              <a:latin typeface="Foundry Gridnik Medium" pitchFamily="50" charset="0"/>
            </a:endParaRPr>
          </a:p>
        </p:txBody>
      </p:sp>
      <p:sp>
        <p:nvSpPr>
          <p:cNvPr id="4" name="Freeform 8"/>
          <p:cNvSpPr/>
          <p:nvPr userDrawn="1"/>
        </p:nvSpPr>
        <p:spPr bwMode="invGray">
          <a:xfrm flipH="1">
            <a:off x="-37031" y="6501793"/>
            <a:ext cx="119837" cy="305419"/>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Lst>
            <a:ahLst/>
            <a:cxnLst>
              <a:cxn ang="0">
                <a:pos x="T0" y="T1"/>
              </a:cxn>
              <a:cxn ang="0">
                <a:pos x="T2" y="T3"/>
              </a:cxn>
              <a:cxn ang="0">
                <a:pos x="T4" y="T5"/>
              </a:cxn>
              <a:cxn ang="0">
                <a:pos x="T6" y="T7"/>
              </a:cxn>
              <a:cxn ang="0">
                <a:pos x="T8" y="T9"/>
              </a:cxn>
            </a:cxnLst>
            <a:rect l="0" t="0" r="r" b="b"/>
            <a:pathLst>
              <a:path w="219" h="744">
                <a:moveTo>
                  <a:pt x="0" y="0"/>
                </a:moveTo>
                <a:lnTo>
                  <a:pt x="219" y="314"/>
                </a:lnTo>
                <a:lnTo>
                  <a:pt x="219" y="744"/>
                </a:lnTo>
                <a:lnTo>
                  <a:pt x="0" y="43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lvl="0" algn="ctr"/>
            <a:endParaRPr lang="en-US" dirty="0">
              <a:latin typeface="Foundry Gridnik Medium" pitchFamily="50" charset="0"/>
            </a:endParaRPr>
          </a:p>
        </p:txBody>
      </p:sp>
      <p:sp>
        <p:nvSpPr>
          <p:cNvPr id="5" name="Rectangle 4"/>
          <p:cNvSpPr/>
          <p:nvPr userDrawn="1"/>
        </p:nvSpPr>
        <p:spPr bwMode="invGray">
          <a:xfrm>
            <a:off x="99340" y="6445124"/>
            <a:ext cx="403273" cy="276977"/>
          </a:xfrm>
          <a:prstGeom prst="rect">
            <a:avLst/>
          </a:prstGeom>
        </p:spPr>
        <p:txBody>
          <a:bodyPr wrap="none" lIns="121899" tIns="60949" rIns="121899" bIns="60949">
            <a:spAutoFit/>
          </a:bodyPr>
          <a:lstStyle/>
          <a:p>
            <a:pPr algn="ctr"/>
            <a:fld id="{259F4B34-A25D-4DEF-97BC-C4D92417BF9B}" type="slidenum">
              <a:rPr lang="en-US" sz="1000" smtClean="0">
                <a:solidFill>
                  <a:schemeClr val="bg1"/>
                </a:solidFill>
                <a:latin typeface="Arial" panose="020B0604020202020204" pitchFamily="34" charset="0"/>
                <a:cs typeface="Arial" panose="020B0604020202020204" pitchFamily="34" charset="0"/>
              </a:rPr>
              <a:t>‹#›</a:t>
            </a:fld>
            <a:endParaRPr lang="en-US" sz="1000" dirty="0">
              <a:solidFill>
                <a:schemeClr val="bg1"/>
              </a:solidFill>
              <a:latin typeface="Arial" panose="020B0604020202020204" pitchFamily="34" charset="0"/>
              <a:cs typeface="Arial" panose="020B0604020202020204" pitchFamily="34" charset="0"/>
            </a:endParaRPr>
          </a:p>
        </p:txBody>
      </p:sp>
      <p:pic>
        <p:nvPicPr>
          <p:cNvPr id="6"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gray">
          <a:xfrm>
            <a:off x="11010766" y="6531450"/>
            <a:ext cx="1009936" cy="162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userDrawn="1"/>
        </p:nvSpPr>
        <p:spPr bwMode="black">
          <a:xfrm>
            <a:off x="512856" y="6450844"/>
            <a:ext cx="3660575" cy="276977"/>
          </a:xfrm>
          <a:prstGeom prst="rect">
            <a:avLst/>
          </a:prstGeom>
          <a:noFill/>
        </p:spPr>
        <p:txBody>
          <a:bodyPr wrap="none" lIns="121899" tIns="60949" rIns="121899" bIns="60949" rtlCol="0">
            <a:spAutoFit/>
          </a:bodyPr>
          <a:lstStyle>
            <a:defPPr>
              <a:defRPr lang="en-US"/>
            </a:defPPr>
            <a:lvl1pPr>
              <a:defRPr sz="1100" cap="all">
                <a:solidFill>
                  <a:srgbClr val="939598"/>
                </a:solidFill>
                <a:latin typeface="Arial" panose="020B0604020202020204" pitchFamily="34" charset="0"/>
                <a:cs typeface="Arial" panose="020B0604020202020204" pitchFamily="34" charset="0"/>
              </a:defRPr>
            </a:lvl1pPr>
          </a:lstStyle>
          <a:p>
            <a:pPr lvl="0"/>
            <a:r>
              <a:rPr lang="en-US" sz="1000" dirty="0"/>
              <a:t>2012 LENOVO CONFIDENTIAL. All rights reserved.</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roduct and Content Slide">
    <p:spTree>
      <p:nvGrpSpPr>
        <p:cNvPr id="1" name=""/>
        <p:cNvGrpSpPr/>
        <p:nvPr/>
      </p:nvGrpSpPr>
      <p:grpSpPr>
        <a:xfrm>
          <a:off x="0" y="0"/>
          <a:ext cx="0" cy="0"/>
          <a:chOff x="0" y="0"/>
          <a:chExt cx="0" cy="0"/>
        </a:xfrm>
      </p:grpSpPr>
      <p:sp>
        <p:nvSpPr>
          <p:cNvPr id="18" name="Rectangle 11"/>
          <p:cNvSpPr>
            <a:spLocks noChangeArrowheads="1"/>
          </p:cNvSpPr>
          <p:nvPr userDrawn="1"/>
        </p:nvSpPr>
        <p:spPr bwMode="gray">
          <a:xfrm>
            <a:off x="9196194" y="3483267"/>
            <a:ext cx="2992630" cy="1685028"/>
          </a:xfrm>
          <a:prstGeom prst="rect">
            <a:avLst/>
          </a:prstGeom>
          <a:solidFill>
            <a:srgbClr val="7116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67" tIns="60933" rIns="121867" bIns="60933" numCol="1" spcCol="0" rtlCol="0" fromWordArt="0" anchor="ctr" anchorCtr="0" forceAA="0" compatLnSpc="1">
            <a:noAutofit/>
          </a:bodyPr>
          <a:lstStyle/>
          <a:p>
            <a:pPr algn="ctr"/>
            <a:endParaRPr lang="en-US" sz="2400" dirty="0">
              <a:solidFill>
                <a:prstClr val="white"/>
              </a:solidFill>
              <a:latin typeface="Foundry Gridnik Medium" pitchFamily="50" charset="0"/>
            </a:endParaRPr>
          </a:p>
        </p:txBody>
      </p:sp>
      <p:sp>
        <p:nvSpPr>
          <p:cNvPr id="16" name="Rectangle 11"/>
          <p:cNvSpPr>
            <a:spLocks noChangeArrowheads="1"/>
          </p:cNvSpPr>
          <p:nvPr userDrawn="1"/>
        </p:nvSpPr>
        <p:spPr bwMode="gray">
          <a:xfrm>
            <a:off x="9196196" y="3483456"/>
            <a:ext cx="2743029" cy="1466135"/>
          </a:xfrm>
          <a:custGeom>
            <a:avLst/>
            <a:gdLst>
              <a:gd name="connsiteX0" fmla="*/ 0 w 4746418"/>
              <a:gd name="connsiteY0" fmla="*/ 0 h 1263771"/>
              <a:gd name="connsiteX1" fmla="*/ 4746418 w 4746418"/>
              <a:gd name="connsiteY1" fmla="*/ 0 h 1263771"/>
              <a:gd name="connsiteX2" fmla="*/ 4746418 w 4746418"/>
              <a:gd name="connsiteY2" fmla="*/ 1263771 h 1263771"/>
              <a:gd name="connsiteX3" fmla="*/ 0 w 4746418"/>
              <a:gd name="connsiteY3" fmla="*/ 1263771 h 1263771"/>
              <a:gd name="connsiteX4" fmla="*/ 0 w 4746418"/>
              <a:gd name="connsiteY4" fmla="*/ 0 h 1263771"/>
              <a:gd name="connsiteX0-1" fmla="*/ 0 w 4746418"/>
              <a:gd name="connsiteY0-2" fmla="*/ 0 h 1891568"/>
              <a:gd name="connsiteX1-3" fmla="*/ 4746418 w 4746418"/>
              <a:gd name="connsiteY1-4" fmla="*/ 627797 h 1891568"/>
              <a:gd name="connsiteX2-5" fmla="*/ 4746418 w 4746418"/>
              <a:gd name="connsiteY2-6" fmla="*/ 1891568 h 1891568"/>
              <a:gd name="connsiteX3-7" fmla="*/ 0 w 4746418"/>
              <a:gd name="connsiteY3-8" fmla="*/ 1891568 h 1891568"/>
              <a:gd name="connsiteX4-9" fmla="*/ 0 w 4746418"/>
              <a:gd name="connsiteY4-10" fmla="*/ 0 h 18915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746418" h="1891568">
                <a:moveTo>
                  <a:pt x="0" y="0"/>
                </a:moveTo>
                <a:lnTo>
                  <a:pt x="4746418" y="627797"/>
                </a:lnTo>
                <a:lnTo>
                  <a:pt x="4746418" y="1891568"/>
                </a:lnTo>
                <a:lnTo>
                  <a:pt x="0" y="1891568"/>
                </a:lnTo>
                <a:lnTo>
                  <a:pt x="0" y="0"/>
                </a:lnTo>
                <a:close/>
              </a:path>
            </a:pathLst>
          </a:custGeom>
          <a:solidFill>
            <a:srgbClr val="961E1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67" tIns="60933" rIns="121867" bIns="60933" numCol="1" spcCol="0" rtlCol="0" fromWordArt="0" anchor="ctr" anchorCtr="0" forceAA="0" compatLnSpc="1">
            <a:noAutofit/>
          </a:bodyPr>
          <a:lstStyle/>
          <a:p>
            <a:pPr algn="ctr"/>
            <a:endParaRPr lang="en-US" sz="2400" dirty="0">
              <a:solidFill>
                <a:prstClr val="white"/>
              </a:solidFill>
              <a:latin typeface="Foundry Gridnik Medium" pitchFamily="50" charset="0"/>
            </a:endParaRPr>
          </a:p>
        </p:txBody>
      </p:sp>
      <p:sp>
        <p:nvSpPr>
          <p:cNvPr id="8" name="Rectangle 11"/>
          <p:cNvSpPr>
            <a:spLocks noChangeArrowheads="1"/>
          </p:cNvSpPr>
          <p:nvPr userDrawn="1"/>
        </p:nvSpPr>
        <p:spPr bwMode="gray">
          <a:xfrm>
            <a:off x="0" y="3966367"/>
            <a:ext cx="11939226" cy="1685028"/>
          </a:xfrm>
          <a:prstGeom prst="rect">
            <a:avLst/>
          </a:prstGeom>
          <a:solidFill>
            <a:srgbClr val="EC222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67" tIns="60933" rIns="121867" bIns="60933" numCol="1" spcCol="0" rtlCol="0" fromWordArt="0" anchor="ctr" anchorCtr="0" forceAA="0" compatLnSpc="1">
            <a:noAutofit/>
          </a:bodyPr>
          <a:lstStyle/>
          <a:p>
            <a:pPr algn="ctr"/>
            <a:endParaRPr lang="en-US" sz="2400" dirty="0">
              <a:solidFill>
                <a:prstClr val="white"/>
              </a:solidFill>
              <a:latin typeface="Foundry Gridnik Medium" pitchFamily="50" charset="0"/>
            </a:endParaRPr>
          </a:p>
        </p:txBody>
      </p:sp>
      <p:sp>
        <p:nvSpPr>
          <p:cNvPr id="3" name="Text Placeholder 2"/>
          <p:cNvSpPr>
            <a:spLocks noGrp="1"/>
          </p:cNvSpPr>
          <p:nvPr userDrawn="1">
            <p:ph type="body" idx="1" hasCustomPrompt="1"/>
          </p:nvPr>
        </p:nvSpPr>
        <p:spPr bwMode="gray">
          <a:xfrm>
            <a:off x="609442" y="5698899"/>
            <a:ext cx="10969943" cy="638756"/>
          </a:xfrm>
          <a:prstGeom prst="rect">
            <a:avLst/>
          </a:prstGeom>
        </p:spPr>
        <p:txBody>
          <a:bodyPr lIns="121899" tIns="60949" rIns="121899" bIns="60949" anchor="ctr">
            <a:normAutofit/>
          </a:bodyPr>
          <a:lstStyle>
            <a:lvl1pPr marL="0" indent="0" algn="r" defTabSz="1218565" rtl="0" eaLnBrk="1" latinLnBrk="0" hangingPunct="1">
              <a:lnSpc>
                <a:spcPct val="85000"/>
              </a:lnSpc>
              <a:spcBef>
                <a:spcPts val="0"/>
              </a:spcBef>
              <a:buNone/>
              <a:defRPr lang="en-US" sz="2400" kern="1200" cap="none" spc="0" dirty="0" smtClean="0">
                <a:solidFill>
                  <a:srgbClr val="961E1F"/>
                </a:solidFill>
                <a:latin typeface="Arial" panose="020B0604020202020204" pitchFamily="34" charset="0"/>
                <a:ea typeface="+mn-ea"/>
                <a:cs typeface="Arial" panose="020B0604020202020204" pitchFamily="34" charset="0"/>
              </a:defRPr>
            </a:lvl1pPr>
            <a:lvl2pPr marL="609600" indent="0">
              <a:buNone/>
              <a:defRPr sz="2400">
                <a:solidFill>
                  <a:schemeClr val="tx1">
                    <a:tint val="75000"/>
                  </a:schemeClr>
                </a:solidFill>
              </a:defRPr>
            </a:lvl2pPr>
            <a:lvl3pPr marL="1218565" indent="0">
              <a:buNone/>
              <a:defRPr sz="2100">
                <a:solidFill>
                  <a:schemeClr val="tx1">
                    <a:tint val="75000"/>
                  </a:schemeClr>
                </a:solidFill>
              </a:defRPr>
            </a:lvl3pPr>
            <a:lvl4pPr marL="1828165" indent="0">
              <a:buNone/>
              <a:defRPr sz="1900">
                <a:solidFill>
                  <a:schemeClr val="tx1">
                    <a:tint val="75000"/>
                  </a:schemeClr>
                </a:solidFill>
              </a:defRPr>
            </a:lvl4pPr>
            <a:lvl5pPr marL="2437130" indent="0">
              <a:buNone/>
              <a:defRPr sz="1900">
                <a:solidFill>
                  <a:schemeClr val="tx1">
                    <a:tint val="75000"/>
                  </a:schemeClr>
                </a:solidFill>
              </a:defRPr>
            </a:lvl5pPr>
            <a:lvl6pPr marL="3046730" indent="0">
              <a:buNone/>
              <a:defRPr sz="1900">
                <a:solidFill>
                  <a:schemeClr val="tx1">
                    <a:tint val="75000"/>
                  </a:schemeClr>
                </a:solidFill>
              </a:defRPr>
            </a:lvl6pPr>
            <a:lvl7pPr marL="3655695" indent="0">
              <a:buNone/>
              <a:defRPr sz="1900">
                <a:solidFill>
                  <a:schemeClr val="tx1">
                    <a:tint val="75000"/>
                  </a:schemeClr>
                </a:solidFill>
              </a:defRPr>
            </a:lvl7pPr>
            <a:lvl8pPr marL="4265295" indent="0">
              <a:buNone/>
              <a:defRPr sz="1900">
                <a:solidFill>
                  <a:schemeClr val="tx1">
                    <a:tint val="75000"/>
                  </a:schemeClr>
                </a:solidFill>
              </a:defRPr>
            </a:lvl8pPr>
            <a:lvl9pPr marL="4874260" indent="0">
              <a:buNone/>
              <a:defRPr sz="1900">
                <a:solidFill>
                  <a:schemeClr val="tx1">
                    <a:tint val="75000"/>
                  </a:schemeClr>
                </a:solidFill>
              </a:defRPr>
            </a:lvl9pPr>
          </a:lstStyle>
          <a:p>
            <a:pPr lvl="0"/>
            <a:r>
              <a:rPr lang="en-US" dirty="0"/>
              <a:t>Click To Edit Master Text</a:t>
            </a:r>
          </a:p>
        </p:txBody>
      </p:sp>
      <p:sp>
        <p:nvSpPr>
          <p:cNvPr id="17" name="Title 16"/>
          <p:cNvSpPr>
            <a:spLocks noGrp="1"/>
          </p:cNvSpPr>
          <p:nvPr>
            <p:ph type="title" hasCustomPrompt="1"/>
          </p:nvPr>
        </p:nvSpPr>
        <p:spPr bwMode="gray">
          <a:xfrm>
            <a:off x="609442" y="4141177"/>
            <a:ext cx="10969943" cy="1321448"/>
          </a:xfrm>
          <a:prstGeom prst="rect">
            <a:avLst/>
          </a:prstGeom>
        </p:spPr>
        <p:txBody>
          <a:bodyPr lIns="121899" tIns="60949" rIns="121899" bIns="60949" anchor="ctr" anchorCtr="0"/>
          <a:lstStyle>
            <a:lvl1pPr marL="0" algn="r" defTabSz="1218565" rtl="0" eaLnBrk="1" latinLnBrk="0" hangingPunct="1">
              <a:lnSpc>
                <a:spcPct val="85000"/>
              </a:lnSpc>
              <a:spcBef>
                <a:spcPct val="0"/>
              </a:spcBef>
              <a:buNone/>
              <a:defRPr lang="en-US" sz="4800" b="1" kern="1200" cap="all" spc="-200" baseline="0" dirty="0">
                <a:solidFill>
                  <a:schemeClr val="bg1"/>
                </a:solidFill>
                <a:latin typeface="Arial" panose="020B0604020202020204" pitchFamily="34" charset="0"/>
                <a:ea typeface="+mn-ea"/>
                <a:cs typeface="Arial" panose="020B0604020202020204" pitchFamily="34" charset="0"/>
              </a:defRPr>
            </a:lvl1pPr>
          </a:lstStyle>
          <a:p>
            <a:r>
              <a:rPr lang="en-US" dirty="0"/>
              <a:t>Click to edit</a:t>
            </a:r>
          </a:p>
        </p:txBody>
      </p:sp>
      <p:sp>
        <p:nvSpPr>
          <p:cNvPr id="45" name="Rectangle 7"/>
          <p:cNvSpPr>
            <a:spLocks noChangeArrowheads="1"/>
          </p:cNvSpPr>
          <p:nvPr userDrawn="1"/>
        </p:nvSpPr>
        <p:spPr bwMode="invGray">
          <a:xfrm flipH="1">
            <a:off x="82805" y="6501796"/>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67" tIns="60933" rIns="121867" bIns="60933" numCol="1" spcCol="0" rtlCol="0" fromWordArt="0" anchor="ctr" anchorCtr="0" forceAA="0" compatLnSpc="1">
            <a:noAutofit/>
          </a:bodyPr>
          <a:lstStyle/>
          <a:p>
            <a:pPr algn="ctr"/>
            <a:endParaRPr lang="en-US" sz="2400" dirty="0">
              <a:solidFill>
                <a:prstClr val="white"/>
              </a:solidFill>
              <a:latin typeface="Foundry Gridnik Medium" pitchFamily="50" charset="0"/>
            </a:endParaRPr>
          </a:p>
        </p:txBody>
      </p:sp>
      <p:sp>
        <p:nvSpPr>
          <p:cNvPr id="46" name="Freeform 8"/>
          <p:cNvSpPr/>
          <p:nvPr userDrawn="1"/>
        </p:nvSpPr>
        <p:spPr bwMode="invGray">
          <a:xfrm flipH="1">
            <a:off x="-37030" y="6501795"/>
            <a:ext cx="119837" cy="305419"/>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Lst>
            <a:ahLst/>
            <a:cxnLst>
              <a:cxn ang="0">
                <a:pos x="T0" y="T1"/>
              </a:cxn>
              <a:cxn ang="0">
                <a:pos x="T2" y="T3"/>
              </a:cxn>
              <a:cxn ang="0">
                <a:pos x="T4" y="T5"/>
              </a:cxn>
              <a:cxn ang="0">
                <a:pos x="T6" y="T7"/>
              </a:cxn>
              <a:cxn ang="0">
                <a:pos x="T8" y="T9"/>
              </a:cxn>
            </a:cxnLst>
            <a:rect l="0" t="0" r="r" b="b"/>
            <a:pathLst>
              <a:path w="219" h="744">
                <a:moveTo>
                  <a:pt x="0" y="0"/>
                </a:moveTo>
                <a:lnTo>
                  <a:pt x="219" y="314"/>
                </a:lnTo>
                <a:lnTo>
                  <a:pt x="219" y="744"/>
                </a:lnTo>
                <a:lnTo>
                  <a:pt x="0" y="43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67" tIns="60933" rIns="121867" bIns="60933" numCol="1" spcCol="0" rtlCol="0" fromWordArt="0" anchor="ctr" anchorCtr="0" forceAA="0" compatLnSpc="1">
            <a:noAutofit/>
          </a:bodyPr>
          <a:lstStyle/>
          <a:p>
            <a:pPr algn="ctr"/>
            <a:endParaRPr lang="en-US" sz="2400" dirty="0">
              <a:solidFill>
                <a:prstClr val="white"/>
              </a:solidFill>
              <a:latin typeface="Foundry Gridnik Medium" pitchFamily="50" charset="0"/>
            </a:endParaRPr>
          </a:p>
        </p:txBody>
      </p:sp>
      <p:sp>
        <p:nvSpPr>
          <p:cNvPr id="21" name="Rectangle 20"/>
          <p:cNvSpPr/>
          <p:nvPr userDrawn="1"/>
        </p:nvSpPr>
        <p:spPr bwMode="invGray">
          <a:xfrm>
            <a:off x="99340" y="6445126"/>
            <a:ext cx="403273" cy="276977"/>
          </a:xfrm>
          <a:prstGeom prst="rect">
            <a:avLst/>
          </a:prstGeom>
        </p:spPr>
        <p:txBody>
          <a:bodyPr wrap="none" lIns="121867" tIns="60933" rIns="121867" bIns="60933">
            <a:spAutoFit/>
          </a:bodyPr>
          <a:lstStyle/>
          <a:p>
            <a:pPr algn="ctr"/>
            <a:fld id="{259F4B34-A25D-4DEF-97BC-C4D92417BF9B}" type="slidenum">
              <a:rPr lang="en-US" sz="1000" smtClean="0">
                <a:solidFill>
                  <a:prstClr val="white"/>
                </a:solidFill>
                <a:cs typeface="Arial" panose="020B0604020202020204" pitchFamily="34" charset="0"/>
              </a:rPr>
              <a:t>‹#›</a:t>
            </a:fld>
            <a:endParaRPr lang="en-US" sz="1000" dirty="0">
              <a:solidFill>
                <a:prstClr val="white"/>
              </a:solidFill>
              <a:cs typeface="Arial" panose="020B0604020202020204" pitchFamily="34" charset="0"/>
            </a:endParaRPr>
          </a:p>
        </p:txBody>
      </p:sp>
      <p:pic>
        <p:nvPicPr>
          <p:cNvPr id="23" name="Picture 29"/>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1446" r="69861" b="39550"/>
          <a:stretch>
            <a:fillRect/>
          </a:stretch>
        </p:blipFill>
        <p:spPr bwMode="ltGray">
          <a:xfrm rot="5400000">
            <a:off x="1058535" y="2949843"/>
            <a:ext cx="1633535" cy="3750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 Placeholder 2"/>
          <p:cNvSpPr>
            <a:spLocks noGrp="1"/>
          </p:cNvSpPr>
          <p:nvPr>
            <p:ph type="body" idx="10" hasCustomPrompt="1"/>
          </p:nvPr>
        </p:nvSpPr>
        <p:spPr bwMode="gray">
          <a:xfrm>
            <a:off x="5180253" y="621991"/>
            <a:ext cx="6083125" cy="2708233"/>
          </a:xfrm>
          <a:prstGeom prst="rect">
            <a:avLst/>
          </a:prstGeom>
          <a:noFill/>
        </p:spPr>
        <p:txBody>
          <a:bodyPr wrap="square" lIns="0" tIns="0" rIns="0" bIns="0" rtlCol="0" anchor="ctr" anchorCtr="0">
            <a:noAutofit/>
          </a:bodyPr>
          <a:lstStyle>
            <a:lvl1pPr marL="0" indent="0">
              <a:buFontTx/>
              <a:buNone/>
              <a:defRPr lang="en-US" sz="2400" dirty="0" smtClean="0">
                <a:solidFill>
                  <a:srgbClr val="414042"/>
                </a:solidFill>
              </a:defRPr>
            </a:lvl1pPr>
          </a:lstStyle>
          <a:p>
            <a:pPr marL="0" lvl="0"/>
            <a:r>
              <a:rPr lang="en-US" dirty="0"/>
              <a:t>Click to edit Master text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itle Only and Content">
    <p:spTree>
      <p:nvGrpSpPr>
        <p:cNvPr id="1" name=""/>
        <p:cNvGrpSpPr/>
        <p:nvPr/>
      </p:nvGrpSpPr>
      <p:grpSpPr>
        <a:xfrm>
          <a:off x="0" y="0"/>
          <a:ext cx="0" cy="0"/>
          <a:chOff x="0" y="0"/>
          <a:chExt cx="0" cy="0"/>
        </a:xfrm>
      </p:grpSpPr>
      <p:sp>
        <p:nvSpPr>
          <p:cNvPr id="11" name="Rectangle 11"/>
          <p:cNvSpPr>
            <a:spLocks noChangeArrowheads="1"/>
          </p:cNvSpPr>
          <p:nvPr userDrawn="1"/>
        </p:nvSpPr>
        <p:spPr bwMode="gray">
          <a:xfrm flipH="1">
            <a:off x="205452" y="255906"/>
            <a:ext cx="11983373" cy="597132"/>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lvl="0" algn="ctr"/>
            <a:endParaRPr lang="en-US" dirty="0">
              <a:latin typeface="Foundry Gridnik Medium" pitchFamily="50" charset="0"/>
            </a:endParaRPr>
          </a:p>
        </p:txBody>
      </p:sp>
      <p:sp>
        <p:nvSpPr>
          <p:cNvPr id="9" name="Content Placeholder 2"/>
          <p:cNvSpPr>
            <a:spLocks noGrp="1"/>
          </p:cNvSpPr>
          <p:nvPr>
            <p:ph sz="half" idx="1" hasCustomPrompt="1"/>
          </p:nvPr>
        </p:nvSpPr>
        <p:spPr bwMode="gray">
          <a:xfrm>
            <a:off x="277145" y="1335024"/>
            <a:ext cx="11723382" cy="5039399"/>
          </a:xfrm>
          <a:prstGeom prst="rect">
            <a:avLst/>
          </a:prstGeom>
        </p:spPr>
        <p:txBody>
          <a:bodyPr lIns="121899" tIns="60949" rIns="121899" bIns="60949"/>
          <a:lstStyle>
            <a:lvl1pPr marL="226695" indent="-226695">
              <a:lnSpc>
                <a:spcPct val="95000"/>
              </a:lnSpc>
              <a:spcBef>
                <a:spcPts val="800"/>
              </a:spcBef>
              <a:buClr>
                <a:schemeClr val="accent1"/>
              </a:buClr>
              <a:defRPr sz="2400">
                <a:solidFill>
                  <a:srgbClr val="414042"/>
                </a:solidFill>
                <a:latin typeface="Arial" panose="020B0604020202020204" pitchFamily="34" charset="0"/>
                <a:cs typeface="Arial" panose="020B0604020202020204" pitchFamily="34" charset="0"/>
              </a:defRPr>
            </a:lvl1pPr>
            <a:lvl2pPr marL="609600" indent="-228600">
              <a:lnSpc>
                <a:spcPct val="95000"/>
              </a:lnSpc>
              <a:spcBef>
                <a:spcPts val="800"/>
              </a:spcBef>
              <a:buClr>
                <a:schemeClr val="accent1"/>
              </a:buClr>
              <a:buFont typeface="Arial" panose="020B0604020202020204" pitchFamily="34" charset="0"/>
              <a:buChar char="–"/>
              <a:defRPr sz="2000">
                <a:solidFill>
                  <a:srgbClr val="939598"/>
                </a:solidFill>
                <a:latin typeface="Arial" panose="020B0604020202020204" pitchFamily="34" charset="0"/>
                <a:cs typeface="Arial" panose="020B0604020202020204" pitchFamily="34" charset="0"/>
              </a:defRPr>
            </a:lvl2pPr>
            <a:lvl3pPr marL="835660" indent="-150495">
              <a:lnSpc>
                <a:spcPct val="95000"/>
              </a:lnSpc>
              <a:spcBef>
                <a:spcPts val="800"/>
              </a:spcBef>
              <a:buClr>
                <a:schemeClr val="accent1"/>
              </a:buClr>
              <a:buFont typeface="Arial" panose="020B0604020202020204" pitchFamily="34" charset="0"/>
              <a:buChar char="–"/>
              <a:defRPr sz="1800">
                <a:solidFill>
                  <a:srgbClr val="939598"/>
                </a:solidFill>
                <a:latin typeface="Arial" panose="020B0604020202020204" pitchFamily="34" charset="0"/>
                <a:cs typeface="Arial" panose="020B0604020202020204" pitchFamily="34" charset="0"/>
              </a:defRPr>
            </a:lvl3pPr>
            <a:lvl4pPr marL="1146810" indent="-156845">
              <a:lnSpc>
                <a:spcPct val="95000"/>
              </a:lnSpc>
              <a:spcBef>
                <a:spcPts val="800"/>
              </a:spcBef>
              <a:buClr>
                <a:schemeClr val="accent1"/>
              </a:buClr>
              <a:buFont typeface="Arial" panose="020B0604020202020204" pitchFamily="34" charset="0"/>
              <a:buChar char="–"/>
              <a:defRPr sz="1600">
                <a:solidFill>
                  <a:srgbClr val="939598"/>
                </a:solidFill>
                <a:latin typeface="Arial" panose="020B0604020202020204" pitchFamily="34" charset="0"/>
                <a:cs typeface="Arial" panose="020B0604020202020204" pitchFamily="34" charset="0"/>
              </a:defRPr>
            </a:lvl4pPr>
            <a:lvl5pPr marL="1445260" indent="-150495">
              <a:lnSpc>
                <a:spcPct val="95000"/>
              </a:lnSpc>
              <a:spcBef>
                <a:spcPts val="800"/>
              </a:spcBef>
              <a:buClr>
                <a:schemeClr val="accent1"/>
              </a:buClr>
              <a:buFont typeface="Arial" panose="020B0604020202020204" pitchFamily="34" charset="0"/>
              <a:buChar char="–"/>
              <a:defRPr sz="1600">
                <a:solidFill>
                  <a:srgbClr val="939598"/>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en-US" dirty="0"/>
              <a:t>Click to edit Master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28"/>
          <p:cNvSpPr>
            <a:spLocks noGrp="1"/>
          </p:cNvSpPr>
          <p:nvPr>
            <p:ph type="title" hasCustomPrompt="1"/>
          </p:nvPr>
        </p:nvSpPr>
        <p:spPr bwMode="gray">
          <a:xfrm>
            <a:off x="283725" y="255906"/>
            <a:ext cx="11905100" cy="597132"/>
          </a:xfrm>
          <a:prstGeom prst="rect">
            <a:avLst/>
          </a:prstGeom>
        </p:spPr>
        <p:txBody>
          <a:bodyPr wrap="square" lIns="121899" tIns="60949" rIns="121899" bIns="60949"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bg1"/>
                </a:solidFill>
                <a:latin typeface="Arial" panose="020B0604020202020204" pitchFamily="34" charset="0"/>
                <a:ea typeface="+mn-ea"/>
                <a:cs typeface="Arial" panose="020B0604020202020204" pitchFamily="34" charset="0"/>
              </a:defRPr>
            </a:lvl1pPr>
          </a:lstStyle>
          <a:p>
            <a:r>
              <a:rPr lang="en-US" dirty="0"/>
              <a:t>Click To Edit Master Title</a:t>
            </a:r>
          </a:p>
        </p:txBody>
      </p:sp>
      <p:sp>
        <p:nvSpPr>
          <p:cNvPr id="7" name="Freeform 12"/>
          <p:cNvSpPr/>
          <p:nvPr userDrawn="1"/>
        </p:nvSpPr>
        <p:spPr bwMode="gray">
          <a:xfrm>
            <a:off x="18" y="253524"/>
            <a:ext cx="205442" cy="792721"/>
          </a:xfrm>
          <a:custGeom>
            <a:avLst/>
            <a:gdLst>
              <a:gd name="T0" fmla="*/ 0 w 215"/>
              <a:gd name="T1" fmla="*/ 308 h 703"/>
              <a:gd name="T2" fmla="*/ 0 w 215"/>
              <a:gd name="T3" fmla="*/ 703 h 703"/>
              <a:gd name="T4" fmla="*/ 215 w 215"/>
              <a:gd name="T5" fmla="*/ 395 h 703"/>
              <a:gd name="T6" fmla="*/ 215 w 215"/>
              <a:gd name="T7" fmla="*/ 0 h 703"/>
              <a:gd name="T8" fmla="*/ 0 w 215"/>
              <a:gd name="T9" fmla="*/ 308 h 703"/>
              <a:gd name="connsiteX0" fmla="*/ 0 w 10000"/>
              <a:gd name="connsiteY0" fmla="*/ 4381 h 7400"/>
              <a:gd name="connsiteX1" fmla="*/ 6119 w 10000"/>
              <a:gd name="connsiteY1" fmla="*/ 7400 h 7400"/>
              <a:gd name="connsiteX2" fmla="*/ 10000 w 10000"/>
              <a:gd name="connsiteY2" fmla="*/ 5619 h 7400"/>
              <a:gd name="connsiteX3" fmla="*/ 10000 w 10000"/>
              <a:gd name="connsiteY3" fmla="*/ 0 h 7400"/>
              <a:gd name="connsiteX4" fmla="*/ 0 w 10000"/>
              <a:gd name="connsiteY4" fmla="*/ 4381 h 7400"/>
              <a:gd name="connsiteX0-1" fmla="*/ 0 w 3881"/>
              <a:gd name="connsiteY0-2" fmla="*/ 2482 h 10000"/>
              <a:gd name="connsiteX1-3" fmla="*/ 0 w 3881"/>
              <a:gd name="connsiteY1-4" fmla="*/ 10000 h 10000"/>
              <a:gd name="connsiteX2-5" fmla="*/ 3881 w 3881"/>
              <a:gd name="connsiteY2-6" fmla="*/ 7593 h 10000"/>
              <a:gd name="connsiteX3-7" fmla="*/ 3881 w 3881"/>
              <a:gd name="connsiteY3-8" fmla="*/ 0 h 10000"/>
              <a:gd name="connsiteX4-9" fmla="*/ 0 w 3881"/>
              <a:gd name="connsiteY4-10" fmla="*/ 248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81" h="10000">
                <a:moveTo>
                  <a:pt x="0" y="2482"/>
                </a:moveTo>
                <a:lnTo>
                  <a:pt x="0" y="10000"/>
                </a:lnTo>
                <a:lnTo>
                  <a:pt x="3881" y="7593"/>
                </a:lnTo>
                <a:lnTo>
                  <a:pt x="3881" y="0"/>
                </a:lnTo>
                <a:lnTo>
                  <a:pt x="0" y="2482"/>
                </a:lnTo>
                <a:close/>
              </a:path>
            </a:pathLst>
          </a:custGeom>
          <a:gradFill flip="none" rotWithShape="0">
            <a:gsLst>
              <a:gs pos="47000">
                <a:srgbClr val="AF0707"/>
              </a:gs>
              <a:gs pos="100000">
                <a:srgbClr val="7F1B1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schemeClr val="lt1"/>
              </a:solidFill>
              <a:latin typeface="Foundry Gridnik Medium" pitchFamily="50"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0" name="Rectangle 59"/>
          <p:cNvSpPr/>
          <p:nvPr userDrawn="1"/>
        </p:nvSpPr>
        <p:spPr>
          <a:xfrm>
            <a:off x="0" y="0"/>
            <a:ext cx="12188823" cy="6857107"/>
          </a:xfrm>
          <a:prstGeom prst="rect">
            <a:avLst/>
          </a:prstGeom>
          <a:solidFill>
            <a:srgbClr val="7F7F7F">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61" name="Picture 60" descr="title-back.jpg"/>
          <p:cNvPicPr>
            <a:picLocks noChangeAspect="1"/>
          </p:cNvPicPr>
          <p:nvPr userDrawn="1"/>
        </p:nvPicPr>
        <p:blipFill>
          <a:blip r:embed="rId2" cstate="email"/>
          <a:stretch>
            <a:fillRect/>
          </a:stretch>
        </p:blipFill>
        <p:spPr>
          <a:xfrm>
            <a:off x="0" y="893"/>
            <a:ext cx="12188824" cy="6856213"/>
          </a:xfrm>
          <a:prstGeom prst="rect">
            <a:avLst/>
          </a:prstGeom>
        </p:spPr>
      </p:pic>
      <p:sp>
        <p:nvSpPr>
          <p:cNvPr id="51" name="Freeform 50"/>
          <p:cNvSpPr/>
          <p:nvPr userDrawn="1"/>
        </p:nvSpPr>
        <p:spPr>
          <a:xfrm rot="-1260000">
            <a:off x="-937469" y="1197704"/>
            <a:ext cx="13624074" cy="2723194"/>
          </a:xfrm>
          <a:custGeom>
            <a:avLst/>
            <a:gdLst>
              <a:gd name="connsiteX0" fmla="*/ 0 w 12200027"/>
              <a:gd name="connsiteY0" fmla="*/ 0 h 2717800"/>
              <a:gd name="connsiteX1" fmla="*/ 12200027 w 12200027"/>
              <a:gd name="connsiteY1" fmla="*/ 0 h 2717800"/>
              <a:gd name="connsiteX2" fmla="*/ 12200027 w 12200027"/>
              <a:gd name="connsiteY2" fmla="*/ 2717800 h 2717800"/>
              <a:gd name="connsiteX3" fmla="*/ 0 w 12200027"/>
              <a:gd name="connsiteY3" fmla="*/ 2717800 h 2717800"/>
              <a:gd name="connsiteX4" fmla="*/ 0 w 12200027"/>
              <a:gd name="connsiteY4" fmla="*/ 0 h 2717800"/>
              <a:gd name="connsiteX0-1" fmla="*/ 167130 w 12200027"/>
              <a:gd name="connsiteY0-2" fmla="*/ 23345 h 2717800"/>
              <a:gd name="connsiteX1-3" fmla="*/ 12200027 w 12200027"/>
              <a:gd name="connsiteY1-4" fmla="*/ 0 h 2717800"/>
              <a:gd name="connsiteX2-5" fmla="*/ 12200027 w 12200027"/>
              <a:gd name="connsiteY2-6" fmla="*/ 2717800 h 2717800"/>
              <a:gd name="connsiteX3-7" fmla="*/ 0 w 12200027"/>
              <a:gd name="connsiteY3-8" fmla="*/ 2717800 h 2717800"/>
              <a:gd name="connsiteX4-9" fmla="*/ 167130 w 12200027"/>
              <a:gd name="connsiteY4-10" fmla="*/ 23345 h 2717800"/>
              <a:gd name="connsiteX0-11" fmla="*/ 1025170 w 13058067"/>
              <a:gd name="connsiteY0-12" fmla="*/ 23345 h 2717800"/>
              <a:gd name="connsiteX1-13" fmla="*/ 13058067 w 13058067"/>
              <a:gd name="connsiteY1-14" fmla="*/ 0 h 2717800"/>
              <a:gd name="connsiteX2-15" fmla="*/ 13058067 w 13058067"/>
              <a:gd name="connsiteY2-16" fmla="*/ 2717800 h 2717800"/>
              <a:gd name="connsiteX3-17" fmla="*/ 0 w 13058067"/>
              <a:gd name="connsiteY3-18" fmla="*/ 2694004 h 2717800"/>
              <a:gd name="connsiteX4-19" fmla="*/ 1025170 w 13058067"/>
              <a:gd name="connsiteY4-20" fmla="*/ 23345 h 2717800"/>
              <a:gd name="connsiteX0-21" fmla="*/ 1025170 w 13058067"/>
              <a:gd name="connsiteY0-22" fmla="*/ 0 h 2694455"/>
              <a:gd name="connsiteX1-23" fmla="*/ 12001451 w 13058067"/>
              <a:gd name="connsiteY1-24" fmla="*/ 992749 h 2694455"/>
              <a:gd name="connsiteX2-25" fmla="*/ 13058067 w 13058067"/>
              <a:gd name="connsiteY2-26" fmla="*/ 2694455 h 2694455"/>
              <a:gd name="connsiteX3-27" fmla="*/ 0 w 13058067"/>
              <a:gd name="connsiteY3-28" fmla="*/ 2670659 h 2694455"/>
              <a:gd name="connsiteX4-29" fmla="*/ 1025170 w 13058067"/>
              <a:gd name="connsiteY4-30" fmla="*/ 0 h 2694455"/>
              <a:gd name="connsiteX0-31" fmla="*/ 1025170 w 13058067"/>
              <a:gd name="connsiteY0-32" fmla="*/ 44589 h 2739044"/>
              <a:gd name="connsiteX1-33" fmla="*/ 10185052 w 13058067"/>
              <a:gd name="connsiteY1-34" fmla="*/ 0 h 2739044"/>
              <a:gd name="connsiteX2-35" fmla="*/ 13058067 w 13058067"/>
              <a:gd name="connsiteY2-36" fmla="*/ 2739044 h 2739044"/>
              <a:gd name="connsiteX3-37" fmla="*/ 0 w 13058067"/>
              <a:gd name="connsiteY3-38" fmla="*/ 2715248 h 2739044"/>
              <a:gd name="connsiteX4-39" fmla="*/ 1025170 w 13058067"/>
              <a:gd name="connsiteY4-40" fmla="*/ 44589 h 2739044"/>
              <a:gd name="connsiteX0-41" fmla="*/ 1025170 w 13058067"/>
              <a:gd name="connsiteY0-42" fmla="*/ 44589 h 2739044"/>
              <a:gd name="connsiteX1-43" fmla="*/ 10185052 w 13058067"/>
              <a:gd name="connsiteY1-44" fmla="*/ 0 h 2739044"/>
              <a:gd name="connsiteX2-45" fmla="*/ 11594561 w 13058067"/>
              <a:gd name="connsiteY2-46" fmla="*/ 1357272 h 2739044"/>
              <a:gd name="connsiteX3-47" fmla="*/ 13058067 w 13058067"/>
              <a:gd name="connsiteY3-48" fmla="*/ 2739044 h 2739044"/>
              <a:gd name="connsiteX4-49" fmla="*/ 0 w 13058067"/>
              <a:gd name="connsiteY4-50" fmla="*/ 2715248 h 2739044"/>
              <a:gd name="connsiteX5" fmla="*/ 1025170 w 13058067"/>
              <a:gd name="connsiteY5" fmla="*/ 44589 h 2739044"/>
              <a:gd name="connsiteX0-51" fmla="*/ 1025170 w 13595398"/>
              <a:gd name="connsiteY0-52" fmla="*/ 44589 h 2739044"/>
              <a:gd name="connsiteX1-53" fmla="*/ 10185052 w 13595398"/>
              <a:gd name="connsiteY1-54" fmla="*/ 0 h 2739044"/>
              <a:gd name="connsiteX2-55" fmla="*/ 13595398 w 13595398"/>
              <a:gd name="connsiteY2-56" fmla="*/ 1310066 h 2739044"/>
              <a:gd name="connsiteX3-57" fmla="*/ 13058067 w 13595398"/>
              <a:gd name="connsiteY3-58" fmla="*/ 2739044 h 2739044"/>
              <a:gd name="connsiteX4-59" fmla="*/ 0 w 13595398"/>
              <a:gd name="connsiteY4-60" fmla="*/ 2715248 h 2739044"/>
              <a:gd name="connsiteX5-61" fmla="*/ 1025170 w 13595398"/>
              <a:gd name="connsiteY5-62" fmla="*/ 44589 h 2739044"/>
              <a:gd name="connsiteX0-63" fmla="*/ 1025170 w 13595398"/>
              <a:gd name="connsiteY0-64" fmla="*/ 44589 h 2715248"/>
              <a:gd name="connsiteX1-65" fmla="*/ 10185052 w 13595398"/>
              <a:gd name="connsiteY1-66" fmla="*/ 0 h 2715248"/>
              <a:gd name="connsiteX2-67" fmla="*/ 13595398 w 13595398"/>
              <a:gd name="connsiteY2-68" fmla="*/ 1310066 h 2715248"/>
              <a:gd name="connsiteX3-69" fmla="*/ 13112020 w 13595398"/>
              <a:gd name="connsiteY3-70" fmla="*/ 2569307 h 2715248"/>
              <a:gd name="connsiteX4-71" fmla="*/ 0 w 13595398"/>
              <a:gd name="connsiteY4-72" fmla="*/ 2715248 h 2715248"/>
              <a:gd name="connsiteX5-73" fmla="*/ 1025170 w 13595398"/>
              <a:gd name="connsiteY5-74" fmla="*/ 44589 h 2715248"/>
              <a:gd name="connsiteX0-75" fmla="*/ 1025170 w 13595398"/>
              <a:gd name="connsiteY0-76" fmla="*/ 44589 h 2747154"/>
              <a:gd name="connsiteX1-77" fmla="*/ 10185052 w 13595398"/>
              <a:gd name="connsiteY1-78" fmla="*/ 0 h 2747154"/>
              <a:gd name="connsiteX2-79" fmla="*/ 13595398 w 13595398"/>
              <a:gd name="connsiteY2-80" fmla="*/ 1310066 h 2747154"/>
              <a:gd name="connsiteX3-81" fmla="*/ 13043751 w 13595398"/>
              <a:gd name="connsiteY3-82" fmla="*/ 2747154 h 2747154"/>
              <a:gd name="connsiteX4-83" fmla="*/ 0 w 13595398"/>
              <a:gd name="connsiteY4-84" fmla="*/ 2715248 h 2747154"/>
              <a:gd name="connsiteX5-85" fmla="*/ 1025170 w 13595398"/>
              <a:gd name="connsiteY5-86" fmla="*/ 44589 h 2747154"/>
              <a:gd name="connsiteX0-87" fmla="*/ 1025170 w 13595398"/>
              <a:gd name="connsiteY0-88" fmla="*/ 44589 h 2715248"/>
              <a:gd name="connsiteX1-89" fmla="*/ 10185052 w 13595398"/>
              <a:gd name="connsiteY1-90" fmla="*/ 0 h 2715248"/>
              <a:gd name="connsiteX2-91" fmla="*/ 13595398 w 13595398"/>
              <a:gd name="connsiteY2-92" fmla="*/ 1310066 h 2715248"/>
              <a:gd name="connsiteX3-93" fmla="*/ 13098366 w 13595398"/>
              <a:gd name="connsiteY3-94" fmla="*/ 2604877 h 2715248"/>
              <a:gd name="connsiteX4-95" fmla="*/ 0 w 13595398"/>
              <a:gd name="connsiteY4-96" fmla="*/ 2715248 h 2715248"/>
              <a:gd name="connsiteX5-97" fmla="*/ 1025170 w 13595398"/>
              <a:gd name="connsiteY5-98" fmla="*/ 44589 h 2715248"/>
              <a:gd name="connsiteX0-99" fmla="*/ 1025170 w 13595398"/>
              <a:gd name="connsiteY0-100" fmla="*/ 44589 h 2723442"/>
              <a:gd name="connsiteX1-101" fmla="*/ 10185052 w 13595398"/>
              <a:gd name="connsiteY1-102" fmla="*/ 0 h 2723442"/>
              <a:gd name="connsiteX2-103" fmla="*/ 13595398 w 13595398"/>
              <a:gd name="connsiteY2-104" fmla="*/ 1310066 h 2723442"/>
              <a:gd name="connsiteX3-105" fmla="*/ 13052853 w 13595398"/>
              <a:gd name="connsiteY3-106" fmla="*/ 2723442 h 2723442"/>
              <a:gd name="connsiteX4-107" fmla="*/ 0 w 13595398"/>
              <a:gd name="connsiteY4-108" fmla="*/ 2715248 h 2723442"/>
              <a:gd name="connsiteX5-109" fmla="*/ 1025170 w 13595398"/>
              <a:gd name="connsiteY5-110" fmla="*/ 44589 h 2723442"/>
              <a:gd name="connsiteX0-111" fmla="*/ 1025170 w 13595398"/>
              <a:gd name="connsiteY0-112" fmla="*/ 44341 h 2723194"/>
              <a:gd name="connsiteX1-113" fmla="*/ 10406499 w 13595398"/>
              <a:gd name="connsiteY1-114" fmla="*/ 0 h 2723194"/>
              <a:gd name="connsiteX2-115" fmla="*/ 13595398 w 13595398"/>
              <a:gd name="connsiteY2-116" fmla="*/ 1309818 h 2723194"/>
              <a:gd name="connsiteX3-117" fmla="*/ 13052853 w 13595398"/>
              <a:gd name="connsiteY3-118" fmla="*/ 2723194 h 2723194"/>
              <a:gd name="connsiteX4-119" fmla="*/ 0 w 13595398"/>
              <a:gd name="connsiteY4-120" fmla="*/ 2715000 h 2723194"/>
              <a:gd name="connsiteX5-121" fmla="*/ 1025170 w 13595398"/>
              <a:gd name="connsiteY5-122" fmla="*/ 44341 h 2723194"/>
              <a:gd name="connsiteX0-123" fmla="*/ 1025170 w 13624074"/>
              <a:gd name="connsiteY0-124" fmla="*/ 44341 h 2723194"/>
              <a:gd name="connsiteX1-125" fmla="*/ 10406499 w 13624074"/>
              <a:gd name="connsiteY1-126" fmla="*/ 0 h 2723194"/>
              <a:gd name="connsiteX2-127" fmla="*/ 13624074 w 13624074"/>
              <a:gd name="connsiteY2-128" fmla="*/ 1235111 h 2723194"/>
              <a:gd name="connsiteX3-129" fmla="*/ 13052853 w 13624074"/>
              <a:gd name="connsiteY3-130" fmla="*/ 2723194 h 2723194"/>
              <a:gd name="connsiteX4-131" fmla="*/ 0 w 13624074"/>
              <a:gd name="connsiteY4-132" fmla="*/ 2715000 h 2723194"/>
              <a:gd name="connsiteX5-133" fmla="*/ 1025170 w 13624074"/>
              <a:gd name="connsiteY5-134" fmla="*/ 44341 h 27231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3624074" h="2723194">
                <a:moveTo>
                  <a:pt x="1025170" y="44341"/>
                </a:moveTo>
                <a:lnTo>
                  <a:pt x="10406499" y="0"/>
                </a:lnTo>
                <a:lnTo>
                  <a:pt x="13624074" y="1235111"/>
                </a:lnTo>
                <a:lnTo>
                  <a:pt x="13052853" y="2723194"/>
                </a:lnTo>
                <a:lnTo>
                  <a:pt x="0" y="2715000"/>
                </a:lnTo>
                <a:lnTo>
                  <a:pt x="1025170" y="44341"/>
                </a:lnTo>
                <a:close/>
              </a:path>
            </a:pathLst>
          </a:cu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3" name="Freeform 52"/>
          <p:cNvSpPr/>
          <p:nvPr userDrawn="1"/>
        </p:nvSpPr>
        <p:spPr>
          <a:xfrm rot="-1260000">
            <a:off x="2658988" y="3340387"/>
            <a:ext cx="9999997" cy="770511"/>
          </a:xfrm>
          <a:custGeom>
            <a:avLst/>
            <a:gdLst>
              <a:gd name="connsiteX0" fmla="*/ 0 w 10017679"/>
              <a:gd name="connsiteY0" fmla="*/ 0 h 763723"/>
              <a:gd name="connsiteX1" fmla="*/ 10017679 w 10017679"/>
              <a:gd name="connsiteY1" fmla="*/ 0 h 763723"/>
              <a:gd name="connsiteX2" fmla="*/ 10017679 w 10017679"/>
              <a:gd name="connsiteY2" fmla="*/ 763723 h 763723"/>
              <a:gd name="connsiteX3" fmla="*/ 0 w 10017679"/>
              <a:gd name="connsiteY3" fmla="*/ 763723 h 763723"/>
              <a:gd name="connsiteX4" fmla="*/ 0 w 10017679"/>
              <a:gd name="connsiteY4" fmla="*/ 0 h 763723"/>
              <a:gd name="connsiteX0-1" fmla="*/ 0 w 10017679"/>
              <a:gd name="connsiteY0-2" fmla="*/ 0 h 763723"/>
              <a:gd name="connsiteX1-3" fmla="*/ 10017679 w 10017679"/>
              <a:gd name="connsiteY1-4" fmla="*/ 0 h 763723"/>
              <a:gd name="connsiteX2-5" fmla="*/ 9726277 w 10017679"/>
              <a:gd name="connsiteY2-6" fmla="*/ 706279 h 763723"/>
              <a:gd name="connsiteX3-7" fmla="*/ 0 w 10017679"/>
              <a:gd name="connsiteY3-8" fmla="*/ 763723 h 763723"/>
              <a:gd name="connsiteX4-9" fmla="*/ 0 w 10017679"/>
              <a:gd name="connsiteY4-10" fmla="*/ 0 h 763723"/>
              <a:gd name="connsiteX0-11" fmla="*/ 0 w 10017679"/>
              <a:gd name="connsiteY0-12" fmla="*/ 0 h 763723"/>
              <a:gd name="connsiteX1-13" fmla="*/ 10017679 w 10017679"/>
              <a:gd name="connsiteY1-14" fmla="*/ 0 h 763723"/>
              <a:gd name="connsiteX2-15" fmla="*/ 9708073 w 10017679"/>
              <a:gd name="connsiteY2-16" fmla="*/ 753704 h 763723"/>
              <a:gd name="connsiteX3-17" fmla="*/ 0 w 10017679"/>
              <a:gd name="connsiteY3-18" fmla="*/ 763723 h 763723"/>
              <a:gd name="connsiteX4-19" fmla="*/ 0 w 10017679"/>
              <a:gd name="connsiteY4-20" fmla="*/ 0 h 763723"/>
              <a:gd name="connsiteX0-21" fmla="*/ 0 w 9999997"/>
              <a:gd name="connsiteY0-22" fmla="*/ 6788 h 770511"/>
              <a:gd name="connsiteX1-23" fmla="*/ 9999997 w 9999997"/>
              <a:gd name="connsiteY1-24" fmla="*/ 0 h 770511"/>
              <a:gd name="connsiteX2-25" fmla="*/ 9708073 w 9999997"/>
              <a:gd name="connsiteY2-26" fmla="*/ 760492 h 770511"/>
              <a:gd name="connsiteX3-27" fmla="*/ 0 w 9999997"/>
              <a:gd name="connsiteY3-28" fmla="*/ 770511 h 770511"/>
              <a:gd name="connsiteX4-29" fmla="*/ 0 w 9999997"/>
              <a:gd name="connsiteY4-30" fmla="*/ 6788 h 77051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999997" h="770511">
                <a:moveTo>
                  <a:pt x="0" y="6788"/>
                </a:moveTo>
                <a:lnTo>
                  <a:pt x="9999997" y="0"/>
                </a:lnTo>
                <a:lnTo>
                  <a:pt x="9708073" y="760492"/>
                </a:lnTo>
                <a:lnTo>
                  <a:pt x="0" y="770511"/>
                </a:lnTo>
                <a:lnTo>
                  <a:pt x="0" y="6788"/>
                </a:lnTo>
                <a:close/>
              </a:path>
            </a:pathLst>
          </a:custGeom>
          <a:solidFill>
            <a:srgbClr val="41404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Subtitle 2"/>
          <p:cNvSpPr>
            <a:spLocks noGrp="1"/>
          </p:cNvSpPr>
          <p:nvPr>
            <p:ph type="subTitle" idx="1" hasCustomPrompt="1"/>
          </p:nvPr>
        </p:nvSpPr>
        <p:spPr bwMode="gray">
          <a:xfrm rot="-1260000">
            <a:off x="2702615" y="3447160"/>
            <a:ext cx="9513216" cy="713913"/>
          </a:xfrm>
          <a:prstGeom prst="rect">
            <a:avLst/>
          </a:prstGeom>
        </p:spPr>
        <p:txBody>
          <a:bodyPr lIns="121899" tIns="60949" rIns="121899" bIns="60949" anchor="ctr" anchorCtr="0"/>
          <a:lstStyle>
            <a:lvl1pPr marL="0" indent="0" algn="l" defTabSz="1219200" rtl="0" eaLnBrk="1" latinLnBrk="0" hangingPunct="1">
              <a:lnSpc>
                <a:spcPct val="90000"/>
              </a:lnSpc>
              <a:spcBef>
                <a:spcPct val="0"/>
              </a:spcBef>
              <a:buNone/>
              <a:defRPr lang="en-US" sz="2800" b="0" kern="1200" cap="none" spc="0" baseline="0" dirty="0">
                <a:solidFill>
                  <a:schemeClr val="bg1"/>
                </a:solidFill>
                <a:latin typeface="Arial" panose="020B0604020202020204" pitchFamily="34" charset="0"/>
                <a:ea typeface="+mn-ea"/>
                <a:cs typeface="Arial" panose="020B0604020202020204" pitchFamily="34" charset="0"/>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165" indent="0" algn="ctr">
              <a:buNone/>
              <a:defRPr>
                <a:solidFill>
                  <a:schemeClr val="tx1">
                    <a:tint val="75000"/>
                  </a:schemeClr>
                </a:solidFill>
              </a:defRPr>
            </a:lvl4pPr>
            <a:lvl5pPr marL="2437765" indent="0" algn="ctr">
              <a:buNone/>
              <a:defRPr>
                <a:solidFill>
                  <a:schemeClr val="tx1">
                    <a:tint val="75000"/>
                  </a:schemeClr>
                </a:solidFill>
              </a:defRPr>
            </a:lvl5pPr>
            <a:lvl6pPr marL="3047365" indent="0" algn="ctr">
              <a:buNone/>
              <a:defRPr>
                <a:solidFill>
                  <a:schemeClr val="tx1">
                    <a:tint val="75000"/>
                  </a:schemeClr>
                </a:solidFill>
              </a:defRPr>
            </a:lvl6pPr>
            <a:lvl7pPr marL="3656965" indent="0" algn="ctr">
              <a:buNone/>
              <a:defRPr>
                <a:solidFill>
                  <a:schemeClr val="tx1">
                    <a:tint val="75000"/>
                  </a:schemeClr>
                </a:solidFill>
              </a:defRPr>
            </a:lvl7pPr>
            <a:lvl8pPr marL="4266565" indent="0" algn="ctr">
              <a:buNone/>
              <a:defRPr>
                <a:solidFill>
                  <a:schemeClr val="tx1">
                    <a:tint val="75000"/>
                  </a:schemeClr>
                </a:solidFill>
              </a:defRPr>
            </a:lvl8pPr>
            <a:lvl9pPr marL="4876165" indent="0" algn="ctr">
              <a:buNone/>
              <a:defRPr>
                <a:solidFill>
                  <a:schemeClr val="tx1">
                    <a:tint val="75000"/>
                  </a:schemeClr>
                </a:solidFill>
              </a:defRPr>
            </a:lvl9pPr>
          </a:lstStyle>
          <a:p>
            <a:r>
              <a:rPr lang="zh-CN" altLang="en-US" dirty="0"/>
              <a:t>单击此处编辑模板副标题样式</a:t>
            </a:r>
            <a:endParaRPr lang="en-US" dirty="0"/>
          </a:p>
        </p:txBody>
      </p:sp>
      <p:sp>
        <p:nvSpPr>
          <p:cNvPr id="56" name="Title 16"/>
          <p:cNvSpPr>
            <a:spLocks noGrp="1"/>
          </p:cNvSpPr>
          <p:nvPr>
            <p:ph type="title" hasCustomPrompt="1"/>
          </p:nvPr>
        </p:nvSpPr>
        <p:spPr bwMode="gray">
          <a:xfrm rot="-1260000">
            <a:off x="206968" y="1899200"/>
            <a:ext cx="9792873" cy="1972279"/>
          </a:xfrm>
          <a:prstGeom prst="rect">
            <a:avLst/>
          </a:prstGeom>
        </p:spPr>
        <p:txBody>
          <a:bodyPr lIns="121899" tIns="60949" rIns="121899" bIns="60949" anchor="ctr" anchorCtr="0"/>
          <a:lstStyle>
            <a:lvl1pPr marL="0" algn="l" defTabSz="1219200" rtl="0" eaLnBrk="1" latinLnBrk="0" hangingPunct="1">
              <a:lnSpc>
                <a:spcPts val="5800"/>
              </a:lnSpc>
              <a:spcBef>
                <a:spcPct val="0"/>
              </a:spcBef>
              <a:buNone/>
              <a:defRPr lang="en-US" sz="5600" b="0" kern="1200" cap="none" spc="0" baseline="0" dirty="0">
                <a:solidFill>
                  <a:schemeClr val="accent5"/>
                </a:solidFill>
                <a:latin typeface="Arial" panose="020B0604020202020204" pitchFamily="34" charset="0"/>
                <a:ea typeface="+mn-ea"/>
                <a:cs typeface="Arial" panose="020B0604020202020204" pitchFamily="34" charset="0"/>
              </a:defRPr>
            </a:lvl1pPr>
          </a:lstStyle>
          <a:p>
            <a:r>
              <a:rPr lang="zh-CN" altLang="en-US" dirty="0"/>
              <a:t>单击此处编辑</a:t>
            </a:r>
            <a:endParaRPr lang="en-US" dirty="0"/>
          </a:p>
        </p:txBody>
      </p:sp>
      <p:pic>
        <p:nvPicPr>
          <p:cNvPr id="58" name="Picture 57" descr="Kickoff2013-POS-Color.png"/>
          <p:cNvPicPr>
            <a:picLocks noChangeAspect="1"/>
          </p:cNvPicPr>
          <p:nvPr userDrawn="1"/>
        </p:nvPicPr>
        <p:blipFill>
          <a:blip r:embed="rId3" cstate="email"/>
          <a:stretch>
            <a:fillRect/>
          </a:stretch>
        </p:blipFill>
        <p:spPr>
          <a:xfrm>
            <a:off x="8498531" y="4155122"/>
            <a:ext cx="3324786" cy="2489441"/>
          </a:xfrm>
          <a:prstGeom prst="rect">
            <a:avLst/>
          </a:prstGeom>
        </p:spPr>
      </p:pic>
      <p:sp>
        <p:nvSpPr>
          <p:cNvPr id="62" name="Footer Placeholder 61"/>
          <p:cNvSpPr>
            <a:spLocks noGrp="1"/>
          </p:cNvSpPr>
          <p:nvPr>
            <p:ph type="ftr" sz="quarter" idx="10"/>
          </p:nvPr>
        </p:nvSpPr>
        <p:spPr/>
        <p:txBody>
          <a:bodyPr/>
          <a:lstStyle/>
          <a:p>
            <a:endParaRPr lang="en-US" sz="1000" cap="all" dirty="0">
              <a:solidFill>
                <a:srgbClr val="939598"/>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gue Slide">
    <p:spTree>
      <p:nvGrpSpPr>
        <p:cNvPr id="1" name=""/>
        <p:cNvGrpSpPr/>
        <p:nvPr/>
      </p:nvGrpSpPr>
      <p:grpSpPr>
        <a:xfrm>
          <a:off x="0" y="0"/>
          <a:ext cx="0" cy="0"/>
          <a:chOff x="0" y="0"/>
          <a:chExt cx="0" cy="0"/>
        </a:xfrm>
      </p:grpSpPr>
      <p:sp>
        <p:nvSpPr>
          <p:cNvPr id="47" name="Rectangle 46"/>
          <p:cNvSpPr/>
          <p:nvPr userDrawn="1"/>
        </p:nvSpPr>
        <p:spPr>
          <a:xfrm>
            <a:off x="0" y="893"/>
            <a:ext cx="12188825" cy="6858000"/>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48" name="Picture 47" descr="segue-back.png"/>
          <p:cNvPicPr>
            <a:picLocks noChangeAspect="1"/>
          </p:cNvPicPr>
          <p:nvPr userDrawn="1"/>
        </p:nvPicPr>
        <p:blipFill>
          <a:blip r:embed="rId2" cstate="email"/>
          <a:stretch>
            <a:fillRect/>
          </a:stretch>
        </p:blipFill>
        <p:spPr>
          <a:xfrm>
            <a:off x="0" y="893"/>
            <a:ext cx="12188824" cy="6856214"/>
          </a:xfrm>
          <a:prstGeom prst="rect">
            <a:avLst/>
          </a:prstGeom>
        </p:spPr>
      </p:pic>
      <p:sp>
        <p:nvSpPr>
          <p:cNvPr id="46" name="Title 16"/>
          <p:cNvSpPr>
            <a:spLocks noGrp="1"/>
          </p:cNvSpPr>
          <p:nvPr>
            <p:ph type="title"/>
          </p:nvPr>
        </p:nvSpPr>
        <p:spPr bwMode="gray">
          <a:xfrm rot="-1260000">
            <a:off x="125964" y="3113242"/>
            <a:ext cx="12251916" cy="737846"/>
          </a:xfrm>
          <a:prstGeom prst="rect">
            <a:avLst/>
          </a:prstGeom>
        </p:spPr>
        <p:txBody>
          <a:bodyPr lIns="121899" tIns="60949" rIns="121899" bIns="60949" anchor="ctr" anchorCtr="0"/>
          <a:lstStyle>
            <a:lvl1pPr marL="0" algn="l" defTabSz="1219200" rtl="0" eaLnBrk="1" latinLnBrk="0" hangingPunct="1">
              <a:lnSpc>
                <a:spcPts val="6480"/>
              </a:lnSpc>
              <a:spcBef>
                <a:spcPct val="0"/>
              </a:spcBef>
              <a:buNone/>
              <a:defRPr lang="en-US" sz="5600" b="0" kern="1200" cap="none" spc="0" baseline="0" dirty="0">
                <a:solidFill>
                  <a:schemeClr val="bg1"/>
                </a:solidFill>
                <a:latin typeface="+mj-ea"/>
                <a:ea typeface="+mj-ea"/>
                <a:cs typeface="Arial" panose="020B0604020202020204" pitchFamily="34" charset="0"/>
              </a:defRPr>
            </a:lvl1pPr>
          </a:lstStyle>
          <a:p>
            <a:endParaRPr lang="en-US" dirty="0"/>
          </a:p>
        </p:txBody>
      </p:sp>
      <p:sp>
        <p:nvSpPr>
          <p:cNvPr id="51" name="Footer Placeholder 50"/>
          <p:cNvSpPr>
            <a:spLocks noGrp="1"/>
          </p:cNvSpPr>
          <p:nvPr>
            <p:ph type="ftr" sz="quarter" idx="10"/>
          </p:nvPr>
        </p:nvSpPr>
        <p:spPr/>
        <p:txBody>
          <a:bodyPr/>
          <a:lstStyle>
            <a:lvl1pPr>
              <a:defRPr>
                <a:solidFill>
                  <a:schemeClr val="bg1">
                    <a:lumMod val="75000"/>
                  </a:schemeClr>
                </a:solidFill>
              </a:defRPr>
            </a:lvl1pPr>
          </a:lstStyle>
          <a:p>
            <a:endParaRPr lang="en-US" sz="1000" cap="all" dirty="0">
              <a:solidFill>
                <a:prstClr val="white">
                  <a:lumMod val="75000"/>
                </a:prstClr>
              </a:solidFill>
              <a:cs typeface="Arial" panose="020B0604020202020204" pitchFamily="34" charset="0"/>
            </a:endParaRPr>
          </a:p>
        </p:txBody>
      </p:sp>
      <p:pic>
        <p:nvPicPr>
          <p:cNvPr id="7" name="Picture 6" descr="Kickoff2013-POS-Color.png"/>
          <p:cNvPicPr>
            <a:picLocks noChangeAspect="1"/>
          </p:cNvPicPr>
          <p:nvPr userDrawn="1"/>
        </p:nvPicPr>
        <p:blipFill>
          <a:blip r:embed="rId3" cstate="email"/>
          <a:stretch>
            <a:fillRect/>
          </a:stretch>
        </p:blipFill>
        <p:spPr>
          <a:xfrm>
            <a:off x="8498531" y="4155122"/>
            <a:ext cx="3324786" cy="248944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_RED">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93"/>
            <a:ext cx="12190412" cy="6857107"/>
          </a:xfrm>
          <a:prstGeom prst="rect">
            <a:avLst/>
          </a:prstGeom>
        </p:spPr>
      </p:pic>
      <p:sp>
        <p:nvSpPr>
          <p:cNvPr id="17" name="Rectangle 16"/>
          <p:cNvSpPr/>
          <p:nvPr userDrawn="1"/>
        </p:nvSpPr>
        <p:spPr bwMode="black">
          <a:xfrm>
            <a:off x="0" y="6384631"/>
            <a:ext cx="12192000" cy="47336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cxnSp>
        <p:nvCxnSpPr>
          <p:cNvPr id="18" name="Straight Connector 17"/>
          <p:cNvCxnSpPr/>
          <p:nvPr userDrawn="1"/>
        </p:nvCxnSpPr>
        <p:spPr>
          <a:xfrm>
            <a:off x="0" y="6384631"/>
            <a:ext cx="12188952" cy="0"/>
          </a:xfrm>
          <a:prstGeom prst="line">
            <a:avLst/>
          </a:prstGeom>
          <a:ln w="38100">
            <a:solidFill>
              <a:schemeClr val="bg1"/>
            </a:solidFill>
          </a:ln>
          <a:effectLst>
            <a:outerShdw blurRad="254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1" name="Footer Placeholder 50"/>
          <p:cNvSpPr>
            <a:spLocks noGrp="1"/>
          </p:cNvSpPr>
          <p:nvPr>
            <p:ph type="ftr" sz="quarter" idx="10"/>
          </p:nvPr>
        </p:nvSpPr>
        <p:spPr>
          <a:xfrm>
            <a:off x="548640" y="6473952"/>
            <a:ext cx="3860800" cy="153888"/>
          </a:xfrm>
        </p:spPr>
        <p:txBody>
          <a:bodyPr/>
          <a:lstStyle>
            <a:lvl1pPr>
              <a:defRPr>
                <a:solidFill>
                  <a:schemeClr val="bg1"/>
                </a:solidFill>
              </a:defRPr>
            </a:lvl1pPr>
          </a:lstStyle>
          <a:p>
            <a:endParaRPr lang="en-US" sz="1000" dirty="0">
              <a:cs typeface="Arial" panose="020B0604020202020204" pitchFamily="34" charset="0"/>
            </a:endParaRPr>
          </a:p>
        </p:txBody>
      </p:sp>
      <p:sp>
        <p:nvSpPr>
          <p:cNvPr id="46" name="Title 16"/>
          <p:cNvSpPr>
            <a:spLocks noGrp="1"/>
          </p:cNvSpPr>
          <p:nvPr>
            <p:ph type="title" hasCustomPrompt="1"/>
          </p:nvPr>
        </p:nvSpPr>
        <p:spPr bwMode="gray">
          <a:xfrm>
            <a:off x="1764792" y="1709928"/>
            <a:ext cx="9582912" cy="2852928"/>
          </a:xfrm>
          <a:prstGeom prst="rect">
            <a:avLst/>
          </a:prstGeom>
        </p:spPr>
        <p:txBody>
          <a:bodyPr lIns="0" tIns="0" rIns="0" bIns="0" anchor="b" anchorCtr="0"/>
          <a:lstStyle>
            <a:lvl1pPr marL="0" algn="l" defTabSz="1219200" rtl="0" eaLnBrk="1" latinLnBrk="0" hangingPunct="1">
              <a:lnSpc>
                <a:spcPts val="6480"/>
              </a:lnSpc>
              <a:spcBef>
                <a:spcPct val="0"/>
              </a:spcBef>
              <a:buNone/>
              <a:defRPr lang="en-US" sz="4800" b="0" kern="1200" cap="none" spc="0" baseline="0" dirty="0">
                <a:solidFill>
                  <a:schemeClr val="bg1"/>
                </a:solidFill>
                <a:latin typeface="Arial" panose="020B0604020202020204" pitchFamily="34" charset="0"/>
                <a:ea typeface="+mn-ea"/>
                <a:cs typeface="Arial" panose="020B0604020202020204" pitchFamily="34" charset="0"/>
              </a:defRPr>
            </a:lvl1pPr>
          </a:lstStyle>
          <a:p>
            <a:r>
              <a:rPr lang="en-US" dirty="0"/>
              <a:t>Click to edit section header title</a:t>
            </a:r>
          </a:p>
        </p:txBody>
      </p:sp>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bwMode="ltGray">
          <a:xfrm>
            <a:off x="1524" y="0"/>
            <a:ext cx="12188952" cy="711200"/>
          </a:xfrm>
          <a:prstGeom prst="rect">
            <a:avLst/>
          </a:prstGeom>
          <a:noFill/>
          <a:ln>
            <a:noFill/>
          </a:ln>
        </p:spPr>
      </p:pic>
      <p:sp>
        <p:nvSpPr>
          <p:cNvPr id="11" name="Text Placeholder 2"/>
          <p:cNvSpPr>
            <a:spLocks noGrp="1"/>
          </p:cNvSpPr>
          <p:nvPr>
            <p:ph type="body" idx="1" hasCustomPrompt="1"/>
          </p:nvPr>
        </p:nvSpPr>
        <p:spPr bwMode="white">
          <a:xfrm>
            <a:off x="1764792" y="4589463"/>
            <a:ext cx="9582658" cy="1500187"/>
          </a:xfrm>
          <a:prstGeom prst="rect">
            <a:avLst/>
          </a:prstGeo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subtitle text</a:t>
            </a:r>
          </a:p>
        </p:txBody>
      </p:sp>
      <p:cxnSp>
        <p:nvCxnSpPr>
          <p:cNvPr id="12" name="Straight Connector 11"/>
          <p:cNvCxnSpPr/>
          <p:nvPr userDrawn="1"/>
        </p:nvCxnSpPr>
        <p:spPr bwMode="white">
          <a:xfrm>
            <a:off x="1651781" y="4563269"/>
            <a:ext cx="0" cy="1816894"/>
          </a:xfrm>
          <a:prstGeom prst="line">
            <a:avLst/>
          </a:prstGeom>
          <a:ln w="12700">
            <a:solidFill>
              <a:schemeClr val="bg1"/>
            </a:solidFill>
            <a:tailEnd type="oval" w="lg" len="lg"/>
          </a:ln>
        </p:spPr>
        <p:style>
          <a:lnRef idx="1">
            <a:schemeClr val="accent1"/>
          </a:lnRef>
          <a:fillRef idx="0">
            <a:schemeClr val="accent1"/>
          </a:fillRef>
          <a:effectRef idx="0">
            <a:schemeClr val="accent1"/>
          </a:effectRef>
          <a:fontRef idx="minor">
            <a:schemeClr val="tx1"/>
          </a:fontRef>
        </p:style>
      </p:cxnSp>
      <p:sp>
        <p:nvSpPr>
          <p:cNvPr id="14" name="Oval 13"/>
          <p:cNvSpPr/>
          <p:nvPr userDrawn="1"/>
        </p:nvSpPr>
        <p:spPr bwMode="gray">
          <a:xfrm>
            <a:off x="1592345" y="6329604"/>
            <a:ext cx="118872" cy="118872"/>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sp>
        <p:nvSpPr>
          <p:cNvPr id="16" name="Freeform 5"/>
          <p:cNvSpPr>
            <a:spLocks noEditPoints="1"/>
          </p:cNvSpPr>
          <p:nvPr userDrawn="1"/>
        </p:nvSpPr>
        <p:spPr bwMode="white">
          <a:xfrm>
            <a:off x="1171990" y="4087549"/>
            <a:ext cx="347589" cy="346881"/>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206 w 412"/>
              <a:gd name="T11" fmla="*/ 376 h 412"/>
              <a:gd name="T12" fmla="*/ 36 w 412"/>
              <a:gd name="T13" fmla="*/ 206 h 412"/>
              <a:gd name="T14" fmla="*/ 206 w 412"/>
              <a:gd name="T15" fmla="*/ 36 h 412"/>
              <a:gd name="T16" fmla="*/ 376 w 412"/>
              <a:gd name="T17" fmla="*/ 206 h 412"/>
              <a:gd name="T18" fmla="*/ 206 w 412"/>
              <a:gd name="T19" fmla="*/ 376 h 412"/>
              <a:gd name="T20" fmla="*/ 328 w 412"/>
              <a:gd name="T21" fmla="*/ 206 h 412"/>
              <a:gd name="T22" fmla="*/ 260 w 412"/>
              <a:gd name="T23" fmla="*/ 274 h 412"/>
              <a:gd name="T24" fmla="*/ 222 w 412"/>
              <a:gd name="T25" fmla="*/ 274 h 412"/>
              <a:gd name="T26" fmla="*/ 271 w 412"/>
              <a:gd name="T27" fmla="*/ 225 h 412"/>
              <a:gd name="T28" fmla="*/ 90 w 412"/>
              <a:gd name="T29" fmla="*/ 225 h 412"/>
              <a:gd name="T30" fmla="*/ 90 w 412"/>
              <a:gd name="T31" fmla="*/ 218 h 412"/>
              <a:gd name="T32" fmla="*/ 90 w 412"/>
              <a:gd name="T33" fmla="*/ 194 h 412"/>
              <a:gd name="T34" fmla="*/ 90 w 412"/>
              <a:gd name="T35" fmla="*/ 187 h 412"/>
              <a:gd name="T36" fmla="*/ 271 w 412"/>
              <a:gd name="T37" fmla="*/ 187 h 412"/>
              <a:gd name="T38" fmla="*/ 222 w 412"/>
              <a:gd name="T39" fmla="*/ 138 h 412"/>
              <a:gd name="T40" fmla="*/ 260 w 412"/>
              <a:gd name="T41" fmla="*/ 138 h 412"/>
              <a:gd name="T42" fmla="*/ 328 w 412"/>
              <a:gd name="T43" fmla="*/ 20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2" h="412">
                <a:moveTo>
                  <a:pt x="206" y="0"/>
                </a:moveTo>
                <a:cubicBezTo>
                  <a:pt x="92" y="0"/>
                  <a:pt x="0" y="92"/>
                  <a:pt x="0" y="206"/>
                </a:cubicBezTo>
                <a:cubicBezTo>
                  <a:pt x="0" y="319"/>
                  <a:pt x="92" y="412"/>
                  <a:pt x="206" y="412"/>
                </a:cubicBezTo>
                <a:cubicBezTo>
                  <a:pt x="320" y="412"/>
                  <a:pt x="412" y="319"/>
                  <a:pt x="412" y="206"/>
                </a:cubicBezTo>
                <a:cubicBezTo>
                  <a:pt x="412" y="92"/>
                  <a:pt x="320" y="0"/>
                  <a:pt x="206" y="0"/>
                </a:cubicBezTo>
                <a:close/>
                <a:moveTo>
                  <a:pt x="206" y="376"/>
                </a:moveTo>
                <a:cubicBezTo>
                  <a:pt x="112" y="376"/>
                  <a:pt x="36" y="300"/>
                  <a:pt x="36" y="206"/>
                </a:cubicBezTo>
                <a:cubicBezTo>
                  <a:pt x="36" y="112"/>
                  <a:pt x="112" y="36"/>
                  <a:pt x="206" y="36"/>
                </a:cubicBezTo>
                <a:cubicBezTo>
                  <a:pt x="300" y="36"/>
                  <a:pt x="376" y="112"/>
                  <a:pt x="376" y="206"/>
                </a:cubicBezTo>
                <a:cubicBezTo>
                  <a:pt x="376" y="300"/>
                  <a:pt x="300" y="376"/>
                  <a:pt x="206" y="376"/>
                </a:cubicBezTo>
                <a:close/>
                <a:moveTo>
                  <a:pt x="328" y="206"/>
                </a:moveTo>
                <a:cubicBezTo>
                  <a:pt x="260" y="274"/>
                  <a:pt x="260" y="274"/>
                  <a:pt x="260" y="274"/>
                </a:cubicBezTo>
                <a:cubicBezTo>
                  <a:pt x="222" y="274"/>
                  <a:pt x="222" y="274"/>
                  <a:pt x="222" y="274"/>
                </a:cubicBezTo>
                <a:cubicBezTo>
                  <a:pt x="271" y="225"/>
                  <a:pt x="271" y="225"/>
                  <a:pt x="271" y="225"/>
                </a:cubicBezTo>
                <a:cubicBezTo>
                  <a:pt x="90" y="225"/>
                  <a:pt x="90" y="225"/>
                  <a:pt x="90" y="225"/>
                </a:cubicBezTo>
                <a:cubicBezTo>
                  <a:pt x="90" y="218"/>
                  <a:pt x="90" y="218"/>
                  <a:pt x="90" y="218"/>
                </a:cubicBezTo>
                <a:cubicBezTo>
                  <a:pt x="90" y="194"/>
                  <a:pt x="90" y="194"/>
                  <a:pt x="90" y="194"/>
                </a:cubicBezTo>
                <a:cubicBezTo>
                  <a:pt x="90" y="187"/>
                  <a:pt x="90" y="187"/>
                  <a:pt x="90" y="187"/>
                </a:cubicBezTo>
                <a:cubicBezTo>
                  <a:pt x="271" y="187"/>
                  <a:pt x="271" y="187"/>
                  <a:pt x="271" y="187"/>
                </a:cubicBezTo>
                <a:cubicBezTo>
                  <a:pt x="222" y="138"/>
                  <a:pt x="222" y="138"/>
                  <a:pt x="222" y="138"/>
                </a:cubicBezTo>
                <a:cubicBezTo>
                  <a:pt x="260" y="138"/>
                  <a:pt x="260" y="138"/>
                  <a:pt x="260" y="138"/>
                </a:cubicBezTo>
                <a:lnTo>
                  <a:pt x="328" y="206"/>
                </a:lnTo>
                <a:close/>
              </a:path>
            </a:pathLst>
          </a:custGeom>
          <a:solidFill>
            <a:schemeClr val="bg1"/>
          </a:solidFill>
          <a:ln>
            <a:noFill/>
          </a:ln>
        </p:spPr>
        <p:txBody>
          <a:bodyPr vert="horz" wrap="square" lIns="91440" tIns="45720" rIns="91440" bIns="45720" numCol="1" anchor="t" anchorCtr="0" compatLnSpc="1"/>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Only - No Background">
    <p:spTree>
      <p:nvGrpSpPr>
        <p:cNvPr id="1" name=""/>
        <p:cNvGrpSpPr/>
        <p:nvPr/>
      </p:nvGrpSpPr>
      <p:grpSpPr>
        <a:xfrm>
          <a:off x="0" y="0"/>
          <a:ext cx="0" cy="0"/>
          <a:chOff x="0" y="0"/>
          <a:chExt cx="0" cy="0"/>
        </a:xfrm>
      </p:grpSpPr>
      <p:sp>
        <p:nvSpPr>
          <p:cNvPr id="14" name="Rectangle 11"/>
          <p:cNvSpPr>
            <a:spLocks noChangeArrowheads="1"/>
          </p:cNvSpPr>
          <p:nvPr userDrawn="1"/>
        </p:nvSpPr>
        <p:spPr bwMode="gray">
          <a:xfrm flipH="1">
            <a:off x="205452" y="255906"/>
            <a:ext cx="11983373" cy="597132"/>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pic>
        <p:nvPicPr>
          <p:cNvPr id="9" name="Picture 8" descr="content-back-withText.jpg"/>
          <p:cNvPicPr>
            <a:picLocks noChangeAspect="1"/>
          </p:cNvPicPr>
          <p:nvPr userDrawn="1"/>
        </p:nvPicPr>
        <p:blipFill>
          <a:blip r:embed="rId2" cstate="email"/>
          <a:srcRect/>
          <a:stretch>
            <a:fillRect/>
          </a:stretch>
        </p:blipFill>
        <p:spPr>
          <a:xfrm>
            <a:off x="205460" y="253524"/>
            <a:ext cx="11983364" cy="599514"/>
          </a:xfrm>
          <a:prstGeom prst="rect">
            <a:avLst/>
          </a:prstGeom>
        </p:spPr>
      </p:pic>
      <p:sp>
        <p:nvSpPr>
          <p:cNvPr id="11" name="Freeform 12"/>
          <p:cNvSpPr/>
          <p:nvPr userDrawn="1"/>
        </p:nvSpPr>
        <p:spPr bwMode="gray">
          <a:xfrm>
            <a:off x="18" y="253524"/>
            <a:ext cx="205442" cy="792721"/>
          </a:xfrm>
          <a:custGeom>
            <a:avLst/>
            <a:gdLst>
              <a:gd name="T0" fmla="*/ 0 w 215"/>
              <a:gd name="T1" fmla="*/ 308 h 703"/>
              <a:gd name="T2" fmla="*/ 0 w 215"/>
              <a:gd name="T3" fmla="*/ 703 h 703"/>
              <a:gd name="T4" fmla="*/ 215 w 215"/>
              <a:gd name="T5" fmla="*/ 395 h 703"/>
              <a:gd name="T6" fmla="*/ 215 w 215"/>
              <a:gd name="T7" fmla="*/ 0 h 703"/>
              <a:gd name="T8" fmla="*/ 0 w 215"/>
              <a:gd name="T9" fmla="*/ 308 h 703"/>
              <a:gd name="connsiteX0" fmla="*/ 0 w 10000"/>
              <a:gd name="connsiteY0" fmla="*/ 4381 h 7400"/>
              <a:gd name="connsiteX1" fmla="*/ 6119 w 10000"/>
              <a:gd name="connsiteY1" fmla="*/ 7400 h 7400"/>
              <a:gd name="connsiteX2" fmla="*/ 10000 w 10000"/>
              <a:gd name="connsiteY2" fmla="*/ 5619 h 7400"/>
              <a:gd name="connsiteX3" fmla="*/ 10000 w 10000"/>
              <a:gd name="connsiteY3" fmla="*/ 0 h 7400"/>
              <a:gd name="connsiteX4" fmla="*/ 0 w 10000"/>
              <a:gd name="connsiteY4" fmla="*/ 4381 h 7400"/>
              <a:gd name="connsiteX0-1" fmla="*/ 0 w 3881"/>
              <a:gd name="connsiteY0-2" fmla="*/ 2482 h 10000"/>
              <a:gd name="connsiteX1-3" fmla="*/ 0 w 3881"/>
              <a:gd name="connsiteY1-4" fmla="*/ 10000 h 10000"/>
              <a:gd name="connsiteX2-5" fmla="*/ 3881 w 3881"/>
              <a:gd name="connsiteY2-6" fmla="*/ 7593 h 10000"/>
              <a:gd name="connsiteX3-7" fmla="*/ 3881 w 3881"/>
              <a:gd name="connsiteY3-8" fmla="*/ 0 h 10000"/>
              <a:gd name="connsiteX4-9" fmla="*/ 0 w 3881"/>
              <a:gd name="connsiteY4-10" fmla="*/ 248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81" h="10000">
                <a:moveTo>
                  <a:pt x="0" y="2482"/>
                </a:moveTo>
                <a:lnTo>
                  <a:pt x="0" y="10000"/>
                </a:lnTo>
                <a:lnTo>
                  <a:pt x="3881" y="7593"/>
                </a:lnTo>
                <a:lnTo>
                  <a:pt x="3881" y="0"/>
                </a:lnTo>
                <a:lnTo>
                  <a:pt x="0" y="2482"/>
                </a:lnTo>
                <a:close/>
              </a:path>
            </a:pathLst>
          </a:custGeom>
          <a:gradFill flip="none" rotWithShape="0">
            <a:gsLst>
              <a:gs pos="47000">
                <a:srgbClr val="AF0707"/>
              </a:gs>
              <a:gs pos="100000">
                <a:srgbClr val="7F1B1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21" name="Title 28"/>
          <p:cNvSpPr>
            <a:spLocks noGrp="1"/>
          </p:cNvSpPr>
          <p:nvPr>
            <p:ph type="title"/>
          </p:nvPr>
        </p:nvSpPr>
        <p:spPr bwMode="gray">
          <a:xfrm>
            <a:off x="283725" y="255906"/>
            <a:ext cx="11905100" cy="597132"/>
          </a:xfrm>
          <a:prstGeom prst="rect">
            <a:avLst/>
          </a:prstGeom>
        </p:spPr>
        <p:txBody>
          <a:bodyPr wrap="square" lIns="121899" tIns="60949" rIns="121899" bIns="60949" anchor="ctr" anchorCtr="0"/>
          <a:lstStyle>
            <a:lvl1pPr marL="0" algn="l" defTabSz="1219200" rtl="0" eaLnBrk="1" latinLnBrk="0" hangingPunct="1">
              <a:lnSpc>
                <a:spcPct val="100000"/>
              </a:lnSpc>
              <a:spcBef>
                <a:spcPct val="0"/>
              </a:spcBef>
              <a:buNone/>
              <a:tabLst>
                <a:tab pos="1218565" algn="l"/>
              </a:tabLst>
              <a:defRPr lang="en-US" sz="3600" b="1" kern="1200" cap="none" spc="0" baseline="0" dirty="0">
                <a:solidFill>
                  <a:schemeClr val="bg1"/>
                </a:solidFill>
                <a:latin typeface="+mj-ea"/>
                <a:ea typeface="+mj-ea"/>
                <a:cs typeface="Arial" panose="020B0604020202020204" pitchFamily="34" charset="0"/>
              </a:defRPr>
            </a:lvl1pPr>
          </a:lstStyle>
          <a:p>
            <a:endParaRPr lang="en-US" dirty="0"/>
          </a:p>
        </p:txBody>
      </p:sp>
      <p:sp>
        <p:nvSpPr>
          <p:cNvPr id="5" name="Rectangle 7"/>
          <p:cNvSpPr>
            <a:spLocks noChangeArrowheads="1"/>
          </p:cNvSpPr>
          <p:nvPr userDrawn="1"/>
        </p:nvSpPr>
        <p:spPr bwMode="invGray">
          <a:xfrm flipH="1">
            <a:off x="82805" y="6501794"/>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6" name="Freeform 8"/>
          <p:cNvSpPr/>
          <p:nvPr userDrawn="1"/>
        </p:nvSpPr>
        <p:spPr bwMode="invGray">
          <a:xfrm flipH="1">
            <a:off x="-1" y="6501793"/>
            <a:ext cx="82807" cy="260950"/>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 name="connsiteX0" fmla="*/ 0 w 10000"/>
              <a:gd name="connsiteY0" fmla="*/ 0 h 10000"/>
              <a:gd name="connsiteX1" fmla="*/ 6910 w 10000"/>
              <a:gd name="connsiteY1" fmla="*/ 2903 h 10000"/>
              <a:gd name="connsiteX2" fmla="*/ 10000 w 10000"/>
              <a:gd name="connsiteY2" fmla="*/ 10000 h 10000"/>
              <a:gd name="connsiteX3" fmla="*/ 0 w 10000"/>
              <a:gd name="connsiteY3" fmla="*/ 5780 h 10000"/>
              <a:gd name="connsiteX4" fmla="*/ 0 w 10000"/>
              <a:gd name="connsiteY4" fmla="*/ 0 h 10000"/>
              <a:gd name="connsiteX0-1" fmla="*/ 0 w 6910"/>
              <a:gd name="connsiteY0-2" fmla="*/ 0 h 8544"/>
              <a:gd name="connsiteX1-3" fmla="*/ 6910 w 6910"/>
              <a:gd name="connsiteY1-4" fmla="*/ 2903 h 8544"/>
              <a:gd name="connsiteX2-5" fmla="*/ 6910 w 6910"/>
              <a:gd name="connsiteY2-6" fmla="*/ 8544 h 8544"/>
              <a:gd name="connsiteX3-7" fmla="*/ 0 w 6910"/>
              <a:gd name="connsiteY3-8" fmla="*/ 5780 h 8544"/>
              <a:gd name="connsiteX4-9" fmla="*/ 0 w 6910"/>
              <a:gd name="connsiteY4-10" fmla="*/ 0 h 85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0" h="8544">
                <a:moveTo>
                  <a:pt x="0" y="0"/>
                </a:moveTo>
                <a:lnTo>
                  <a:pt x="6910" y="2903"/>
                </a:lnTo>
                <a:lnTo>
                  <a:pt x="6910" y="8544"/>
                </a:lnTo>
                <a:lnTo>
                  <a:pt x="0" y="578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7" name="Rectangle 6"/>
          <p:cNvSpPr/>
          <p:nvPr userDrawn="1"/>
        </p:nvSpPr>
        <p:spPr bwMode="invGray">
          <a:xfrm>
            <a:off x="99340" y="6445124"/>
            <a:ext cx="403273" cy="276977"/>
          </a:xfrm>
          <a:prstGeom prst="rect">
            <a:avLst/>
          </a:prstGeom>
        </p:spPr>
        <p:txBody>
          <a:bodyPr wrap="none" lIns="121899" tIns="60949" rIns="121899" bIns="60949">
            <a:spAutoFit/>
          </a:bodyPr>
          <a:lstStyle/>
          <a:p>
            <a:pPr algn="ctr"/>
            <a:fld id="{259F4B34-A25D-4DEF-97BC-C4D92417BF9B}" type="slidenum">
              <a:rPr lang="en-US" sz="1000" smtClean="0">
                <a:solidFill>
                  <a:prstClr val="white"/>
                </a:solidFill>
                <a:ea typeface="宋体" panose="02010600030101010101" pitchFamily="2" charset="-122"/>
                <a:cs typeface="Arial" panose="020B0604020202020204" pitchFamily="34" charset="0"/>
              </a:rPr>
              <a:t>‹#›</a:t>
            </a:fld>
            <a:endParaRPr lang="en-US" sz="1000" dirty="0">
              <a:solidFill>
                <a:prstClr val="white"/>
              </a:solidFill>
              <a:ea typeface="宋体" panose="02010600030101010101" pitchFamily="2" charset="-122"/>
              <a:cs typeface="Arial" panose="020B0604020202020204" pitchFamily="34" charset="0"/>
            </a:endParaRPr>
          </a:p>
        </p:txBody>
      </p:sp>
      <p:sp>
        <p:nvSpPr>
          <p:cNvPr id="10" name="Footer Placeholder 9"/>
          <p:cNvSpPr>
            <a:spLocks noGrp="1"/>
          </p:cNvSpPr>
          <p:nvPr>
            <p:ph type="ftr" sz="quarter" idx="10"/>
          </p:nvPr>
        </p:nvSpPr>
        <p:spPr/>
        <p:txBody>
          <a:bodyPr/>
          <a:lstStyle/>
          <a:p>
            <a:endParaRPr lang="en-US" sz="1000" cap="all" dirty="0">
              <a:solidFill>
                <a:srgbClr val="939598"/>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 With Background">
    <p:spTree>
      <p:nvGrpSpPr>
        <p:cNvPr id="1" name=""/>
        <p:cNvGrpSpPr/>
        <p:nvPr/>
      </p:nvGrpSpPr>
      <p:grpSpPr>
        <a:xfrm>
          <a:off x="0" y="0"/>
          <a:ext cx="0" cy="0"/>
          <a:chOff x="0" y="0"/>
          <a:chExt cx="0" cy="0"/>
        </a:xfrm>
      </p:grpSpPr>
      <p:pic>
        <p:nvPicPr>
          <p:cNvPr id="10" name="Picture 9" descr="content-back-withText.jpg"/>
          <p:cNvPicPr>
            <a:picLocks noChangeAspect="1"/>
          </p:cNvPicPr>
          <p:nvPr userDrawn="1"/>
        </p:nvPicPr>
        <p:blipFill>
          <a:blip r:embed="rId2" cstate="email"/>
          <a:stretch>
            <a:fillRect/>
          </a:stretch>
        </p:blipFill>
        <p:spPr>
          <a:xfrm>
            <a:off x="-168121" y="1787"/>
            <a:ext cx="12188823" cy="6856213"/>
          </a:xfrm>
          <a:prstGeom prst="rect">
            <a:avLst/>
          </a:prstGeom>
        </p:spPr>
      </p:pic>
      <p:sp>
        <p:nvSpPr>
          <p:cNvPr id="14" name="Rectangle 11"/>
          <p:cNvSpPr>
            <a:spLocks noChangeArrowheads="1"/>
          </p:cNvSpPr>
          <p:nvPr userDrawn="1"/>
        </p:nvSpPr>
        <p:spPr bwMode="gray">
          <a:xfrm flipH="1">
            <a:off x="205452" y="255906"/>
            <a:ext cx="11983373" cy="597132"/>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1" name="Freeform 12"/>
          <p:cNvSpPr/>
          <p:nvPr userDrawn="1"/>
        </p:nvSpPr>
        <p:spPr bwMode="gray">
          <a:xfrm>
            <a:off x="18" y="253524"/>
            <a:ext cx="205442" cy="792721"/>
          </a:xfrm>
          <a:custGeom>
            <a:avLst/>
            <a:gdLst>
              <a:gd name="T0" fmla="*/ 0 w 215"/>
              <a:gd name="T1" fmla="*/ 308 h 703"/>
              <a:gd name="T2" fmla="*/ 0 w 215"/>
              <a:gd name="T3" fmla="*/ 703 h 703"/>
              <a:gd name="T4" fmla="*/ 215 w 215"/>
              <a:gd name="T5" fmla="*/ 395 h 703"/>
              <a:gd name="T6" fmla="*/ 215 w 215"/>
              <a:gd name="T7" fmla="*/ 0 h 703"/>
              <a:gd name="T8" fmla="*/ 0 w 215"/>
              <a:gd name="T9" fmla="*/ 308 h 703"/>
              <a:gd name="connsiteX0" fmla="*/ 0 w 10000"/>
              <a:gd name="connsiteY0" fmla="*/ 4381 h 7400"/>
              <a:gd name="connsiteX1" fmla="*/ 6119 w 10000"/>
              <a:gd name="connsiteY1" fmla="*/ 7400 h 7400"/>
              <a:gd name="connsiteX2" fmla="*/ 10000 w 10000"/>
              <a:gd name="connsiteY2" fmla="*/ 5619 h 7400"/>
              <a:gd name="connsiteX3" fmla="*/ 10000 w 10000"/>
              <a:gd name="connsiteY3" fmla="*/ 0 h 7400"/>
              <a:gd name="connsiteX4" fmla="*/ 0 w 10000"/>
              <a:gd name="connsiteY4" fmla="*/ 4381 h 7400"/>
              <a:gd name="connsiteX0-1" fmla="*/ 0 w 3881"/>
              <a:gd name="connsiteY0-2" fmla="*/ 2482 h 10000"/>
              <a:gd name="connsiteX1-3" fmla="*/ 0 w 3881"/>
              <a:gd name="connsiteY1-4" fmla="*/ 10000 h 10000"/>
              <a:gd name="connsiteX2-5" fmla="*/ 3881 w 3881"/>
              <a:gd name="connsiteY2-6" fmla="*/ 7593 h 10000"/>
              <a:gd name="connsiteX3-7" fmla="*/ 3881 w 3881"/>
              <a:gd name="connsiteY3-8" fmla="*/ 0 h 10000"/>
              <a:gd name="connsiteX4-9" fmla="*/ 0 w 3881"/>
              <a:gd name="connsiteY4-10" fmla="*/ 248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81" h="10000">
                <a:moveTo>
                  <a:pt x="0" y="2482"/>
                </a:moveTo>
                <a:lnTo>
                  <a:pt x="0" y="10000"/>
                </a:lnTo>
                <a:lnTo>
                  <a:pt x="3881" y="7593"/>
                </a:lnTo>
                <a:lnTo>
                  <a:pt x="3881" y="0"/>
                </a:lnTo>
                <a:lnTo>
                  <a:pt x="0" y="2482"/>
                </a:lnTo>
                <a:close/>
              </a:path>
            </a:pathLst>
          </a:custGeom>
          <a:gradFill flip="none" rotWithShape="0">
            <a:gsLst>
              <a:gs pos="47000">
                <a:srgbClr val="AF0707"/>
              </a:gs>
              <a:gs pos="100000">
                <a:srgbClr val="7F1B1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21" name="Title 28"/>
          <p:cNvSpPr>
            <a:spLocks noGrp="1"/>
          </p:cNvSpPr>
          <p:nvPr>
            <p:ph type="title"/>
          </p:nvPr>
        </p:nvSpPr>
        <p:spPr bwMode="gray">
          <a:xfrm>
            <a:off x="283725" y="255906"/>
            <a:ext cx="11905100" cy="597132"/>
          </a:xfrm>
          <a:prstGeom prst="rect">
            <a:avLst/>
          </a:prstGeom>
        </p:spPr>
        <p:txBody>
          <a:bodyPr wrap="square" lIns="121899" tIns="60949" rIns="121899" bIns="60949" anchor="ctr" anchorCtr="0"/>
          <a:lstStyle>
            <a:lvl1pPr>
              <a:defRPr lang="en-US" sz="3600" b="1" cap="none" spc="0" dirty="0">
                <a:solidFill>
                  <a:schemeClr val="bg1"/>
                </a:solidFill>
                <a:latin typeface="+mj-ea"/>
              </a:defRPr>
            </a:lvl1pPr>
          </a:lstStyle>
          <a:p>
            <a:pPr marL="0" lvl="0" algn="l">
              <a:lnSpc>
                <a:spcPct val="100000"/>
              </a:lnSpc>
              <a:tabLst>
                <a:tab pos="1218565" algn="l"/>
              </a:tabLst>
            </a:pPr>
            <a:endParaRPr lang="en-US" dirty="0"/>
          </a:p>
        </p:txBody>
      </p:sp>
      <p:sp>
        <p:nvSpPr>
          <p:cNvPr id="5" name="Rectangle 7"/>
          <p:cNvSpPr>
            <a:spLocks noChangeArrowheads="1"/>
          </p:cNvSpPr>
          <p:nvPr userDrawn="1"/>
        </p:nvSpPr>
        <p:spPr bwMode="invGray">
          <a:xfrm flipH="1">
            <a:off x="82805" y="6501794"/>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6" name="Freeform 8"/>
          <p:cNvSpPr/>
          <p:nvPr userDrawn="1"/>
        </p:nvSpPr>
        <p:spPr bwMode="invGray">
          <a:xfrm flipH="1">
            <a:off x="-1" y="6501793"/>
            <a:ext cx="82807" cy="260950"/>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 name="connsiteX0" fmla="*/ 0 w 10000"/>
              <a:gd name="connsiteY0" fmla="*/ 0 h 10000"/>
              <a:gd name="connsiteX1" fmla="*/ 6910 w 10000"/>
              <a:gd name="connsiteY1" fmla="*/ 2903 h 10000"/>
              <a:gd name="connsiteX2" fmla="*/ 10000 w 10000"/>
              <a:gd name="connsiteY2" fmla="*/ 10000 h 10000"/>
              <a:gd name="connsiteX3" fmla="*/ 0 w 10000"/>
              <a:gd name="connsiteY3" fmla="*/ 5780 h 10000"/>
              <a:gd name="connsiteX4" fmla="*/ 0 w 10000"/>
              <a:gd name="connsiteY4" fmla="*/ 0 h 10000"/>
              <a:gd name="connsiteX0-1" fmla="*/ 0 w 6910"/>
              <a:gd name="connsiteY0-2" fmla="*/ 0 h 8544"/>
              <a:gd name="connsiteX1-3" fmla="*/ 6910 w 6910"/>
              <a:gd name="connsiteY1-4" fmla="*/ 2903 h 8544"/>
              <a:gd name="connsiteX2-5" fmla="*/ 6910 w 6910"/>
              <a:gd name="connsiteY2-6" fmla="*/ 8544 h 8544"/>
              <a:gd name="connsiteX3-7" fmla="*/ 0 w 6910"/>
              <a:gd name="connsiteY3-8" fmla="*/ 5780 h 8544"/>
              <a:gd name="connsiteX4-9" fmla="*/ 0 w 6910"/>
              <a:gd name="connsiteY4-10" fmla="*/ 0 h 85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0" h="8544">
                <a:moveTo>
                  <a:pt x="0" y="0"/>
                </a:moveTo>
                <a:lnTo>
                  <a:pt x="6910" y="2903"/>
                </a:lnTo>
                <a:lnTo>
                  <a:pt x="6910" y="8544"/>
                </a:lnTo>
                <a:lnTo>
                  <a:pt x="0" y="578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7" name="Rectangle 6"/>
          <p:cNvSpPr/>
          <p:nvPr userDrawn="1"/>
        </p:nvSpPr>
        <p:spPr bwMode="invGray">
          <a:xfrm>
            <a:off x="99340" y="6445124"/>
            <a:ext cx="403273" cy="276977"/>
          </a:xfrm>
          <a:prstGeom prst="rect">
            <a:avLst/>
          </a:prstGeom>
        </p:spPr>
        <p:txBody>
          <a:bodyPr wrap="none" lIns="121899" tIns="60949" rIns="121899" bIns="60949">
            <a:spAutoFit/>
          </a:bodyPr>
          <a:lstStyle/>
          <a:p>
            <a:pPr algn="ctr"/>
            <a:fld id="{259F4B34-A25D-4DEF-97BC-C4D92417BF9B}" type="slidenum">
              <a:rPr lang="en-US" sz="1000" smtClean="0">
                <a:solidFill>
                  <a:prstClr val="white"/>
                </a:solidFill>
                <a:ea typeface="宋体" panose="02010600030101010101" pitchFamily="2" charset="-122"/>
                <a:cs typeface="Arial" panose="020B0604020202020204" pitchFamily="34" charset="0"/>
              </a:rPr>
              <a:t>‹#›</a:t>
            </a:fld>
            <a:endParaRPr lang="en-US" sz="1000" dirty="0">
              <a:solidFill>
                <a:prstClr val="white"/>
              </a:solidFill>
              <a:ea typeface="宋体" panose="02010600030101010101" pitchFamily="2" charset="-122"/>
              <a:cs typeface="Arial" panose="020B0604020202020204" pitchFamily="34" charset="0"/>
            </a:endParaRPr>
          </a:p>
        </p:txBody>
      </p:sp>
      <p:sp>
        <p:nvSpPr>
          <p:cNvPr id="12" name="Footer Placeholder 11"/>
          <p:cNvSpPr>
            <a:spLocks noGrp="1"/>
          </p:cNvSpPr>
          <p:nvPr>
            <p:ph type="ftr" sz="quarter" idx="10"/>
          </p:nvPr>
        </p:nvSpPr>
        <p:spPr/>
        <p:txBody>
          <a:bodyPr/>
          <a:lstStyle/>
          <a:p>
            <a:endParaRPr lang="en-US" sz="1000" cap="all" dirty="0">
              <a:solidFill>
                <a:srgbClr val="939598"/>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 No Background">
    <p:spTree>
      <p:nvGrpSpPr>
        <p:cNvPr id="1" name=""/>
        <p:cNvGrpSpPr/>
        <p:nvPr/>
      </p:nvGrpSpPr>
      <p:grpSpPr>
        <a:xfrm>
          <a:off x="0" y="0"/>
          <a:ext cx="0" cy="0"/>
          <a:chOff x="0" y="0"/>
          <a:chExt cx="0" cy="0"/>
        </a:xfrm>
      </p:grpSpPr>
      <p:sp>
        <p:nvSpPr>
          <p:cNvPr id="11" name="Rectangle 11"/>
          <p:cNvSpPr>
            <a:spLocks noChangeArrowheads="1"/>
          </p:cNvSpPr>
          <p:nvPr userDrawn="1"/>
        </p:nvSpPr>
        <p:spPr bwMode="gray">
          <a:xfrm flipH="1">
            <a:off x="205452" y="255906"/>
            <a:ext cx="11983373" cy="597132"/>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pic>
        <p:nvPicPr>
          <p:cNvPr id="14" name="Picture 13" descr="content-back-withText.jpg"/>
          <p:cNvPicPr>
            <a:picLocks noChangeAspect="1"/>
          </p:cNvPicPr>
          <p:nvPr userDrawn="1"/>
        </p:nvPicPr>
        <p:blipFill>
          <a:blip r:embed="rId2" cstate="email"/>
          <a:srcRect/>
          <a:stretch>
            <a:fillRect/>
          </a:stretch>
        </p:blipFill>
        <p:spPr>
          <a:xfrm>
            <a:off x="205460" y="253524"/>
            <a:ext cx="11983364" cy="599514"/>
          </a:xfrm>
          <a:prstGeom prst="rect">
            <a:avLst/>
          </a:prstGeom>
        </p:spPr>
      </p:pic>
      <p:sp>
        <p:nvSpPr>
          <p:cNvPr id="9" name="Content Placeholder 2"/>
          <p:cNvSpPr>
            <a:spLocks noGrp="1"/>
          </p:cNvSpPr>
          <p:nvPr>
            <p:ph sz="half" idx="1"/>
          </p:nvPr>
        </p:nvSpPr>
        <p:spPr bwMode="gray">
          <a:xfrm>
            <a:off x="277145" y="1335024"/>
            <a:ext cx="11723382" cy="5039399"/>
          </a:xfrm>
          <a:prstGeom prst="rect">
            <a:avLst/>
          </a:prstGeom>
        </p:spPr>
        <p:txBody>
          <a:bodyPr lIns="121899" tIns="60949" rIns="121899" bIns="60949"/>
          <a:lstStyle>
            <a:lvl1pPr>
              <a:defRPr lang="zh-CN" altLang="en-US" sz="3200" dirty="0" smtClean="0">
                <a:solidFill>
                  <a:srgbClr val="414042"/>
                </a:solidFill>
                <a:latin typeface="微软雅黑" panose="020B0503020204020204" pitchFamily="34" charset="-122"/>
                <a:ea typeface="微软雅黑" panose="020B0503020204020204" pitchFamily="34" charset="-122"/>
              </a:defRPr>
            </a:lvl1pPr>
            <a:lvl2pPr>
              <a:defRPr lang="zh-CN" altLang="en-US" sz="2800" dirty="0" smtClean="0">
                <a:solidFill>
                  <a:srgbClr val="939598"/>
                </a:solidFill>
                <a:latin typeface="微软雅黑" panose="020B0503020204020204" pitchFamily="34" charset="-122"/>
                <a:ea typeface="微软雅黑" panose="020B0503020204020204" pitchFamily="34" charset="-122"/>
              </a:defRPr>
            </a:lvl2pPr>
            <a:lvl3pPr>
              <a:defRPr lang="zh-CN" altLang="en-US" sz="2400" dirty="0" smtClean="0">
                <a:solidFill>
                  <a:srgbClr val="939598"/>
                </a:solidFill>
                <a:latin typeface="微软雅黑" panose="020B0503020204020204" pitchFamily="34" charset="-122"/>
                <a:ea typeface="微软雅黑" panose="020B0503020204020204" pitchFamily="34" charset="-122"/>
              </a:defRPr>
            </a:lvl3pPr>
            <a:lvl4pPr>
              <a:defRPr lang="zh-CN" altLang="en-US" sz="2000" dirty="0" smtClean="0">
                <a:solidFill>
                  <a:srgbClr val="939598"/>
                </a:solidFill>
                <a:latin typeface="微软雅黑" panose="020B0503020204020204" pitchFamily="34" charset="-122"/>
                <a:ea typeface="微软雅黑" panose="020B0503020204020204" pitchFamily="34" charset="-122"/>
              </a:defRPr>
            </a:lvl4pPr>
            <a:lvl5pPr>
              <a:defRPr lang="zh-CN" altLang="en-US" sz="2000" dirty="0">
                <a:solidFill>
                  <a:srgbClr val="939598"/>
                </a:solidFill>
                <a:latin typeface="微软雅黑" panose="020B0503020204020204" pitchFamily="34" charset="-122"/>
                <a:ea typeface="微软雅黑" panose="020B0503020204020204" pitchFamily="34" charset="-122"/>
              </a:defRPr>
            </a:lvl5pPr>
          </a:lstStyle>
          <a:p>
            <a:pPr marL="226695" lvl="0" indent="-226695">
              <a:lnSpc>
                <a:spcPct val="95000"/>
              </a:lnSpc>
              <a:spcBef>
                <a:spcPts val="800"/>
              </a:spcBef>
              <a:buClr>
                <a:schemeClr val="accent1"/>
              </a:buClr>
            </a:pPr>
            <a:r>
              <a:rPr lang="zh-CN" altLang="en-US" dirty="0"/>
              <a:t>单击此处编辑母版文本样式</a:t>
            </a:r>
          </a:p>
          <a:p>
            <a:pPr marL="609600" lvl="1" indent="-228600">
              <a:lnSpc>
                <a:spcPct val="95000"/>
              </a:lnSpc>
              <a:spcBef>
                <a:spcPts val="800"/>
              </a:spcBef>
              <a:buClr>
                <a:schemeClr val="accent1"/>
              </a:buClr>
              <a:buFont typeface="Arial" panose="020B0604020202020204" pitchFamily="34" charset="0"/>
              <a:buChar char="–"/>
            </a:pPr>
            <a:r>
              <a:rPr lang="zh-CN" altLang="en-US" dirty="0"/>
              <a:t>第二级</a:t>
            </a:r>
          </a:p>
          <a:p>
            <a:pPr marL="835660" lvl="2" indent="-150495">
              <a:lnSpc>
                <a:spcPct val="95000"/>
              </a:lnSpc>
              <a:spcBef>
                <a:spcPts val="800"/>
              </a:spcBef>
              <a:buClr>
                <a:schemeClr val="accent1"/>
              </a:buClr>
              <a:buFont typeface="Arial" panose="020B0604020202020204" pitchFamily="34" charset="0"/>
              <a:buChar char="–"/>
            </a:pPr>
            <a:r>
              <a:rPr lang="zh-CN" altLang="en-US" dirty="0"/>
              <a:t>第三级</a:t>
            </a:r>
          </a:p>
          <a:p>
            <a:pPr marL="1146810" lvl="3" indent="-156845">
              <a:lnSpc>
                <a:spcPct val="95000"/>
              </a:lnSpc>
              <a:spcBef>
                <a:spcPts val="800"/>
              </a:spcBef>
              <a:buClr>
                <a:schemeClr val="accent1"/>
              </a:buClr>
              <a:buFont typeface="Arial" panose="020B0604020202020204" pitchFamily="34" charset="0"/>
              <a:buChar char="–"/>
            </a:pPr>
            <a:r>
              <a:rPr lang="zh-CN" altLang="en-US" dirty="0"/>
              <a:t>第四级</a:t>
            </a:r>
          </a:p>
          <a:p>
            <a:pPr marL="1445260" lvl="4" indent="-150495">
              <a:lnSpc>
                <a:spcPct val="95000"/>
              </a:lnSpc>
              <a:spcBef>
                <a:spcPts val="800"/>
              </a:spcBef>
              <a:buClr>
                <a:schemeClr val="accent1"/>
              </a:buClr>
              <a:buFont typeface="Arial" panose="020B0604020202020204" pitchFamily="34" charset="0"/>
              <a:buChar char="–"/>
            </a:pPr>
            <a:r>
              <a:rPr lang="zh-CN" altLang="en-US" dirty="0"/>
              <a:t>第五级</a:t>
            </a:r>
          </a:p>
        </p:txBody>
      </p:sp>
      <p:sp>
        <p:nvSpPr>
          <p:cNvPr id="6" name="Title 28"/>
          <p:cNvSpPr>
            <a:spLocks noGrp="1"/>
          </p:cNvSpPr>
          <p:nvPr>
            <p:ph type="title"/>
          </p:nvPr>
        </p:nvSpPr>
        <p:spPr bwMode="gray">
          <a:xfrm>
            <a:off x="283725" y="255906"/>
            <a:ext cx="11905100" cy="597132"/>
          </a:xfrm>
          <a:prstGeom prst="rect">
            <a:avLst/>
          </a:prstGeom>
        </p:spPr>
        <p:txBody>
          <a:bodyPr wrap="square" lIns="121899" tIns="60949" rIns="121899" bIns="60949" anchor="ctr" anchorCtr="0"/>
          <a:lstStyle>
            <a:lvl1pPr>
              <a:defRPr lang="en-US" sz="3600" b="1" cap="none" spc="0" dirty="0">
                <a:solidFill>
                  <a:schemeClr val="bg1"/>
                </a:solidFill>
                <a:latin typeface="+mj-ea"/>
              </a:defRPr>
            </a:lvl1pPr>
          </a:lstStyle>
          <a:p>
            <a:pPr marL="0" lvl="0" algn="l">
              <a:lnSpc>
                <a:spcPct val="100000"/>
              </a:lnSpc>
              <a:tabLst>
                <a:tab pos="1218565" algn="l"/>
              </a:tabLst>
            </a:pPr>
            <a:endParaRPr lang="en-US" dirty="0"/>
          </a:p>
        </p:txBody>
      </p:sp>
      <p:sp>
        <p:nvSpPr>
          <p:cNvPr id="7" name="Freeform 12"/>
          <p:cNvSpPr/>
          <p:nvPr userDrawn="1"/>
        </p:nvSpPr>
        <p:spPr bwMode="gray">
          <a:xfrm>
            <a:off x="18" y="253524"/>
            <a:ext cx="205442" cy="792721"/>
          </a:xfrm>
          <a:custGeom>
            <a:avLst/>
            <a:gdLst>
              <a:gd name="T0" fmla="*/ 0 w 215"/>
              <a:gd name="T1" fmla="*/ 308 h 703"/>
              <a:gd name="T2" fmla="*/ 0 w 215"/>
              <a:gd name="T3" fmla="*/ 703 h 703"/>
              <a:gd name="T4" fmla="*/ 215 w 215"/>
              <a:gd name="T5" fmla="*/ 395 h 703"/>
              <a:gd name="T6" fmla="*/ 215 w 215"/>
              <a:gd name="T7" fmla="*/ 0 h 703"/>
              <a:gd name="T8" fmla="*/ 0 w 215"/>
              <a:gd name="T9" fmla="*/ 308 h 703"/>
              <a:gd name="connsiteX0" fmla="*/ 0 w 10000"/>
              <a:gd name="connsiteY0" fmla="*/ 4381 h 7400"/>
              <a:gd name="connsiteX1" fmla="*/ 6119 w 10000"/>
              <a:gd name="connsiteY1" fmla="*/ 7400 h 7400"/>
              <a:gd name="connsiteX2" fmla="*/ 10000 w 10000"/>
              <a:gd name="connsiteY2" fmla="*/ 5619 h 7400"/>
              <a:gd name="connsiteX3" fmla="*/ 10000 w 10000"/>
              <a:gd name="connsiteY3" fmla="*/ 0 h 7400"/>
              <a:gd name="connsiteX4" fmla="*/ 0 w 10000"/>
              <a:gd name="connsiteY4" fmla="*/ 4381 h 7400"/>
              <a:gd name="connsiteX0-1" fmla="*/ 0 w 3881"/>
              <a:gd name="connsiteY0-2" fmla="*/ 2482 h 10000"/>
              <a:gd name="connsiteX1-3" fmla="*/ 0 w 3881"/>
              <a:gd name="connsiteY1-4" fmla="*/ 10000 h 10000"/>
              <a:gd name="connsiteX2-5" fmla="*/ 3881 w 3881"/>
              <a:gd name="connsiteY2-6" fmla="*/ 7593 h 10000"/>
              <a:gd name="connsiteX3-7" fmla="*/ 3881 w 3881"/>
              <a:gd name="connsiteY3-8" fmla="*/ 0 h 10000"/>
              <a:gd name="connsiteX4-9" fmla="*/ 0 w 3881"/>
              <a:gd name="connsiteY4-10" fmla="*/ 248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81" h="10000">
                <a:moveTo>
                  <a:pt x="0" y="2482"/>
                </a:moveTo>
                <a:lnTo>
                  <a:pt x="0" y="10000"/>
                </a:lnTo>
                <a:lnTo>
                  <a:pt x="3881" y="7593"/>
                </a:lnTo>
                <a:lnTo>
                  <a:pt x="3881" y="0"/>
                </a:lnTo>
                <a:lnTo>
                  <a:pt x="0" y="2482"/>
                </a:lnTo>
                <a:close/>
              </a:path>
            </a:pathLst>
          </a:custGeom>
          <a:gradFill flip="none" rotWithShape="0">
            <a:gsLst>
              <a:gs pos="47000">
                <a:srgbClr val="AF0707"/>
              </a:gs>
              <a:gs pos="100000">
                <a:srgbClr val="7F1B1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8" name="Rectangle 7"/>
          <p:cNvSpPr>
            <a:spLocks noChangeArrowheads="1"/>
          </p:cNvSpPr>
          <p:nvPr userDrawn="1"/>
        </p:nvSpPr>
        <p:spPr bwMode="invGray">
          <a:xfrm flipH="1">
            <a:off x="82805" y="6501794"/>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0" name="Freeform 8"/>
          <p:cNvSpPr/>
          <p:nvPr userDrawn="1"/>
        </p:nvSpPr>
        <p:spPr bwMode="invGray">
          <a:xfrm flipH="1">
            <a:off x="-1" y="6501793"/>
            <a:ext cx="82807" cy="260950"/>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 name="connsiteX0" fmla="*/ 0 w 10000"/>
              <a:gd name="connsiteY0" fmla="*/ 0 h 10000"/>
              <a:gd name="connsiteX1" fmla="*/ 6910 w 10000"/>
              <a:gd name="connsiteY1" fmla="*/ 2903 h 10000"/>
              <a:gd name="connsiteX2" fmla="*/ 10000 w 10000"/>
              <a:gd name="connsiteY2" fmla="*/ 10000 h 10000"/>
              <a:gd name="connsiteX3" fmla="*/ 0 w 10000"/>
              <a:gd name="connsiteY3" fmla="*/ 5780 h 10000"/>
              <a:gd name="connsiteX4" fmla="*/ 0 w 10000"/>
              <a:gd name="connsiteY4" fmla="*/ 0 h 10000"/>
              <a:gd name="connsiteX0-1" fmla="*/ 0 w 6910"/>
              <a:gd name="connsiteY0-2" fmla="*/ 0 h 8544"/>
              <a:gd name="connsiteX1-3" fmla="*/ 6910 w 6910"/>
              <a:gd name="connsiteY1-4" fmla="*/ 2903 h 8544"/>
              <a:gd name="connsiteX2-5" fmla="*/ 6910 w 6910"/>
              <a:gd name="connsiteY2-6" fmla="*/ 8544 h 8544"/>
              <a:gd name="connsiteX3-7" fmla="*/ 0 w 6910"/>
              <a:gd name="connsiteY3-8" fmla="*/ 5780 h 8544"/>
              <a:gd name="connsiteX4-9" fmla="*/ 0 w 6910"/>
              <a:gd name="connsiteY4-10" fmla="*/ 0 h 85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0" h="8544">
                <a:moveTo>
                  <a:pt x="0" y="0"/>
                </a:moveTo>
                <a:lnTo>
                  <a:pt x="6910" y="2903"/>
                </a:lnTo>
                <a:lnTo>
                  <a:pt x="6910" y="8544"/>
                </a:lnTo>
                <a:lnTo>
                  <a:pt x="0" y="578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2" name="Rectangle 11"/>
          <p:cNvSpPr/>
          <p:nvPr userDrawn="1"/>
        </p:nvSpPr>
        <p:spPr bwMode="invGray">
          <a:xfrm>
            <a:off x="99340" y="6445124"/>
            <a:ext cx="403273" cy="276977"/>
          </a:xfrm>
          <a:prstGeom prst="rect">
            <a:avLst/>
          </a:prstGeom>
        </p:spPr>
        <p:txBody>
          <a:bodyPr wrap="none" lIns="121899" tIns="60949" rIns="121899" bIns="60949">
            <a:spAutoFit/>
          </a:bodyPr>
          <a:lstStyle/>
          <a:p>
            <a:pPr algn="ctr"/>
            <a:fld id="{259F4B34-A25D-4DEF-97BC-C4D92417BF9B}" type="slidenum">
              <a:rPr lang="en-US" sz="1000" smtClean="0">
                <a:solidFill>
                  <a:prstClr val="white"/>
                </a:solidFill>
                <a:ea typeface="宋体" panose="02010600030101010101" pitchFamily="2" charset="-122"/>
                <a:cs typeface="Arial" panose="020B0604020202020204" pitchFamily="34" charset="0"/>
              </a:rPr>
              <a:t>‹#›</a:t>
            </a:fld>
            <a:endParaRPr lang="en-US" sz="1000" dirty="0">
              <a:solidFill>
                <a:prstClr val="white"/>
              </a:solidFill>
              <a:ea typeface="宋体" panose="02010600030101010101" pitchFamily="2" charset="-122"/>
              <a:cs typeface="Arial" panose="020B0604020202020204" pitchFamily="34" charset="0"/>
            </a:endParaRPr>
          </a:p>
        </p:txBody>
      </p:sp>
      <p:sp>
        <p:nvSpPr>
          <p:cNvPr id="15" name="Footer Placeholder 14"/>
          <p:cNvSpPr>
            <a:spLocks noGrp="1"/>
          </p:cNvSpPr>
          <p:nvPr>
            <p:ph type="ftr" sz="quarter" idx="10"/>
          </p:nvPr>
        </p:nvSpPr>
        <p:spPr/>
        <p:txBody>
          <a:bodyPr/>
          <a:lstStyle/>
          <a:p>
            <a:endParaRPr lang="en-US" sz="1000" cap="all" dirty="0">
              <a:solidFill>
                <a:srgbClr val="939598"/>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 With Background">
    <p:spTree>
      <p:nvGrpSpPr>
        <p:cNvPr id="1" name=""/>
        <p:cNvGrpSpPr/>
        <p:nvPr/>
      </p:nvGrpSpPr>
      <p:grpSpPr>
        <a:xfrm>
          <a:off x="0" y="0"/>
          <a:ext cx="0" cy="0"/>
          <a:chOff x="0" y="0"/>
          <a:chExt cx="0" cy="0"/>
        </a:xfrm>
      </p:grpSpPr>
      <p:pic>
        <p:nvPicPr>
          <p:cNvPr id="14" name="Picture 13" descr="content-back-withText.jpg"/>
          <p:cNvPicPr>
            <a:picLocks noChangeAspect="1"/>
          </p:cNvPicPr>
          <p:nvPr userDrawn="1"/>
        </p:nvPicPr>
        <p:blipFill>
          <a:blip r:embed="rId2" cstate="email"/>
          <a:stretch>
            <a:fillRect/>
          </a:stretch>
        </p:blipFill>
        <p:spPr>
          <a:xfrm>
            <a:off x="0" y="893"/>
            <a:ext cx="12188823" cy="6856213"/>
          </a:xfrm>
          <a:prstGeom prst="rect">
            <a:avLst/>
          </a:prstGeom>
        </p:spPr>
      </p:pic>
      <p:sp>
        <p:nvSpPr>
          <p:cNvPr id="11" name="Rectangle 11"/>
          <p:cNvSpPr>
            <a:spLocks noChangeArrowheads="1"/>
          </p:cNvSpPr>
          <p:nvPr userDrawn="1"/>
        </p:nvSpPr>
        <p:spPr bwMode="gray">
          <a:xfrm flipH="1">
            <a:off x="205452" y="255906"/>
            <a:ext cx="11983373" cy="597132"/>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9" name="Content Placeholder 2"/>
          <p:cNvSpPr>
            <a:spLocks noGrp="1"/>
          </p:cNvSpPr>
          <p:nvPr>
            <p:ph sz="half" idx="1"/>
          </p:nvPr>
        </p:nvSpPr>
        <p:spPr bwMode="gray">
          <a:xfrm>
            <a:off x="277145" y="1335024"/>
            <a:ext cx="11723382" cy="5039399"/>
          </a:xfrm>
          <a:prstGeom prst="rect">
            <a:avLst/>
          </a:prstGeom>
        </p:spPr>
        <p:txBody>
          <a:bodyPr lIns="121899" tIns="60949" rIns="121899" bIns="60949"/>
          <a:lstStyle>
            <a:lvl1pPr marL="226695" indent="-226695">
              <a:lnSpc>
                <a:spcPct val="95000"/>
              </a:lnSpc>
              <a:spcBef>
                <a:spcPts val="800"/>
              </a:spcBef>
              <a:buClr>
                <a:schemeClr val="accent1"/>
              </a:buClr>
              <a:defRPr sz="3200">
                <a:solidFill>
                  <a:srgbClr val="414042"/>
                </a:solidFill>
                <a:latin typeface="微软雅黑" panose="020B0503020204020204" pitchFamily="34" charset="-122"/>
                <a:ea typeface="微软雅黑" panose="020B0503020204020204" pitchFamily="34" charset="-122"/>
                <a:cs typeface="Arial" panose="020B0604020202020204" pitchFamily="34" charset="0"/>
              </a:defRPr>
            </a:lvl1pPr>
            <a:lvl2pPr marL="609600" indent="-228600">
              <a:lnSpc>
                <a:spcPct val="95000"/>
              </a:lnSpc>
              <a:spcBef>
                <a:spcPts val="800"/>
              </a:spcBef>
              <a:buClr>
                <a:schemeClr val="accent1"/>
              </a:buClr>
              <a:buFont typeface="Arial" panose="020B0604020202020204" pitchFamily="34" charset="0"/>
              <a:buChar char="–"/>
              <a:defRPr sz="2800">
                <a:solidFill>
                  <a:srgbClr val="939598"/>
                </a:solidFill>
                <a:latin typeface="微软雅黑" panose="020B0503020204020204" pitchFamily="34" charset="-122"/>
                <a:ea typeface="微软雅黑" panose="020B0503020204020204" pitchFamily="34" charset="-122"/>
                <a:cs typeface="Arial" panose="020B0604020202020204" pitchFamily="34" charset="0"/>
              </a:defRPr>
            </a:lvl2pPr>
            <a:lvl3pPr marL="835660" indent="-150495">
              <a:lnSpc>
                <a:spcPct val="95000"/>
              </a:lnSpc>
              <a:spcBef>
                <a:spcPts val="800"/>
              </a:spcBef>
              <a:buClr>
                <a:schemeClr val="accent1"/>
              </a:buClr>
              <a:buFont typeface="Arial" panose="020B0604020202020204" pitchFamily="34" charset="0"/>
              <a:buChar char="–"/>
              <a:defRPr sz="2400">
                <a:solidFill>
                  <a:srgbClr val="939598"/>
                </a:solidFill>
                <a:latin typeface="微软雅黑" panose="020B0503020204020204" pitchFamily="34" charset="-122"/>
                <a:ea typeface="微软雅黑" panose="020B0503020204020204" pitchFamily="34" charset="-122"/>
                <a:cs typeface="Arial" panose="020B0604020202020204" pitchFamily="34" charset="0"/>
              </a:defRPr>
            </a:lvl3pPr>
            <a:lvl4pPr marL="1146810" indent="-156845">
              <a:lnSpc>
                <a:spcPct val="95000"/>
              </a:lnSpc>
              <a:spcBef>
                <a:spcPts val="800"/>
              </a:spcBef>
              <a:buClr>
                <a:schemeClr val="accent1"/>
              </a:buClr>
              <a:buFont typeface="Arial" panose="020B0604020202020204" pitchFamily="34" charset="0"/>
              <a:buChar char="–"/>
              <a:defRPr sz="2000">
                <a:solidFill>
                  <a:srgbClr val="939598"/>
                </a:solidFill>
                <a:latin typeface="微软雅黑" panose="020B0503020204020204" pitchFamily="34" charset="-122"/>
                <a:ea typeface="微软雅黑" panose="020B0503020204020204" pitchFamily="34" charset="-122"/>
                <a:cs typeface="Arial" panose="020B0604020202020204" pitchFamily="34" charset="0"/>
              </a:defRPr>
            </a:lvl4pPr>
            <a:lvl5pPr marL="1445260" indent="-150495">
              <a:lnSpc>
                <a:spcPct val="95000"/>
              </a:lnSpc>
              <a:spcBef>
                <a:spcPts val="800"/>
              </a:spcBef>
              <a:buClr>
                <a:schemeClr val="accent1"/>
              </a:buClr>
              <a:buFont typeface="Arial" panose="020B0604020202020204" pitchFamily="34" charset="0"/>
              <a:buChar char="–"/>
              <a:defRPr sz="2000">
                <a:solidFill>
                  <a:srgbClr val="939598"/>
                </a:solidFill>
                <a:latin typeface="微软雅黑" panose="020B0503020204020204" pitchFamily="34" charset="-122"/>
                <a:ea typeface="微软雅黑" panose="020B0503020204020204" pitchFamily="34" charset="-122"/>
                <a:cs typeface="Arial" panose="020B0604020202020204" pitchFamily="34" charset="0"/>
              </a:defRPr>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Title 28"/>
          <p:cNvSpPr>
            <a:spLocks noGrp="1"/>
          </p:cNvSpPr>
          <p:nvPr>
            <p:ph type="title"/>
          </p:nvPr>
        </p:nvSpPr>
        <p:spPr bwMode="gray">
          <a:xfrm>
            <a:off x="283725" y="255906"/>
            <a:ext cx="11905100" cy="597132"/>
          </a:xfrm>
          <a:prstGeom prst="rect">
            <a:avLst/>
          </a:prstGeom>
        </p:spPr>
        <p:txBody>
          <a:bodyPr wrap="square" lIns="121899" tIns="60949" rIns="121899" bIns="60949" anchor="ctr" anchorCtr="0"/>
          <a:lstStyle>
            <a:lvl1pPr>
              <a:defRPr lang="en-US" sz="3600" b="1" cap="none" spc="0" dirty="0">
                <a:solidFill>
                  <a:schemeClr val="bg1"/>
                </a:solidFill>
                <a:latin typeface="+mj-ea"/>
              </a:defRPr>
            </a:lvl1pPr>
          </a:lstStyle>
          <a:p>
            <a:pPr marL="0" lvl="0" algn="l">
              <a:lnSpc>
                <a:spcPct val="100000"/>
              </a:lnSpc>
              <a:tabLst>
                <a:tab pos="1218565" algn="l"/>
              </a:tabLst>
            </a:pPr>
            <a:endParaRPr lang="en-US" dirty="0"/>
          </a:p>
        </p:txBody>
      </p:sp>
      <p:sp>
        <p:nvSpPr>
          <p:cNvPr id="7" name="Freeform 12"/>
          <p:cNvSpPr/>
          <p:nvPr userDrawn="1"/>
        </p:nvSpPr>
        <p:spPr bwMode="gray">
          <a:xfrm>
            <a:off x="18" y="253524"/>
            <a:ext cx="205442" cy="792721"/>
          </a:xfrm>
          <a:custGeom>
            <a:avLst/>
            <a:gdLst>
              <a:gd name="T0" fmla="*/ 0 w 215"/>
              <a:gd name="T1" fmla="*/ 308 h 703"/>
              <a:gd name="T2" fmla="*/ 0 w 215"/>
              <a:gd name="T3" fmla="*/ 703 h 703"/>
              <a:gd name="T4" fmla="*/ 215 w 215"/>
              <a:gd name="T5" fmla="*/ 395 h 703"/>
              <a:gd name="T6" fmla="*/ 215 w 215"/>
              <a:gd name="T7" fmla="*/ 0 h 703"/>
              <a:gd name="T8" fmla="*/ 0 w 215"/>
              <a:gd name="T9" fmla="*/ 308 h 703"/>
              <a:gd name="connsiteX0" fmla="*/ 0 w 10000"/>
              <a:gd name="connsiteY0" fmla="*/ 4381 h 7400"/>
              <a:gd name="connsiteX1" fmla="*/ 6119 w 10000"/>
              <a:gd name="connsiteY1" fmla="*/ 7400 h 7400"/>
              <a:gd name="connsiteX2" fmla="*/ 10000 w 10000"/>
              <a:gd name="connsiteY2" fmla="*/ 5619 h 7400"/>
              <a:gd name="connsiteX3" fmla="*/ 10000 w 10000"/>
              <a:gd name="connsiteY3" fmla="*/ 0 h 7400"/>
              <a:gd name="connsiteX4" fmla="*/ 0 w 10000"/>
              <a:gd name="connsiteY4" fmla="*/ 4381 h 7400"/>
              <a:gd name="connsiteX0-1" fmla="*/ 0 w 3881"/>
              <a:gd name="connsiteY0-2" fmla="*/ 2482 h 10000"/>
              <a:gd name="connsiteX1-3" fmla="*/ 0 w 3881"/>
              <a:gd name="connsiteY1-4" fmla="*/ 10000 h 10000"/>
              <a:gd name="connsiteX2-5" fmla="*/ 3881 w 3881"/>
              <a:gd name="connsiteY2-6" fmla="*/ 7593 h 10000"/>
              <a:gd name="connsiteX3-7" fmla="*/ 3881 w 3881"/>
              <a:gd name="connsiteY3-8" fmla="*/ 0 h 10000"/>
              <a:gd name="connsiteX4-9" fmla="*/ 0 w 3881"/>
              <a:gd name="connsiteY4-10" fmla="*/ 248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81" h="10000">
                <a:moveTo>
                  <a:pt x="0" y="2482"/>
                </a:moveTo>
                <a:lnTo>
                  <a:pt x="0" y="10000"/>
                </a:lnTo>
                <a:lnTo>
                  <a:pt x="3881" y="7593"/>
                </a:lnTo>
                <a:lnTo>
                  <a:pt x="3881" y="0"/>
                </a:lnTo>
                <a:lnTo>
                  <a:pt x="0" y="2482"/>
                </a:lnTo>
                <a:close/>
              </a:path>
            </a:pathLst>
          </a:custGeom>
          <a:gradFill flip="none" rotWithShape="0">
            <a:gsLst>
              <a:gs pos="47000">
                <a:srgbClr val="AF0707"/>
              </a:gs>
              <a:gs pos="100000">
                <a:srgbClr val="7F1B1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8" name="Rectangle 7"/>
          <p:cNvSpPr>
            <a:spLocks noChangeArrowheads="1"/>
          </p:cNvSpPr>
          <p:nvPr userDrawn="1"/>
        </p:nvSpPr>
        <p:spPr bwMode="invGray">
          <a:xfrm flipH="1">
            <a:off x="82805" y="6501794"/>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0" name="Freeform 8"/>
          <p:cNvSpPr/>
          <p:nvPr userDrawn="1"/>
        </p:nvSpPr>
        <p:spPr bwMode="invGray">
          <a:xfrm flipH="1">
            <a:off x="-1" y="6501793"/>
            <a:ext cx="82807" cy="260950"/>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 name="connsiteX0" fmla="*/ 0 w 10000"/>
              <a:gd name="connsiteY0" fmla="*/ 0 h 10000"/>
              <a:gd name="connsiteX1" fmla="*/ 6910 w 10000"/>
              <a:gd name="connsiteY1" fmla="*/ 2903 h 10000"/>
              <a:gd name="connsiteX2" fmla="*/ 10000 w 10000"/>
              <a:gd name="connsiteY2" fmla="*/ 10000 h 10000"/>
              <a:gd name="connsiteX3" fmla="*/ 0 w 10000"/>
              <a:gd name="connsiteY3" fmla="*/ 5780 h 10000"/>
              <a:gd name="connsiteX4" fmla="*/ 0 w 10000"/>
              <a:gd name="connsiteY4" fmla="*/ 0 h 10000"/>
              <a:gd name="connsiteX0-1" fmla="*/ 0 w 6910"/>
              <a:gd name="connsiteY0-2" fmla="*/ 0 h 8544"/>
              <a:gd name="connsiteX1-3" fmla="*/ 6910 w 6910"/>
              <a:gd name="connsiteY1-4" fmla="*/ 2903 h 8544"/>
              <a:gd name="connsiteX2-5" fmla="*/ 6910 w 6910"/>
              <a:gd name="connsiteY2-6" fmla="*/ 8544 h 8544"/>
              <a:gd name="connsiteX3-7" fmla="*/ 0 w 6910"/>
              <a:gd name="connsiteY3-8" fmla="*/ 5780 h 8544"/>
              <a:gd name="connsiteX4-9" fmla="*/ 0 w 6910"/>
              <a:gd name="connsiteY4-10" fmla="*/ 0 h 85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0" h="8544">
                <a:moveTo>
                  <a:pt x="0" y="0"/>
                </a:moveTo>
                <a:lnTo>
                  <a:pt x="6910" y="2903"/>
                </a:lnTo>
                <a:lnTo>
                  <a:pt x="6910" y="8544"/>
                </a:lnTo>
                <a:lnTo>
                  <a:pt x="0" y="578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2" name="Rectangle 11"/>
          <p:cNvSpPr/>
          <p:nvPr userDrawn="1"/>
        </p:nvSpPr>
        <p:spPr bwMode="invGray">
          <a:xfrm>
            <a:off x="99340" y="6445124"/>
            <a:ext cx="403273" cy="276977"/>
          </a:xfrm>
          <a:prstGeom prst="rect">
            <a:avLst/>
          </a:prstGeom>
        </p:spPr>
        <p:txBody>
          <a:bodyPr wrap="none" lIns="121899" tIns="60949" rIns="121899" bIns="60949">
            <a:spAutoFit/>
          </a:bodyPr>
          <a:lstStyle/>
          <a:p>
            <a:pPr algn="ctr"/>
            <a:fld id="{259F4B34-A25D-4DEF-97BC-C4D92417BF9B}" type="slidenum">
              <a:rPr lang="en-US" sz="1000" smtClean="0">
                <a:solidFill>
                  <a:prstClr val="white"/>
                </a:solidFill>
                <a:ea typeface="宋体" panose="02010600030101010101" pitchFamily="2" charset="-122"/>
                <a:cs typeface="Arial" panose="020B0604020202020204" pitchFamily="34" charset="0"/>
              </a:rPr>
              <a:t>‹#›</a:t>
            </a:fld>
            <a:endParaRPr lang="en-US" sz="1000" dirty="0">
              <a:solidFill>
                <a:prstClr val="white"/>
              </a:solidFill>
              <a:ea typeface="宋体" panose="02010600030101010101" pitchFamily="2" charset="-122"/>
              <a:cs typeface="Arial" panose="020B0604020202020204" pitchFamily="34" charset="0"/>
            </a:endParaRPr>
          </a:p>
        </p:txBody>
      </p:sp>
      <p:sp>
        <p:nvSpPr>
          <p:cNvPr id="15" name="Footer Placeholder 14"/>
          <p:cNvSpPr>
            <a:spLocks noGrp="1"/>
          </p:cNvSpPr>
          <p:nvPr>
            <p:ph type="ftr" sz="quarter" idx="10"/>
          </p:nvPr>
        </p:nvSpPr>
        <p:spPr/>
        <p:txBody>
          <a:bodyPr/>
          <a:lstStyle/>
          <a:p>
            <a:endParaRPr lang="en-US" sz="1000" cap="all" dirty="0">
              <a:solidFill>
                <a:srgbClr val="939598"/>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with Subtitle Content - With Background">
    <p:spTree>
      <p:nvGrpSpPr>
        <p:cNvPr id="1" name=""/>
        <p:cNvGrpSpPr/>
        <p:nvPr/>
      </p:nvGrpSpPr>
      <p:grpSpPr>
        <a:xfrm>
          <a:off x="0" y="0"/>
          <a:ext cx="0" cy="0"/>
          <a:chOff x="0" y="0"/>
          <a:chExt cx="0" cy="0"/>
        </a:xfrm>
      </p:grpSpPr>
      <p:pic>
        <p:nvPicPr>
          <p:cNvPr id="14" name="Picture 13" descr="content-back-withText.jpg"/>
          <p:cNvPicPr>
            <a:picLocks noChangeAspect="1"/>
          </p:cNvPicPr>
          <p:nvPr userDrawn="1"/>
        </p:nvPicPr>
        <p:blipFill>
          <a:blip r:embed="rId2" cstate="email"/>
          <a:stretch>
            <a:fillRect/>
          </a:stretch>
        </p:blipFill>
        <p:spPr>
          <a:xfrm>
            <a:off x="0" y="893"/>
            <a:ext cx="12188823" cy="6856213"/>
          </a:xfrm>
          <a:prstGeom prst="rect">
            <a:avLst/>
          </a:prstGeom>
        </p:spPr>
      </p:pic>
      <p:sp>
        <p:nvSpPr>
          <p:cNvPr id="8" name="Rectangle 11"/>
          <p:cNvSpPr>
            <a:spLocks noChangeArrowheads="1"/>
          </p:cNvSpPr>
          <p:nvPr userDrawn="1"/>
        </p:nvSpPr>
        <p:spPr bwMode="gray">
          <a:xfrm flipH="1">
            <a:off x="205452" y="255906"/>
            <a:ext cx="11983373" cy="597132"/>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22" name="Content Placeholder 2"/>
          <p:cNvSpPr>
            <a:spLocks noGrp="1"/>
          </p:cNvSpPr>
          <p:nvPr>
            <p:ph sz="half" idx="1"/>
          </p:nvPr>
        </p:nvSpPr>
        <p:spPr bwMode="gray">
          <a:xfrm>
            <a:off x="277145" y="1795884"/>
            <a:ext cx="11723382" cy="4649239"/>
          </a:xfrm>
          <a:prstGeom prst="rect">
            <a:avLst/>
          </a:prstGeom>
        </p:spPr>
        <p:txBody>
          <a:bodyPr lIns="121899" tIns="60949" rIns="121899" bIns="60949"/>
          <a:lstStyle>
            <a:lvl1pPr>
              <a:defRPr lang="en-US" sz="3200" dirty="0" smtClean="0">
                <a:solidFill>
                  <a:srgbClr val="414042"/>
                </a:solidFill>
                <a:latin typeface="微软雅黑" panose="020B0503020204020204" pitchFamily="34" charset="-122"/>
                <a:ea typeface="微软雅黑" panose="020B0503020204020204" pitchFamily="34" charset="-122"/>
              </a:defRPr>
            </a:lvl1pPr>
            <a:lvl2pPr>
              <a:defRPr lang="en-US" sz="2800" dirty="0" smtClean="0">
                <a:solidFill>
                  <a:srgbClr val="939598"/>
                </a:solidFill>
                <a:latin typeface="微软雅黑" panose="020B0503020204020204" pitchFamily="34" charset="-122"/>
                <a:ea typeface="微软雅黑" panose="020B0503020204020204" pitchFamily="34" charset="-122"/>
              </a:defRPr>
            </a:lvl2pPr>
            <a:lvl3pPr>
              <a:defRPr lang="en-US" sz="2400" dirty="0" smtClean="0">
                <a:solidFill>
                  <a:srgbClr val="939598"/>
                </a:solidFill>
                <a:latin typeface="微软雅黑" panose="020B0503020204020204" pitchFamily="34" charset="-122"/>
                <a:ea typeface="微软雅黑" panose="020B0503020204020204" pitchFamily="34" charset="-122"/>
              </a:defRPr>
            </a:lvl3pPr>
            <a:lvl4pPr>
              <a:defRPr lang="en-US" sz="2000" dirty="0" smtClean="0">
                <a:solidFill>
                  <a:srgbClr val="939598"/>
                </a:solidFill>
                <a:latin typeface="微软雅黑" panose="020B0503020204020204" pitchFamily="34" charset="-122"/>
                <a:ea typeface="微软雅黑" panose="020B0503020204020204" pitchFamily="34" charset="-122"/>
              </a:defRPr>
            </a:lvl4pPr>
            <a:lvl5pPr>
              <a:defRPr lang="en-US" sz="2000" dirty="0">
                <a:solidFill>
                  <a:srgbClr val="939598"/>
                </a:solidFill>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3" name="Text Placeholder 2"/>
          <p:cNvSpPr>
            <a:spLocks noGrp="1"/>
          </p:cNvSpPr>
          <p:nvPr>
            <p:ph type="body" idx="10"/>
          </p:nvPr>
        </p:nvSpPr>
        <p:spPr bwMode="gray">
          <a:xfrm>
            <a:off x="270421" y="853038"/>
            <a:ext cx="11723382" cy="639763"/>
          </a:xfrm>
          <a:prstGeom prst="rect">
            <a:avLst/>
          </a:prstGeom>
        </p:spPr>
        <p:txBody>
          <a:bodyPr lIns="121899" tIns="60949" rIns="121899" bIns="60949" anchor="ctr" anchorCtr="0">
            <a:normAutofit/>
          </a:bodyPr>
          <a:lstStyle>
            <a:lvl1pPr marL="0" indent="0">
              <a:buNone/>
              <a:defRPr sz="3200" b="1">
                <a:solidFill>
                  <a:schemeClr val="tx2"/>
                </a:solidFill>
                <a:latin typeface="微软雅黑" panose="020B0503020204020204" pitchFamily="34" charset="-122"/>
                <a:ea typeface="微软雅黑" panose="020B0503020204020204" pitchFamily="34" charset="-122"/>
                <a:cs typeface="Arial" panose="020B0604020202020204" pitchFamily="34" charset="0"/>
              </a:defRPr>
            </a:lvl1pPr>
            <a:lvl2pPr marL="609600" indent="0">
              <a:buNone/>
              <a:defRPr sz="2700" b="1"/>
            </a:lvl2pPr>
            <a:lvl3pPr marL="1219200" indent="0">
              <a:buNone/>
              <a:defRPr sz="2400" b="1"/>
            </a:lvl3pPr>
            <a:lvl4pPr marL="1828165" indent="0">
              <a:buNone/>
              <a:defRPr sz="2100" b="1"/>
            </a:lvl4pPr>
            <a:lvl5pPr marL="2437765" indent="0">
              <a:buNone/>
              <a:defRPr sz="2100" b="1"/>
            </a:lvl5pPr>
            <a:lvl6pPr marL="3047365" indent="0">
              <a:buNone/>
              <a:defRPr sz="2100" b="1"/>
            </a:lvl6pPr>
            <a:lvl7pPr marL="3656965" indent="0">
              <a:buNone/>
              <a:defRPr sz="2100" b="1"/>
            </a:lvl7pPr>
            <a:lvl8pPr marL="4266565" indent="0">
              <a:buNone/>
              <a:defRPr sz="2100" b="1"/>
            </a:lvl8pPr>
            <a:lvl9pPr marL="4876165" indent="0">
              <a:buNone/>
              <a:defRPr sz="2100" b="1"/>
            </a:lvl9pPr>
          </a:lstStyle>
          <a:p>
            <a:pPr lvl="0"/>
            <a:endParaRPr lang="en-US" dirty="0"/>
          </a:p>
        </p:txBody>
      </p:sp>
      <p:sp>
        <p:nvSpPr>
          <p:cNvPr id="9" name="Title 28"/>
          <p:cNvSpPr>
            <a:spLocks noGrp="1"/>
          </p:cNvSpPr>
          <p:nvPr>
            <p:ph type="title"/>
          </p:nvPr>
        </p:nvSpPr>
        <p:spPr bwMode="gray">
          <a:xfrm>
            <a:off x="283725" y="255906"/>
            <a:ext cx="11905100" cy="597132"/>
          </a:xfrm>
          <a:prstGeom prst="rect">
            <a:avLst/>
          </a:prstGeom>
        </p:spPr>
        <p:txBody>
          <a:bodyPr wrap="square" lIns="121899" tIns="60949" rIns="121899" bIns="60949" anchor="ctr" anchorCtr="0"/>
          <a:lstStyle>
            <a:lvl1pPr>
              <a:defRPr lang="en-US" sz="3600" b="1" cap="none" spc="0" dirty="0">
                <a:solidFill>
                  <a:schemeClr val="bg1"/>
                </a:solidFill>
                <a:latin typeface="+mj-ea"/>
              </a:defRPr>
            </a:lvl1pPr>
          </a:lstStyle>
          <a:p>
            <a:pPr marL="0" lvl="0" algn="l">
              <a:lnSpc>
                <a:spcPct val="100000"/>
              </a:lnSpc>
              <a:tabLst>
                <a:tab pos="1218565" algn="l"/>
              </a:tabLst>
            </a:pPr>
            <a:endParaRPr lang="en-US" dirty="0"/>
          </a:p>
        </p:txBody>
      </p:sp>
      <p:sp>
        <p:nvSpPr>
          <p:cNvPr id="10" name="Freeform 12"/>
          <p:cNvSpPr/>
          <p:nvPr userDrawn="1"/>
        </p:nvSpPr>
        <p:spPr bwMode="gray">
          <a:xfrm>
            <a:off x="18" y="253524"/>
            <a:ext cx="205442" cy="792721"/>
          </a:xfrm>
          <a:custGeom>
            <a:avLst/>
            <a:gdLst>
              <a:gd name="T0" fmla="*/ 0 w 215"/>
              <a:gd name="T1" fmla="*/ 308 h 703"/>
              <a:gd name="T2" fmla="*/ 0 w 215"/>
              <a:gd name="T3" fmla="*/ 703 h 703"/>
              <a:gd name="T4" fmla="*/ 215 w 215"/>
              <a:gd name="T5" fmla="*/ 395 h 703"/>
              <a:gd name="T6" fmla="*/ 215 w 215"/>
              <a:gd name="T7" fmla="*/ 0 h 703"/>
              <a:gd name="T8" fmla="*/ 0 w 215"/>
              <a:gd name="T9" fmla="*/ 308 h 703"/>
              <a:gd name="connsiteX0" fmla="*/ 0 w 10000"/>
              <a:gd name="connsiteY0" fmla="*/ 4381 h 7400"/>
              <a:gd name="connsiteX1" fmla="*/ 6119 w 10000"/>
              <a:gd name="connsiteY1" fmla="*/ 7400 h 7400"/>
              <a:gd name="connsiteX2" fmla="*/ 10000 w 10000"/>
              <a:gd name="connsiteY2" fmla="*/ 5619 h 7400"/>
              <a:gd name="connsiteX3" fmla="*/ 10000 w 10000"/>
              <a:gd name="connsiteY3" fmla="*/ 0 h 7400"/>
              <a:gd name="connsiteX4" fmla="*/ 0 w 10000"/>
              <a:gd name="connsiteY4" fmla="*/ 4381 h 7400"/>
              <a:gd name="connsiteX0-1" fmla="*/ 0 w 3881"/>
              <a:gd name="connsiteY0-2" fmla="*/ 2482 h 10000"/>
              <a:gd name="connsiteX1-3" fmla="*/ 0 w 3881"/>
              <a:gd name="connsiteY1-4" fmla="*/ 10000 h 10000"/>
              <a:gd name="connsiteX2-5" fmla="*/ 3881 w 3881"/>
              <a:gd name="connsiteY2-6" fmla="*/ 7593 h 10000"/>
              <a:gd name="connsiteX3-7" fmla="*/ 3881 w 3881"/>
              <a:gd name="connsiteY3-8" fmla="*/ 0 h 10000"/>
              <a:gd name="connsiteX4-9" fmla="*/ 0 w 3881"/>
              <a:gd name="connsiteY4-10" fmla="*/ 248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81" h="10000">
                <a:moveTo>
                  <a:pt x="0" y="2482"/>
                </a:moveTo>
                <a:lnTo>
                  <a:pt x="0" y="10000"/>
                </a:lnTo>
                <a:lnTo>
                  <a:pt x="3881" y="7593"/>
                </a:lnTo>
                <a:lnTo>
                  <a:pt x="3881" y="0"/>
                </a:lnTo>
                <a:lnTo>
                  <a:pt x="0" y="2482"/>
                </a:lnTo>
                <a:close/>
              </a:path>
            </a:pathLst>
          </a:custGeom>
          <a:gradFill flip="none" rotWithShape="0">
            <a:gsLst>
              <a:gs pos="47000">
                <a:srgbClr val="AF0707"/>
              </a:gs>
              <a:gs pos="100000">
                <a:srgbClr val="7F1B1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7" name="Rectangle 7"/>
          <p:cNvSpPr>
            <a:spLocks noChangeArrowheads="1"/>
          </p:cNvSpPr>
          <p:nvPr userDrawn="1"/>
        </p:nvSpPr>
        <p:spPr bwMode="invGray">
          <a:xfrm flipH="1">
            <a:off x="82805" y="6501794"/>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1" name="Freeform 8"/>
          <p:cNvSpPr/>
          <p:nvPr userDrawn="1"/>
        </p:nvSpPr>
        <p:spPr bwMode="invGray">
          <a:xfrm flipH="1">
            <a:off x="-1" y="6501793"/>
            <a:ext cx="82807" cy="260950"/>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 name="connsiteX0" fmla="*/ 0 w 10000"/>
              <a:gd name="connsiteY0" fmla="*/ 0 h 10000"/>
              <a:gd name="connsiteX1" fmla="*/ 6910 w 10000"/>
              <a:gd name="connsiteY1" fmla="*/ 2903 h 10000"/>
              <a:gd name="connsiteX2" fmla="*/ 10000 w 10000"/>
              <a:gd name="connsiteY2" fmla="*/ 10000 h 10000"/>
              <a:gd name="connsiteX3" fmla="*/ 0 w 10000"/>
              <a:gd name="connsiteY3" fmla="*/ 5780 h 10000"/>
              <a:gd name="connsiteX4" fmla="*/ 0 w 10000"/>
              <a:gd name="connsiteY4" fmla="*/ 0 h 10000"/>
              <a:gd name="connsiteX0-1" fmla="*/ 0 w 6910"/>
              <a:gd name="connsiteY0-2" fmla="*/ 0 h 8544"/>
              <a:gd name="connsiteX1-3" fmla="*/ 6910 w 6910"/>
              <a:gd name="connsiteY1-4" fmla="*/ 2903 h 8544"/>
              <a:gd name="connsiteX2-5" fmla="*/ 6910 w 6910"/>
              <a:gd name="connsiteY2-6" fmla="*/ 8544 h 8544"/>
              <a:gd name="connsiteX3-7" fmla="*/ 0 w 6910"/>
              <a:gd name="connsiteY3-8" fmla="*/ 5780 h 8544"/>
              <a:gd name="connsiteX4-9" fmla="*/ 0 w 6910"/>
              <a:gd name="connsiteY4-10" fmla="*/ 0 h 85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0" h="8544">
                <a:moveTo>
                  <a:pt x="0" y="0"/>
                </a:moveTo>
                <a:lnTo>
                  <a:pt x="6910" y="2903"/>
                </a:lnTo>
                <a:lnTo>
                  <a:pt x="6910" y="8544"/>
                </a:lnTo>
                <a:lnTo>
                  <a:pt x="0" y="578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2" name="Rectangle 11"/>
          <p:cNvSpPr/>
          <p:nvPr userDrawn="1"/>
        </p:nvSpPr>
        <p:spPr bwMode="invGray">
          <a:xfrm>
            <a:off x="99340" y="6445124"/>
            <a:ext cx="403273" cy="276977"/>
          </a:xfrm>
          <a:prstGeom prst="rect">
            <a:avLst/>
          </a:prstGeom>
        </p:spPr>
        <p:txBody>
          <a:bodyPr wrap="none" lIns="121899" tIns="60949" rIns="121899" bIns="60949">
            <a:spAutoFit/>
          </a:bodyPr>
          <a:lstStyle/>
          <a:p>
            <a:pPr algn="ctr"/>
            <a:fld id="{259F4B34-A25D-4DEF-97BC-C4D92417BF9B}" type="slidenum">
              <a:rPr lang="en-US" sz="1000" smtClean="0">
                <a:solidFill>
                  <a:prstClr val="white"/>
                </a:solidFill>
                <a:ea typeface="宋体" panose="02010600030101010101" pitchFamily="2" charset="-122"/>
                <a:cs typeface="Arial" panose="020B0604020202020204" pitchFamily="34" charset="0"/>
              </a:rPr>
              <a:t>‹#›</a:t>
            </a:fld>
            <a:endParaRPr lang="en-US" sz="1000" dirty="0">
              <a:solidFill>
                <a:prstClr val="white"/>
              </a:solidFill>
              <a:ea typeface="宋体" panose="02010600030101010101" pitchFamily="2" charset="-122"/>
              <a:cs typeface="Arial" panose="020B0604020202020204" pitchFamily="34" charset="0"/>
            </a:endParaRPr>
          </a:p>
        </p:txBody>
      </p:sp>
      <p:sp>
        <p:nvSpPr>
          <p:cNvPr id="15" name="Footer Placeholder 14"/>
          <p:cNvSpPr>
            <a:spLocks noGrp="1"/>
          </p:cNvSpPr>
          <p:nvPr>
            <p:ph type="ftr" sz="quarter" idx="11"/>
          </p:nvPr>
        </p:nvSpPr>
        <p:spPr/>
        <p:txBody>
          <a:bodyPr/>
          <a:lstStyle/>
          <a:p>
            <a:endParaRPr lang="en-US" sz="1000" cap="all" dirty="0">
              <a:solidFill>
                <a:srgbClr val="939598"/>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Slide - With Background">
    <p:spTree>
      <p:nvGrpSpPr>
        <p:cNvPr id="1" name=""/>
        <p:cNvGrpSpPr/>
        <p:nvPr/>
      </p:nvGrpSpPr>
      <p:grpSpPr>
        <a:xfrm>
          <a:off x="0" y="0"/>
          <a:ext cx="0" cy="0"/>
          <a:chOff x="0" y="0"/>
          <a:chExt cx="0" cy="0"/>
        </a:xfrm>
      </p:grpSpPr>
      <p:pic>
        <p:nvPicPr>
          <p:cNvPr id="17" name="Picture 16" descr="content-back-withText.jpg"/>
          <p:cNvPicPr>
            <a:picLocks noChangeAspect="1"/>
          </p:cNvPicPr>
          <p:nvPr userDrawn="1"/>
        </p:nvPicPr>
        <p:blipFill>
          <a:blip r:embed="rId2" cstate="email"/>
          <a:stretch>
            <a:fillRect/>
          </a:stretch>
        </p:blipFill>
        <p:spPr>
          <a:xfrm>
            <a:off x="0" y="893"/>
            <a:ext cx="12188823" cy="6856213"/>
          </a:xfrm>
          <a:prstGeom prst="rect">
            <a:avLst/>
          </a:prstGeom>
        </p:spPr>
      </p:pic>
      <p:sp>
        <p:nvSpPr>
          <p:cNvPr id="22" name="Content Placeholder 2"/>
          <p:cNvSpPr>
            <a:spLocks noGrp="1"/>
          </p:cNvSpPr>
          <p:nvPr userDrawn="1">
            <p:ph sz="half" idx="1"/>
          </p:nvPr>
        </p:nvSpPr>
        <p:spPr bwMode="gray">
          <a:xfrm>
            <a:off x="283464" y="1335024"/>
            <a:ext cx="5605289" cy="5048191"/>
          </a:xfrm>
          <a:prstGeom prst="rect">
            <a:avLst/>
          </a:prstGeom>
        </p:spPr>
        <p:txBody>
          <a:bodyPr lIns="121899" tIns="60949" rIns="121899" bIns="60949"/>
          <a:lstStyle>
            <a:lvl1pPr marL="226695" indent="-226695">
              <a:lnSpc>
                <a:spcPct val="95000"/>
              </a:lnSpc>
              <a:spcBef>
                <a:spcPts val="800"/>
              </a:spcBef>
              <a:buClr>
                <a:schemeClr val="accent1"/>
              </a:buClr>
              <a:defRPr sz="2400">
                <a:solidFill>
                  <a:srgbClr val="414042"/>
                </a:solidFill>
                <a:latin typeface="Arial" panose="020B0604020202020204" pitchFamily="34" charset="0"/>
                <a:cs typeface="Arial" panose="020B0604020202020204" pitchFamily="34" charset="0"/>
              </a:defRPr>
            </a:lvl1pPr>
            <a:lvl2pPr marL="609600" indent="-228600">
              <a:lnSpc>
                <a:spcPct val="95000"/>
              </a:lnSpc>
              <a:spcBef>
                <a:spcPts val="800"/>
              </a:spcBef>
              <a:buClr>
                <a:schemeClr val="accent1"/>
              </a:buClr>
              <a:buFont typeface="Arial" panose="020B0604020202020204" pitchFamily="34" charset="0"/>
              <a:buChar char="–"/>
              <a:defRPr sz="2000">
                <a:solidFill>
                  <a:srgbClr val="939598"/>
                </a:solidFill>
                <a:latin typeface="Arial" panose="020B0604020202020204" pitchFamily="34" charset="0"/>
                <a:cs typeface="Arial" panose="020B0604020202020204" pitchFamily="34" charset="0"/>
              </a:defRPr>
            </a:lvl2pPr>
            <a:lvl3pPr marL="835660" indent="-150495">
              <a:lnSpc>
                <a:spcPct val="95000"/>
              </a:lnSpc>
              <a:spcBef>
                <a:spcPts val="800"/>
              </a:spcBef>
              <a:buClr>
                <a:schemeClr val="accent1"/>
              </a:buClr>
              <a:buFont typeface="Arial" panose="020B0604020202020204" pitchFamily="34" charset="0"/>
              <a:buChar char="–"/>
              <a:defRPr sz="1800">
                <a:solidFill>
                  <a:srgbClr val="939598"/>
                </a:solidFill>
                <a:latin typeface="Arial" panose="020B0604020202020204" pitchFamily="34" charset="0"/>
                <a:cs typeface="Arial" panose="020B0604020202020204" pitchFamily="34" charset="0"/>
              </a:defRPr>
            </a:lvl3pPr>
            <a:lvl4pPr marL="1146810" indent="-156845">
              <a:lnSpc>
                <a:spcPct val="95000"/>
              </a:lnSpc>
              <a:spcBef>
                <a:spcPts val="800"/>
              </a:spcBef>
              <a:buClr>
                <a:schemeClr val="accent1"/>
              </a:buClr>
              <a:buFont typeface="Arial" panose="020B0604020202020204" pitchFamily="34" charset="0"/>
              <a:buChar char="–"/>
              <a:defRPr sz="1600">
                <a:solidFill>
                  <a:srgbClr val="939598"/>
                </a:solidFill>
                <a:latin typeface="Arial" panose="020B0604020202020204" pitchFamily="34" charset="0"/>
                <a:cs typeface="Arial" panose="020B0604020202020204" pitchFamily="34" charset="0"/>
              </a:defRPr>
            </a:lvl4pPr>
            <a:lvl5pPr marL="1445260" indent="-150495">
              <a:lnSpc>
                <a:spcPct val="95000"/>
              </a:lnSpc>
              <a:spcBef>
                <a:spcPts val="800"/>
              </a:spcBef>
              <a:buClr>
                <a:schemeClr val="accent1"/>
              </a:buClr>
              <a:buFont typeface="Arial" panose="020B0604020202020204" pitchFamily="34" charset="0"/>
              <a:buChar char="–"/>
              <a:defRPr sz="1600">
                <a:solidFill>
                  <a:srgbClr val="939598"/>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 name="Content Placeholder 2"/>
          <p:cNvSpPr>
            <a:spLocks noGrp="1"/>
          </p:cNvSpPr>
          <p:nvPr userDrawn="1">
            <p:ph sz="half" idx="12"/>
          </p:nvPr>
        </p:nvSpPr>
        <p:spPr bwMode="gray">
          <a:xfrm>
            <a:off x="6247870" y="1335024"/>
            <a:ext cx="5735513" cy="5048191"/>
          </a:xfrm>
          <a:prstGeom prst="rect">
            <a:avLst/>
          </a:prstGeom>
        </p:spPr>
        <p:txBody>
          <a:bodyPr lIns="121899" tIns="60949" rIns="121899" bIns="60949"/>
          <a:lstStyle>
            <a:lvl1pPr marL="226695" indent="-226695">
              <a:lnSpc>
                <a:spcPct val="95000"/>
              </a:lnSpc>
              <a:spcBef>
                <a:spcPts val="800"/>
              </a:spcBef>
              <a:buClr>
                <a:schemeClr val="accent1"/>
              </a:buClr>
              <a:defRPr sz="2400">
                <a:solidFill>
                  <a:srgbClr val="414042"/>
                </a:solidFill>
                <a:latin typeface="Arial" panose="020B0604020202020204" pitchFamily="34" charset="0"/>
                <a:cs typeface="Arial" panose="020B0604020202020204" pitchFamily="34" charset="0"/>
              </a:defRPr>
            </a:lvl1pPr>
            <a:lvl2pPr marL="609600" indent="-228600">
              <a:lnSpc>
                <a:spcPct val="95000"/>
              </a:lnSpc>
              <a:spcBef>
                <a:spcPts val="800"/>
              </a:spcBef>
              <a:buClr>
                <a:schemeClr val="accent1"/>
              </a:buClr>
              <a:buFont typeface="Arial" panose="020B0604020202020204" pitchFamily="34" charset="0"/>
              <a:buChar char="–"/>
              <a:defRPr sz="2000">
                <a:solidFill>
                  <a:srgbClr val="939598"/>
                </a:solidFill>
                <a:latin typeface="Arial" panose="020B0604020202020204" pitchFamily="34" charset="0"/>
                <a:cs typeface="Arial" panose="020B0604020202020204" pitchFamily="34" charset="0"/>
              </a:defRPr>
            </a:lvl2pPr>
            <a:lvl3pPr marL="835660" indent="-150495">
              <a:lnSpc>
                <a:spcPct val="95000"/>
              </a:lnSpc>
              <a:spcBef>
                <a:spcPts val="800"/>
              </a:spcBef>
              <a:buClr>
                <a:schemeClr val="accent1"/>
              </a:buClr>
              <a:buFont typeface="Arial" panose="020B0604020202020204" pitchFamily="34" charset="0"/>
              <a:buChar char="–"/>
              <a:defRPr sz="1800">
                <a:solidFill>
                  <a:srgbClr val="939598"/>
                </a:solidFill>
                <a:latin typeface="Arial" panose="020B0604020202020204" pitchFamily="34" charset="0"/>
                <a:cs typeface="Arial" panose="020B0604020202020204" pitchFamily="34" charset="0"/>
              </a:defRPr>
            </a:lvl3pPr>
            <a:lvl4pPr marL="1146810" indent="-156845">
              <a:lnSpc>
                <a:spcPct val="95000"/>
              </a:lnSpc>
              <a:spcBef>
                <a:spcPts val="800"/>
              </a:spcBef>
              <a:buClr>
                <a:schemeClr val="accent1"/>
              </a:buClr>
              <a:buFont typeface="Arial" panose="020B0604020202020204" pitchFamily="34" charset="0"/>
              <a:buChar char="–"/>
              <a:defRPr sz="1600">
                <a:solidFill>
                  <a:srgbClr val="939598"/>
                </a:solidFill>
                <a:latin typeface="Arial" panose="020B0604020202020204" pitchFamily="34" charset="0"/>
                <a:cs typeface="Arial" panose="020B0604020202020204" pitchFamily="34" charset="0"/>
              </a:defRPr>
            </a:lvl4pPr>
            <a:lvl5pPr marL="1445260" indent="-150495">
              <a:lnSpc>
                <a:spcPct val="95000"/>
              </a:lnSpc>
              <a:spcBef>
                <a:spcPts val="800"/>
              </a:spcBef>
              <a:buClr>
                <a:schemeClr val="accent1"/>
              </a:buClr>
              <a:buFont typeface="Arial" panose="020B0604020202020204" pitchFamily="34" charset="0"/>
              <a:buChar char="–"/>
              <a:defRPr sz="1600">
                <a:solidFill>
                  <a:srgbClr val="939598"/>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2" name="Rectangle 7"/>
          <p:cNvSpPr>
            <a:spLocks noChangeArrowheads="1"/>
          </p:cNvSpPr>
          <p:nvPr userDrawn="1"/>
        </p:nvSpPr>
        <p:spPr bwMode="invGray">
          <a:xfrm flipH="1">
            <a:off x="82805" y="6501794"/>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4" name="Freeform 8"/>
          <p:cNvSpPr/>
          <p:nvPr userDrawn="1"/>
        </p:nvSpPr>
        <p:spPr bwMode="invGray">
          <a:xfrm flipH="1">
            <a:off x="-1" y="6501793"/>
            <a:ext cx="82807" cy="260950"/>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 name="connsiteX0" fmla="*/ 0 w 10000"/>
              <a:gd name="connsiteY0" fmla="*/ 0 h 10000"/>
              <a:gd name="connsiteX1" fmla="*/ 6910 w 10000"/>
              <a:gd name="connsiteY1" fmla="*/ 2903 h 10000"/>
              <a:gd name="connsiteX2" fmla="*/ 10000 w 10000"/>
              <a:gd name="connsiteY2" fmla="*/ 10000 h 10000"/>
              <a:gd name="connsiteX3" fmla="*/ 0 w 10000"/>
              <a:gd name="connsiteY3" fmla="*/ 5780 h 10000"/>
              <a:gd name="connsiteX4" fmla="*/ 0 w 10000"/>
              <a:gd name="connsiteY4" fmla="*/ 0 h 10000"/>
              <a:gd name="connsiteX0-1" fmla="*/ 0 w 6910"/>
              <a:gd name="connsiteY0-2" fmla="*/ 0 h 8544"/>
              <a:gd name="connsiteX1-3" fmla="*/ 6910 w 6910"/>
              <a:gd name="connsiteY1-4" fmla="*/ 2903 h 8544"/>
              <a:gd name="connsiteX2-5" fmla="*/ 6910 w 6910"/>
              <a:gd name="connsiteY2-6" fmla="*/ 8544 h 8544"/>
              <a:gd name="connsiteX3-7" fmla="*/ 0 w 6910"/>
              <a:gd name="connsiteY3-8" fmla="*/ 5780 h 8544"/>
              <a:gd name="connsiteX4-9" fmla="*/ 0 w 6910"/>
              <a:gd name="connsiteY4-10" fmla="*/ 0 h 85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0" h="8544">
                <a:moveTo>
                  <a:pt x="0" y="0"/>
                </a:moveTo>
                <a:lnTo>
                  <a:pt x="6910" y="2903"/>
                </a:lnTo>
                <a:lnTo>
                  <a:pt x="6910" y="8544"/>
                </a:lnTo>
                <a:lnTo>
                  <a:pt x="0" y="578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6" name="Rectangle 15"/>
          <p:cNvSpPr/>
          <p:nvPr userDrawn="1"/>
        </p:nvSpPr>
        <p:spPr bwMode="invGray">
          <a:xfrm>
            <a:off x="99340" y="6445124"/>
            <a:ext cx="403273" cy="276977"/>
          </a:xfrm>
          <a:prstGeom prst="rect">
            <a:avLst/>
          </a:prstGeom>
        </p:spPr>
        <p:txBody>
          <a:bodyPr wrap="none" lIns="121899" tIns="60949" rIns="121899" bIns="60949">
            <a:spAutoFit/>
          </a:bodyPr>
          <a:lstStyle/>
          <a:p>
            <a:pPr algn="ctr"/>
            <a:fld id="{259F4B34-A25D-4DEF-97BC-C4D92417BF9B}" type="slidenum">
              <a:rPr lang="en-US" sz="1000" smtClean="0">
                <a:solidFill>
                  <a:prstClr val="white"/>
                </a:solidFill>
                <a:ea typeface="宋体" panose="02010600030101010101" pitchFamily="2" charset="-122"/>
                <a:cs typeface="Arial" panose="020B0604020202020204" pitchFamily="34" charset="0"/>
              </a:rPr>
              <a:t>‹#›</a:t>
            </a:fld>
            <a:endParaRPr lang="en-US" sz="1000" dirty="0">
              <a:solidFill>
                <a:prstClr val="white"/>
              </a:solidFill>
              <a:ea typeface="宋体" panose="02010600030101010101" pitchFamily="2" charset="-122"/>
              <a:cs typeface="Arial" panose="020B0604020202020204" pitchFamily="34" charset="0"/>
            </a:endParaRPr>
          </a:p>
        </p:txBody>
      </p:sp>
      <p:sp>
        <p:nvSpPr>
          <p:cNvPr id="19" name="Rectangle 11"/>
          <p:cNvSpPr>
            <a:spLocks noChangeArrowheads="1"/>
          </p:cNvSpPr>
          <p:nvPr userDrawn="1"/>
        </p:nvSpPr>
        <p:spPr bwMode="gray">
          <a:xfrm flipH="1">
            <a:off x="205452" y="255906"/>
            <a:ext cx="11983373" cy="597132"/>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21" name="Title 28"/>
          <p:cNvSpPr>
            <a:spLocks noGrp="1"/>
          </p:cNvSpPr>
          <p:nvPr>
            <p:ph type="title" hasCustomPrompt="1"/>
          </p:nvPr>
        </p:nvSpPr>
        <p:spPr bwMode="gray">
          <a:xfrm>
            <a:off x="283725" y="255906"/>
            <a:ext cx="11905100" cy="597132"/>
          </a:xfrm>
          <a:prstGeom prst="rect">
            <a:avLst/>
          </a:prstGeom>
        </p:spPr>
        <p:txBody>
          <a:bodyPr wrap="square" lIns="121899" tIns="60949" rIns="121899" bIns="60949" anchor="ctr" anchorCtr="0"/>
          <a:lstStyle>
            <a:lvl1pPr>
              <a:defRPr lang="en-US" sz="3600" b="1" cap="none" spc="0" dirty="0">
                <a:solidFill>
                  <a:schemeClr val="bg1"/>
                </a:solidFill>
                <a:latin typeface="+mj-ea"/>
              </a:defRPr>
            </a:lvl1pPr>
          </a:lstStyle>
          <a:p>
            <a:pPr marL="0" lvl="0" algn="l">
              <a:lnSpc>
                <a:spcPct val="100000"/>
              </a:lnSpc>
              <a:tabLst>
                <a:tab pos="1218565" algn="l"/>
              </a:tabLst>
            </a:pPr>
            <a:r>
              <a:rPr lang="en-US" dirty="0"/>
              <a:t>Click to edit Master title</a:t>
            </a:r>
          </a:p>
        </p:txBody>
      </p:sp>
      <p:sp>
        <p:nvSpPr>
          <p:cNvPr id="24" name="Freeform 12"/>
          <p:cNvSpPr/>
          <p:nvPr userDrawn="1"/>
        </p:nvSpPr>
        <p:spPr bwMode="gray">
          <a:xfrm>
            <a:off x="18" y="253524"/>
            <a:ext cx="205442" cy="792721"/>
          </a:xfrm>
          <a:custGeom>
            <a:avLst/>
            <a:gdLst>
              <a:gd name="T0" fmla="*/ 0 w 215"/>
              <a:gd name="T1" fmla="*/ 308 h 703"/>
              <a:gd name="T2" fmla="*/ 0 w 215"/>
              <a:gd name="T3" fmla="*/ 703 h 703"/>
              <a:gd name="T4" fmla="*/ 215 w 215"/>
              <a:gd name="T5" fmla="*/ 395 h 703"/>
              <a:gd name="T6" fmla="*/ 215 w 215"/>
              <a:gd name="T7" fmla="*/ 0 h 703"/>
              <a:gd name="T8" fmla="*/ 0 w 215"/>
              <a:gd name="T9" fmla="*/ 308 h 703"/>
              <a:gd name="connsiteX0" fmla="*/ 0 w 10000"/>
              <a:gd name="connsiteY0" fmla="*/ 4381 h 7400"/>
              <a:gd name="connsiteX1" fmla="*/ 6119 w 10000"/>
              <a:gd name="connsiteY1" fmla="*/ 7400 h 7400"/>
              <a:gd name="connsiteX2" fmla="*/ 10000 w 10000"/>
              <a:gd name="connsiteY2" fmla="*/ 5619 h 7400"/>
              <a:gd name="connsiteX3" fmla="*/ 10000 w 10000"/>
              <a:gd name="connsiteY3" fmla="*/ 0 h 7400"/>
              <a:gd name="connsiteX4" fmla="*/ 0 w 10000"/>
              <a:gd name="connsiteY4" fmla="*/ 4381 h 7400"/>
              <a:gd name="connsiteX0-1" fmla="*/ 0 w 3881"/>
              <a:gd name="connsiteY0-2" fmla="*/ 2482 h 10000"/>
              <a:gd name="connsiteX1-3" fmla="*/ 0 w 3881"/>
              <a:gd name="connsiteY1-4" fmla="*/ 10000 h 10000"/>
              <a:gd name="connsiteX2-5" fmla="*/ 3881 w 3881"/>
              <a:gd name="connsiteY2-6" fmla="*/ 7593 h 10000"/>
              <a:gd name="connsiteX3-7" fmla="*/ 3881 w 3881"/>
              <a:gd name="connsiteY3-8" fmla="*/ 0 h 10000"/>
              <a:gd name="connsiteX4-9" fmla="*/ 0 w 3881"/>
              <a:gd name="connsiteY4-10" fmla="*/ 248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81" h="10000">
                <a:moveTo>
                  <a:pt x="0" y="2482"/>
                </a:moveTo>
                <a:lnTo>
                  <a:pt x="0" y="10000"/>
                </a:lnTo>
                <a:lnTo>
                  <a:pt x="3881" y="7593"/>
                </a:lnTo>
                <a:lnTo>
                  <a:pt x="3881" y="0"/>
                </a:lnTo>
                <a:lnTo>
                  <a:pt x="0" y="2482"/>
                </a:lnTo>
                <a:close/>
              </a:path>
            </a:pathLst>
          </a:custGeom>
          <a:gradFill flip="none" rotWithShape="0">
            <a:gsLst>
              <a:gs pos="47000">
                <a:srgbClr val="AF0707"/>
              </a:gs>
              <a:gs pos="100000">
                <a:srgbClr val="7F1B1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20" name="Footer Placeholder 19"/>
          <p:cNvSpPr>
            <a:spLocks noGrp="1"/>
          </p:cNvSpPr>
          <p:nvPr>
            <p:ph type="ftr" sz="quarter" idx="13"/>
          </p:nvPr>
        </p:nvSpPr>
        <p:spPr/>
        <p:txBody>
          <a:bodyPr/>
          <a:lstStyle/>
          <a:p>
            <a:endParaRPr lang="en-US" sz="1000" cap="all" dirty="0">
              <a:solidFill>
                <a:srgbClr val="939598"/>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hart Slide - With Background">
    <p:spTree>
      <p:nvGrpSpPr>
        <p:cNvPr id="1" name=""/>
        <p:cNvGrpSpPr/>
        <p:nvPr/>
      </p:nvGrpSpPr>
      <p:grpSpPr>
        <a:xfrm>
          <a:off x="0" y="0"/>
          <a:ext cx="0" cy="0"/>
          <a:chOff x="0" y="0"/>
          <a:chExt cx="0" cy="0"/>
        </a:xfrm>
      </p:grpSpPr>
      <p:pic>
        <p:nvPicPr>
          <p:cNvPr id="14" name="Picture 13" descr="content-back-withText.jpg"/>
          <p:cNvPicPr>
            <a:picLocks noChangeAspect="1"/>
          </p:cNvPicPr>
          <p:nvPr userDrawn="1"/>
        </p:nvPicPr>
        <p:blipFill>
          <a:blip r:embed="rId2" cstate="email"/>
          <a:stretch>
            <a:fillRect/>
          </a:stretch>
        </p:blipFill>
        <p:spPr>
          <a:xfrm>
            <a:off x="0" y="893"/>
            <a:ext cx="12188823" cy="6856213"/>
          </a:xfrm>
          <a:prstGeom prst="rect">
            <a:avLst/>
          </a:prstGeom>
        </p:spPr>
      </p:pic>
      <p:sp>
        <p:nvSpPr>
          <p:cNvPr id="7" name="Rectangle 11"/>
          <p:cNvSpPr>
            <a:spLocks noChangeArrowheads="1"/>
          </p:cNvSpPr>
          <p:nvPr userDrawn="1"/>
        </p:nvSpPr>
        <p:spPr bwMode="gray">
          <a:xfrm flipH="1">
            <a:off x="205452" y="255906"/>
            <a:ext cx="11983373" cy="597132"/>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3" name="Chart Placeholder 2"/>
          <p:cNvSpPr>
            <a:spLocks noGrp="1"/>
          </p:cNvSpPr>
          <p:nvPr>
            <p:ph type="chart" sz="quarter" idx="10" hasCustomPrompt="1"/>
          </p:nvPr>
        </p:nvSpPr>
        <p:spPr bwMode="gray">
          <a:xfrm>
            <a:off x="222365" y="1456767"/>
            <a:ext cx="11744096" cy="4881880"/>
          </a:xfrm>
          <a:prstGeom prst="rect">
            <a:avLst/>
          </a:prstGeom>
        </p:spPr>
        <p:txBody>
          <a:bodyPr lIns="121899" tIns="853291" rIns="121899" bIns="60949" anchor="ctr" anchorCtr="0"/>
          <a:lstStyle>
            <a:lvl1pPr marL="0" indent="0" algn="ctr">
              <a:buFontTx/>
              <a:buNone/>
              <a:defRPr sz="2400" baseline="0">
                <a:solidFill>
                  <a:schemeClr val="bg2"/>
                </a:solidFill>
                <a:latin typeface="微软雅黑" panose="020B0503020204020204" pitchFamily="34" charset="-122"/>
                <a:ea typeface="微软雅黑" panose="020B0503020204020204" pitchFamily="34" charset="-122"/>
              </a:defRPr>
            </a:lvl1pPr>
          </a:lstStyle>
          <a:p>
            <a:r>
              <a:rPr lang="en-US" dirty="0"/>
              <a:t>Click icon to create chart</a:t>
            </a:r>
          </a:p>
        </p:txBody>
      </p:sp>
      <p:sp>
        <p:nvSpPr>
          <p:cNvPr id="8" name="Freeform 12"/>
          <p:cNvSpPr/>
          <p:nvPr userDrawn="1"/>
        </p:nvSpPr>
        <p:spPr bwMode="gray">
          <a:xfrm>
            <a:off x="18" y="253524"/>
            <a:ext cx="205442" cy="792721"/>
          </a:xfrm>
          <a:custGeom>
            <a:avLst/>
            <a:gdLst>
              <a:gd name="T0" fmla="*/ 0 w 215"/>
              <a:gd name="T1" fmla="*/ 308 h 703"/>
              <a:gd name="T2" fmla="*/ 0 w 215"/>
              <a:gd name="T3" fmla="*/ 703 h 703"/>
              <a:gd name="T4" fmla="*/ 215 w 215"/>
              <a:gd name="T5" fmla="*/ 395 h 703"/>
              <a:gd name="T6" fmla="*/ 215 w 215"/>
              <a:gd name="T7" fmla="*/ 0 h 703"/>
              <a:gd name="T8" fmla="*/ 0 w 215"/>
              <a:gd name="T9" fmla="*/ 308 h 703"/>
              <a:gd name="connsiteX0" fmla="*/ 0 w 10000"/>
              <a:gd name="connsiteY0" fmla="*/ 4381 h 7400"/>
              <a:gd name="connsiteX1" fmla="*/ 6119 w 10000"/>
              <a:gd name="connsiteY1" fmla="*/ 7400 h 7400"/>
              <a:gd name="connsiteX2" fmla="*/ 10000 w 10000"/>
              <a:gd name="connsiteY2" fmla="*/ 5619 h 7400"/>
              <a:gd name="connsiteX3" fmla="*/ 10000 w 10000"/>
              <a:gd name="connsiteY3" fmla="*/ 0 h 7400"/>
              <a:gd name="connsiteX4" fmla="*/ 0 w 10000"/>
              <a:gd name="connsiteY4" fmla="*/ 4381 h 7400"/>
              <a:gd name="connsiteX0-1" fmla="*/ 0 w 3881"/>
              <a:gd name="connsiteY0-2" fmla="*/ 2482 h 10000"/>
              <a:gd name="connsiteX1-3" fmla="*/ 0 w 3881"/>
              <a:gd name="connsiteY1-4" fmla="*/ 10000 h 10000"/>
              <a:gd name="connsiteX2-5" fmla="*/ 3881 w 3881"/>
              <a:gd name="connsiteY2-6" fmla="*/ 7593 h 10000"/>
              <a:gd name="connsiteX3-7" fmla="*/ 3881 w 3881"/>
              <a:gd name="connsiteY3-8" fmla="*/ 0 h 10000"/>
              <a:gd name="connsiteX4-9" fmla="*/ 0 w 3881"/>
              <a:gd name="connsiteY4-10" fmla="*/ 248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81" h="10000">
                <a:moveTo>
                  <a:pt x="0" y="2482"/>
                </a:moveTo>
                <a:lnTo>
                  <a:pt x="0" y="10000"/>
                </a:lnTo>
                <a:lnTo>
                  <a:pt x="3881" y="7593"/>
                </a:lnTo>
                <a:lnTo>
                  <a:pt x="3881" y="0"/>
                </a:lnTo>
                <a:lnTo>
                  <a:pt x="0" y="2482"/>
                </a:lnTo>
                <a:close/>
              </a:path>
            </a:pathLst>
          </a:custGeom>
          <a:gradFill flip="none" rotWithShape="0">
            <a:gsLst>
              <a:gs pos="47000">
                <a:srgbClr val="AF0707"/>
              </a:gs>
              <a:gs pos="100000">
                <a:srgbClr val="7F1B1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9" name="Title 28"/>
          <p:cNvSpPr>
            <a:spLocks noGrp="1"/>
          </p:cNvSpPr>
          <p:nvPr>
            <p:ph type="title" hasCustomPrompt="1"/>
          </p:nvPr>
        </p:nvSpPr>
        <p:spPr bwMode="gray">
          <a:xfrm>
            <a:off x="283725" y="255906"/>
            <a:ext cx="11905100" cy="597132"/>
          </a:xfrm>
          <a:prstGeom prst="rect">
            <a:avLst/>
          </a:prstGeom>
        </p:spPr>
        <p:txBody>
          <a:bodyPr wrap="square" lIns="121899" tIns="60949" rIns="121899" bIns="60949" anchor="ctr" anchorCtr="0"/>
          <a:lstStyle>
            <a:lvl1pPr>
              <a:defRPr lang="en-US" sz="3600" b="1" cap="none" spc="0" dirty="0">
                <a:solidFill>
                  <a:schemeClr val="bg1"/>
                </a:solidFill>
                <a:latin typeface="+mj-ea"/>
              </a:defRPr>
            </a:lvl1pPr>
          </a:lstStyle>
          <a:p>
            <a:pPr marL="0" lvl="0" algn="l">
              <a:lnSpc>
                <a:spcPct val="100000"/>
              </a:lnSpc>
              <a:tabLst>
                <a:tab pos="1218565" algn="l"/>
              </a:tabLst>
            </a:pPr>
            <a:r>
              <a:rPr lang="en-US" dirty="0"/>
              <a:t>Click To Edit Master Title</a:t>
            </a:r>
          </a:p>
        </p:txBody>
      </p:sp>
      <p:sp>
        <p:nvSpPr>
          <p:cNvPr id="6" name="Rectangle 7"/>
          <p:cNvSpPr>
            <a:spLocks noChangeArrowheads="1"/>
          </p:cNvSpPr>
          <p:nvPr userDrawn="1"/>
        </p:nvSpPr>
        <p:spPr bwMode="invGray">
          <a:xfrm flipH="1">
            <a:off x="82805" y="6501794"/>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0" name="Freeform 8"/>
          <p:cNvSpPr/>
          <p:nvPr userDrawn="1"/>
        </p:nvSpPr>
        <p:spPr bwMode="invGray">
          <a:xfrm flipH="1">
            <a:off x="-1" y="6501793"/>
            <a:ext cx="82807" cy="260950"/>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 name="connsiteX0" fmla="*/ 0 w 10000"/>
              <a:gd name="connsiteY0" fmla="*/ 0 h 10000"/>
              <a:gd name="connsiteX1" fmla="*/ 6910 w 10000"/>
              <a:gd name="connsiteY1" fmla="*/ 2903 h 10000"/>
              <a:gd name="connsiteX2" fmla="*/ 10000 w 10000"/>
              <a:gd name="connsiteY2" fmla="*/ 10000 h 10000"/>
              <a:gd name="connsiteX3" fmla="*/ 0 w 10000"/>
              <a:gd name="connsiteY3" fmla="*/ 5780 h 10000"/>
              <a:gd name="connsiteX4" fmla="*/ 0 w 10000"/>
              <a:gd name="connsiteY4" fmla="*/ 0 h 10000"/>
              <a:gd name="connsiteX0-1" fmla="*/ 0 w 6910"/>
              <a:gd name="connsiteY0-2" fmla="*/ 0 h 8544"/>
              <a:gd name="connsiteX1-3" fmla="*/ 6910 w 6910"/>
              <a:gd name="connsiteY1-4" fmla="*/ 2903 h 8544"/>
              <a:gd name="connsiteX2-5" fmla="*/ 6910 w 6910"/>
              <a:gd name="connsiteY2-6" fmla="*/ 8544 h 8544"/>
              <a:gd name="connsiteX3-7" fmla="*/ 0 w 6910"/>
              <a:gd name="connsiteY3-8" fmla="*/ 5780 h 8544"/>
              <a:gd name="connsiteX4-9" fmla="*/ 0 w 6910"/>
              <a:gd name="connsiteY4-10" fmla="*/ 0 h 85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0" h="8544">
                <a:moveTo>
                  <a:pt x="0" y="0"/>
                </a:moveTo>
                <a:lnTo>
                  <a:pt x="6910" y="2903"/>
                </a:lnTo>
                <a:lnTo>
                  <a:pt x="6910" y="8544"/>
                </a:lnTo>
                <a:lnTo>
                  <a:pt x="0" y="578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1" name="Rectangle 10"/>
          <p:cNvSpPr/>
          <p:nvPr userDrawn="1"/>
        </p:nvSpPr>
        <p:spPr bwMode="invGray">
          <a:xfrm>
            <a:off x="99340" y="6445124"/>
            <a:ext cx="403273" cy="276977"/>
          </a:xfrm>
          <a:prstGeom prst="rect">
            <a:avLst/>
          </a:prstGeom>
        </p:spPr>
        <p:txBody>
          <a:bodyPr wrap="none" lIns="121899" tIns="60949" rIns="121899" bIns="60949">
            <a:spAutoFit/>
          </a:bodyPr>
          <a:lstStyle/>
          <a:p>
            <a:pPr algn="ctr"/>
            <a:fld id="{259F4B34-A25D-4DEF-97BC-C4D92417BF9B}" type="slidenum">
              <a:rPr lang="en-US" sz="1000" smtClean="0">
                <a:solidFill>
                  <a:prstClr val="white"/>
                </a:solidFill>
                <a:ea typeface="宋体" panose="02010600030101010101" pitchFamily="2" charset="-122"/>
                <a:cs typeface="Arial" panose="020B0604020202020204" pitchFamily="34" charset="0"/>
              </a:rPr>
              <a:t>‹#›</a:t>
            </a:fld>
            <a:endParaRPr lang="en-US" sz="1000" dirty="0">
              <a:solidFill>
                <a:prstClr val="white"/>
              </a:solidFill>
              <a:ea typeface="宋体" panose="02010600030101010101" pitchFamily="2" charset="-122"/>
              <a:cs typeface="Arial" panose="020B0604020202020204" pitchFamily="34" charset="0"/>
            </a:endParaRPr>
          </a:p>
        </p:txBody>
      </p:sp>
      <p:sp>
        <p:nvSpPr>
          <p:cNvPr id="15" name="Footer Placeholder 14"/>
          <p:cNvSpPr>
            <a:spLocks noGrp="1"/>
          </p:cNvSpPr>
          <p:nvPr>
            <p:ph type="ftr" sz="quarter" idx="11"/>
          </p:nvPr>
        </p:nvSpPr>
        <p:spPr/>
        <p:txBody>
          <a:bodyPr/>
          <a:lstStyle/>
          <a:p>
            <a:endParaRPr lang="en-US" sz="1000" cap="all" dirty="0">
              <a:solidFill>
                <a:srgbClr val="939598"/>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Slide - No Backgrou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6" cy="6858246"/>
          </a:xfrm>
          <a:prstGeom prst="rect">
            <a:avLst/>
          </a:prstGeom>
        </p:spPr>
      </p:pic>
      <p:sp>
        <p:nvSpPr>
          <p:cNvPr id="11" name="Rectangle 7"/>
          <p:cNvSpPr>
            <a:spLocks noChangeArrowheads="1"/>
          </p:cNvSpPr>
          <p:nvPr userDrawn="1"/>
        </p:nvSpPr>
        <p:spPr bwMode="invGray">
          <a:xfrm flipH="1">
            <a:off x="82805" y="6501794"/>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2" name="Freeform 8"/>
          <p:cNvSpPr/>
          <p:nvPr userDrawn="1"/>
        </p:nvSpPr>
        <p:spPr bwMode="invGray">
          <a:xfrm flipH="1">
            <a:off x="-1" y="6501793"/>
            <a:ext cx="82807" cy="260950"/>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 name="connsiteX0" fmla="*/ 0 w 10000"/>
              <a:gd name="connsiteY0" fmla="*/ 0 h 10000"/>
              <a:gd name="connsiteX1" fmla="*/ 6910 w 10000"/>
              <a:gd name="connsiteY1" fmla="*/ 2903 h 10000"/>
              <a:gd name="connsiteX2" fmla="*/ 10000 w 10000"/>
              <a:gd name="connsiteY2" fmla="*/ 10000 h 10000"/>
              <a:gd name="connsiteX3" fmla="*/ 0 w 10000"/>
              <a:gd name="connsiteY3" fmla="*/ 5780 h 10000"/>
              <a:gd name="connsiteX4" fmla="*/ 0 w 10000"/>
              <a:gd name="connsiteY4" fmla="*/ 0 h 10000"/>
              <a:gd name="connsiteX0-1" fmla="*/ 0 w 6910"/>
              <a:gd name="connsiteY0-2" fmla="*/ 0 h 8544"/>
              <a:gd name="connsiteX1-3" fmla="*/ 6910 w 6910"/>
              <a:gd name="connsiteY1-4" fmla="*/ 2903 h 8544"/>
              <a:gd name="connsiteX2-5" fmla="*/ 6910 w 6910"/>
              <a:gd name="connsiteY2-6" fmla="*/ 8544 h 8544"/>
              <a:gd name="connsiteX3-7" fmla="*/ 0 w 6910"/>
              <a:gd name="connsiteY3-8" fmla="*/ 5780 h 8544"/>
              <a:gd name="connsiteX4-9" fmla="*/ 0 w 6910"/>
              <a:gd name="connsiteY4-10" fmla="*/ 0 h 85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0" h="8544">
                <a:moveTo>
                  <a:pt x="0" y="0"/>
                </a:moveTo>
                <a:lnTo>
                  <a:pt x="6910" y="2903"/>
                </a:lnTo>
                <a:lnTo>
                  <a:pt x="6910" y="8544"/>
                </a:lnTo>
                <a:lnTo>
                  <a:pt x="0" y="578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3" name="Rectangle 12"/>
          <p:cNvSpPr/>
          <p:nvPr userDrawn="1"/>
        </p:nvSpPr>
        <p:spPr bwMode="invGray">
          <a:xfrm>
            <a:off x="99340" y="6445124"/>
            <a:ext cx="403273" cy="276977"/>
          </a:xfrm>
          <a:prstGeom prst="rect">
            <a:avLst/>
          </a:prstGeom>
        </p:spPr>
        <p:txBody>
          <a:bodyPr wrap="none" lIns="121899" tIns="60949" rIns="121899" bIns="60949">
            <a:spAutoFit/>
          </a:bodyPr>
          <a:lstStyle/>
          <a:p>
            <a:pPr algn="ctr"/>
            <a:fld id="{259F4B34-A25D-4DEF-97BC-C4D92417BF9B}" type="slidenum">
              <a:rPr lang="en-US" sz="1000" smtClean="0">
                <a:solidFill>
                  <a:prstClr val="white"/>
                </a:solidFill>
                <a:ea typeface="宋体" panose="02010600030101010101" pitchFamily="2" charset="-122"/>
                <a:cs typeface="Arial" panose="020B0604020202020204" pitchFamily="34" charset="0"/>
              </a:rPr>
              <a:t>‹#›</a:t>
            </a:fld>
            <a:endParaRPr lang="en-US" sz="1000" dirty="0">
              <a:solidFill>
                <a:prstClr val="white"/>
              </a:solidFill>
              <a:ea typeface="宋体" panose="02010600030101010101" pitchFamily="2"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Slide - With Background">
    <p:spTree>
      <p:nvGrpSpPr>
        <p:cNvPr id="1" name=""/>
        <p:cNvGrpSpPr/>
        <p:nvPr/>
      </p:nvGrpSpPr>
      <p:grpSpPr>
        <a:xfrm>
          <a:off x="0" y="0"/>
          <a:ext cx="0" cy="0"/>
          <a:chOff x="0" y="0"/>
          <a:chExt cx="0" cy="0"/>
        </a:xfrm>
      </p:grpSpPr>
      <p:pic>
        <p:nvPicPr>
          <p:cNvPr id="7" name="Picture 6" descr="content-back-withText.jpg"/>
          <p:cNvPicPr>
            <a:picLocks noChangeAspect="1"/>
          </p:cNvPicPr>
          <p:nvPr userDrawn="1"/>
        </p:nvPicPr>
        <p:blipFill>
          <a:blip r:embed="rId2" cstate="email"/>
          <a:stretch>
            <a:fillRect/>
          </a:stretch>
        </p:blipFill>
        <p:spPr>
          <a:xfrm>
            <a:off x="0" y="893"/>
            <a:ext cx="12188823" cy="6856213"/>
          </a:xfrm>
          <a:prstGeom prst="rect">
            <a:avLst/>
          </a:prstGeom>
        </p:spPr>
      </p:pic>
      <p:sp>
        <p:nvSpPr>
          <p:cNvPr id="11" name="Rectangle 7"/>
          <p:cNvSpPr>
            <a:spLocks noChangeArrowheads="1"/>
          </p:cNvSpPr>
          <p:nvPr userDrawn="1"/>
        </p:nvSpPr>
        <p:spPr bwMode="invGray">
          <a:xfrm flipH="1">
            <a:off x="82805" y="6501794"/>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2" name="Freeform 8"/>
          <p:cNvSpPr/>
          <p:nvPr userDrawn="1"/>
        </p:nvSpPr>
        <p:spPr bwMode="invGray">
          <a:xfrm flipH="1">
            <a:off x="-1" y="6501793"/>
            <a:ext cx="82807" cy="260950"/>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 name="connsiteX0" fmla="*/ 0 w 10000"/>
              <a:gd name="connsiteY0" fmla="*/ 0 h 10000"/>
              <a:gd name="connsiteX1" fmla="*/ 6910 w 10000"/>
              <a:gd name="connsiteY1" fmla="*/ 2903 h 10000"/>
              <a:gd name="connsiteX2" fmla="*/ 10000 w 10000"/>
              <a:gd name="connsiteY2" fmla="*/ 10000 h 10000"/>
              <a:gd name="connsiteX3" fmla="*/ 0 w 10000"/>
              <a:gd name="connsiteY3" fmla="*/ 5780 h 10000"/>
              <a:gd name="connsiteX4" fmla="*/ 0 w 10000"/>
              <a:gd name="connsiteY4" fmla="*/ 0 h 10000"/>
              <a:gd name="connsiteX0-1" fmla="*/ 0 w 6910"/>
              <a:gd name="connsiteY0-2" fmla="*/ 0 h 8544"/>
              <a:gd name="connsiteX1-3" fmla="*/ 6910 w 6910"/>
              <a:gd name="connsiteY1-4" fmla="*/ 2903 h 8544"/>
              <a:gd name="connsiteX2-5" fmla="*/ 6910 w 6910"/>
              <a:gd name="connsiteY2-6" fmla="*/ 8544 h 8544"/>
              <a:gd name="connsiteX3-7" fmla="*/ 0 w 6910"/>
              <a:gd name="connsiteY3-8" fmla="*/ 5780 h 8544"/>
              <a:gd name="connsiteX4-9" fmla="*/ 0 w 6910"/>
              <a:gd name="connsiteY4-10" fmla="*/ 0 h 85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0" h="8544">
                <a:moveTo>
                  <a:pt x="0" y="0"/>
                </a:moveTo>
                <a:lnTo>
                  <a:pt x="6910" y="2903"/>
                </a:lnTo>
                <a:lnTo>
                  <a:pt x="6910" y="8544"/>
                </a:lnTo>
                <a:lnTo>
                  <a:pt x="0" y="578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3" name="Rectangle 12"/>
          <p:cNvSpPr/>
          <p:nvPr userDrawn="1"/>
        </p:nvSpPr>
        <p:spPr bwMode="invGray">
          <a:xfrm>
            <a:off x="99340" y="6445124"/>
            <a:ext cx="403273" cy="276977"/>
          </a:xfrm>
          <a:prstGeom prst="rect">
            <a:avLst/>
          </a:prstGeom>
        </p:spPr>
        <p:txBody>
          <a:bodyPr wrap="none" lIns="121899" tIns="60949" rIns="121899" bIns="60949">
            <a:spAutoFit/>
          </a:bodyPr>
          <a:lstStyle/>
          <a:p>
            <a:pPr algn="ctr"/>
            <a:fld id="{259F4B34-A25D-4DEF-97BC-C4D92417BF9B}" type="slidenum">
              <a:rPr lang="en-US" sz="1000" smtClean="0">
                <a:solidFill>
                  <a:prstClr val="white"/>
                </a:solidFill>
                <a:ea typeface="宋体" panose="02010600030101010101" pitchFamily="2" charset="-122"/>
                <a:cs typeface="Arial" panose="020B0604020202020204" pitchFamily="34" charset="0"/>
              </a:rPr>
              <a:t>‹#›</a:t>
            </a:fld>
            <a:endParaRPr lang="en-US" sz="1000" dirty="0">
              <a:solidFill>
                <a:prstClr val="white"/>
              </a:solidFill>
              <a:ea typeface="宋体" panose="02010600030101010101" pitchFamily="2" charset="-122"/>
              <a:cs typeface="Arial" panose="020B0604020202020204" pitchFamily="34" charset="0"/>
            </a:endParaRPr>
          </a:p>
        </p:txBody>
      </p:sp>
      <p:sp>
        <p:nvSpPr>
          <p:cNvPr id="8" name="Footer Placeholder 7"/>
          <p:cNvSpPr>
            <a:spLocks noGrp="1"/>
          </p:cNvSpPr>
          <p:nvPr>
            <p:ph type="ftr" sz="quarter" idx="10"/>
          </p:nvPr>
        </p:nvSpPr>
        <p:spPr/>
        <p:txBody>
          <a:bodyPr/>
          <a:lstStyle/>
          <a:p>
            <a:endParaRPr lang="en-US" sz="1000" cap="all" dirty="0">
              <a:solidFill>
                <a:srgbClr val="939598"/>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8" name="Rectangle 7"/>
          <p:cNvSpPr/>
          <p:nvPr userDrawn="1"/>
        </p:nvSpPr>
        <p:spPr>
          <a:xfrm>
            <a:off x="0" y="893"/>
            <a:ext cx="12188825" cy="6858000"/>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9" name="Picture 8" descr="segue-back.png"/>
          <p:cNvPicPr>
            <a:picLocks noChangeAspect="1"/>
          </p:cNvPicPr>
          <p:nvPr userDrawn="1"/>
        </p:nvPicPr>
        <p:blipFill>
          <a:blip r:embed="rId2" cstate="email"/>
          <a:stretch>
            <a:fillRect/>
          </a:stretch>
        </p:blipFill>
        <p:spPr>
          <a:xfrm>
            <a:off x="1" y="893"/>
            <a:ext cx="12188824" cy="6856214"/>
          </a:xfrm>
          <a:prstGeom prst="rect">
            <a:avLst/>
          </a:prstGeom>
        </p:spPr>
      </p:pic>
      <p:pic>
        <p:nvPicPr>
          <p:cNvPr id="4" name="Picture 2" descr="C:\Users\Kathy\Documents\Corporate PPT Template\FINAL\ppt-images\NoTexture_Closing.png"/>
          <p:cNvPicPr>
            <a:picLocks noChangeAspect="1" noChangeArrowheads="1"/>
          </p:cNvPicPr>
          <p:nvPr userDrawn="1"/>
        </p:nvPicPr>
        <p:blipFill>
          <a:blip r:embed="rId3" cstate="email"/>
          <a:stretch>
            <a:fillRect/>
          </a:stretch>
        </p:blipFill>
        <p:spPr bwMode="auto">
          <a:xfrm rot="-1260000">
            <a:off x="1019492" y="3186973"/>
            <a:ext cx="10149840" cy="762324"/>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 No Background">
    <p:spTree>
      <p:nvGrpSpPr>
        <p:cNvPr id="1" name=""/>
        <p:cNvGrpSpPr/>
        <p:nvPr/>
      </p:nvGrpSpPr>
      <p:grpSpPr>
        <a:xfrm>
          <a:off x="0" y="0"/>
          <a:ext cx="0" cy="0"/>
          <a:chOff x="0" y="0"/>
          <a:chExt cx="0" cy="0"/>
        </a:xfrm>
      </p:grpSpPr>
      <p:sp>
        <p:nvSpPr>
          <p:cNvPr id="10" name="Footer Placeholder 9"/>
          <p:cNvSpPr>
            <a:spLocks noGrp="1"/>
          </p:cNvSpPr>
          <p:nvPr>
            <p:ph type="ftr" sz="quarter" idx="10"/>
          </p:nvPr>
        </p:nvSpPr>
        <p:spPr/>
        <p:txBody>
          <a:bodyPr/>
          <a:lstStyle>
            <a:lvl1pPr>
              <a:defRPr cap="none"/>
            </a:lvl1pPr>
          </a:lstStyle>
          <a:p>
            <a:endParaRPr lang="en-US" sz="1000" dirty="0">
              <a:solidFill>
                <a:srgbClr val="939598"/>
              </a:solidFill>
              <a:cs typeface="Arial" panose="020B0604020202020204" pitchFamily="34" charset="0"/>
            </a:endParaRPr>
          </a:p>
        </p:txBody>
      </p:sp>
      <p:sp>
        <p:nvSpPr>
          <p:cNvPr id="21"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p>
        </p:txBody>
      </p:sp>
      <p:sp>
        <p:nvSpPr>
          <p:cNvPr id="9"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893"/>
            <a:ext cx="12190415" cy="6857107"/>
          </a:xfrm>
          <a:prstGeom prst="rect">
            <a:avLst/>
          </a:prstGeom>
        </p:spPr>
      </p:pic>
      <p:sp>
        <p:nvSpPr>
          <p:cNvPr id="56" name="Title 16"/>
          <p:cNvSpPr>
            <a:spLocks noGrp="1"/>
          </p:cNvSpPr>
          <p:nvPr>
            <p:ph type="title" hasCustomPrompt="1"/>
          </p:nvPr>
        </p:nvSpPr>
        <p:spPr bwMode="gray">
          <a:xfrm>
            <a:off x="548640" y="2048256"/>
            <a:ext cx="8723376" cy="1581912"/>
          </a:xfrm>
          <a:prstGeom prst="rect">
            <a:avLst/>
          </a:prstGeom>
        </p:spPr>
        <p:txBody>
          <a:bodyPr lIns="0" tIns="60949" rIns="121899" bIns="60949" anchor="b" anchorCtr="0"/>
          <a:lstStyle>
            <a:lvl1pPr marL="0" algn="l" defTabSz="1219200" rtl="0" eaLnBrk="1" latinLnBrk="0" hangingPunct="1">
              <a:lnSpc>
                <a:spcPts val="5800"/>
              </a:lnSpc>
              <a:spcBef>
                <a:spcPct val="0"/>
              </a:spcBef>
              <a:buNone/>
              <a:defRPr lang="en-US" sz="6000" b="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text, two lines maximum</a:t>
            </a:r>
          </a:p>
        </p:txBody>
      </p:sp>
      <p:sp>
        <p:nvSpPr>
          <p:cNvPr id="62" name="Footer Placeholder 61"/>
          <p:cNvSpPr>
            <a:spLocks noGrp="1"/>
          </p:cNvSpPr>
          <p:nvPr>
            <p:ph type="ftr" sz="quarter" idx="10"/>
          </p:nvPr>
        </p:nvSpPr>
        <p:spPr>
          <a:xfrm>
            <a:off x="548639" y="6550896"/>
            <a:ext cx="10839573" cy="153888"/>
          </a:xfrm>
        </p:spPr>
        <p:txBody>
          <a:bodyPr lIns="0">
            <a:spAutoFit/>
          </a:bodyPr>
          <a:lstStyle>
            <a:lvl1pPr>
              <a:defRPr cap="none"/>
            </a:lvl1pPr>
          </a:lstStyle>
          <a:p>
            <a:endParaRPr lang="en-US" sz="1000" dirty="0">
              <a:solidFill>
                <a:srgbClr val="939598"/>
              </a:solidFill>
              <a:cs typeface="Arial" panose="020B0604020202020204" pitchFamily="34" charset="0"/>
            </a:endParaRPr>
          </a:p>
        </p:txBody>
      </p:sp>
      <p:sp>
        <p:nvSpPr>
          <p:cNvPr id="55" name="Subtitle 2"/>
          <p:cNvSpPr>
            <a:spLocks noGrp="1"/>
          </p:cNvSpPr>
          <p:nvPr>
            <p:ph type="subTitle" idx="1" hasCustomPrompt="1"/>
          </p:nvPr>
        </p:nvSpPr>
        <p:spPr bwMode="gray">
          <a:xfrm>
            <a:off x="548640" y="4059936"/>
            <a:ext cx="8714232" cy="457200"/>
          </a:xfrm>
          <a:prstGeom prst="rect">
            <a:avLst/>
          </a:prstGeom>
        </p:spPr>
        <p:txBody>
          <a:bodyPr lIns="0" tIns="0" rIns="0" bIns="0" anchor="b" anchorCtr="0"/>
          <a:lstStyle>
            <a:lvl1pPr marL="0" indent="0" algn="l" defTabSz="1219200" rtl="0" eaLnBrk="1" latinLnBrk="0" hangingPunct="1">
              <a:lnSpc>
                <a:spcPct val="90000"/>
              </a:lnSpc>
              <a:spcBef>
                <a:spcPct val="0"/>
              </a:spcBef>
              <a:buNone/>
              <a:defRPr lang="en-US" sz="2400" b="0" kern="1200" cap="none" spc="0" baseline="0" dirty="0">
                <a:solidFill>
                  <a:schemeClr val="tx1"/>
                </a:solidFill>
                <a:latin typeface="Arial" panose="020B0604020202020204" pitchFamily="34" charset="0"/>
                <a:ea typeface="+mn-ea"/>
                <a:cs typeface="Arial" panose="020B0604020202020204" pitchFamily="34" charset="0"/>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165" indent="0" algn="ctr">
              <a:buNone/>
              <a:defRPr>
                <a:solidFill>
                  <a:schemeClr val="tx1">
                    <a:tint val="75000"/>
                  </a:schemeClr>
                </a:solidFill>
              </a:defRPr>
            </a:lvl4pPr>
            <a:lvl5pPr marL="2437765" indent="0" algn="ctr">
              <a:buNone/>
              <a:defRPr>
                <a:solidFill>
                  <a:schemeClr val="tx1">
                    <a:tint val="75000"/>
                  </a:schemeClr>
                </a:solidFill>
              </a:defRPr>
            </a:lvl5pPr>
            <a:lvl6pPr marL="3047365" indent="0" algn="ctr">
              <a:buNone/>
              <a:defRPr>
                <a:solidFill>
                  <a:schemeClr val="tx1">
                    <a:tint val="75000"/>
                  </a:schemeClr>
                </a:solidFill>
              </a:defRPr>
            </a:lvl6pPr>
            <a:lvl7pPr marL="3656965" indent="0" algn="ctr">
              <a:buNone/>
              <a:defRPr>
                <a:solidFill>
                  <a:schemeClr val="tx1">
                    <a:tint val="75000"/>
                  </a:schemeClr>
                </a:solidFill>
              </a:defRPr>
            </a:lvl7pPr>
            <a:lvl8pPr marL="4266565" indent="0" algn="ctr">
              <a:buNone/>
              <a:defRPr>
                <a:solidFill>
                  <a:schemeClr val="tx1">
                    <a:tint val="75000"/>
                  </a:schemeClr>
                </a:solidFill>
              </a:defRPr>
            </a:lvl8pPr>
            <a:lvl9pPr marL="4876165" indent="0" algn="ctr">
              <a:buNone/>
              <a:defRPr>
                <a:solidFill>
                  <a:schemeClr val="tx1">
                    <a:tint val="75000"/>
                  </a:schemeClr>
                </a:solidFill>
              </a:defRPr>
            </a:lvl9pPr>
          </a:lstStyle>
          <a:p>
            <a:r>
              <a:rPr lang="en-US" dirty="0"/>
              <a:t>Click to edit subtitle placeholder</a:t>
            </a:r>
          </a:p>
        </p:txBody>
      </p:sp>
      <p:sp>
        <p:nvSpPr>
          <p:cNvPr id="5" name="Text Placeholder 4"/>
          <p:cNvSpPr>
            <a:spLocks noGrp="1"/>
          </p:cNvSpPr>
          <p:nvPr>
            <p:ph type="body" sz="quarter" idx="11"/>
          </p:nvPr>
        </p:nvSpPr>
        <p:spPr>
          <a:xfrm>
            <a:off x="548640" y="4800600"/>
            <a:ext cx="6409944" cy="512064"/>
          </a:xfrm>
          <a:prstGeom prst="rect">
            <a:avLst/>
          </a:prstGeom>
        </p:spPr>
        <p:txBody>
          <a:bodyPr lIns="0" tIns="0" rIns="0" bIns="0"/>
          <a:lstStyle>
            <a:lvl1pPr marL="0" indent="0">
              <a:buFontTx/>
              <a:buNone/>
              <a:defRPr sz="1600"/>
            </a:lvl1pPr>
          </a:lstStyle>
          <a:p>
            <a:pPr lvl="0"/>
            <a:r>
              <a:rPr lang="en-US" dirty="0"/>
              <a:t>Click to edit Master text styles</a:t>
            </a:r>
          </a:p>
          <a:p>
            <a:pPr lvl="0"/>
            <a:endParaRPr lang="en-US" dirty="0"/>
          </a:p>
        </p:txBody>
      </p:sp>
      <p:sp>
        <p:nvSpPr>
          <p:cNvPr id="20" name="Rectangle 19"/>
          <p:cNvSpPr/>
          <p:nvPr userDrawn="1"/>
        </p:nvSpPr>
        <p:spPr bwMode="black">
          <a:xfrm>
            <a:off x="548640" y="4557713"/>
            <a:ext cx="1097683" cy="1067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21" name="Straight Connector 20"/>
          <p:cNvCxnSpPr/>
          <p:nvPr userDrawn="1"/>
        </p:nvCxnSpPr>
        <p:spPr>
          <a:xfrm>
            <a:off x="548640" y="4664439"/>
            <a:ext cx="10419093"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23" name="Picture 2" descr="C:\Users\kathyp\Documents\00_Brand-Resources\Multimode Elements\Multimode Icons\PNG\Multimode-Icon_HANG.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96040"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C:\Users\kathyp\Documents\00_Brand-Resources\Multimode Elements\Multimode Icons\PNG\Multimode-Icon_HOLD.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309824"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C:\Users\kathyp\Documents\00_Brand-Resources\Multimode Elements\Multimode Icons\PNG\Multimode-Icon_LAPTOP.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667211"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descr="C:\Users\kathyp\Documents\00_Brand-Resources\Multimode Elements\Multimode Icons\PNG\Multimode-Icon_STAND.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737392"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C:\Users\kathyp\Documents\00_Brand-Resources\Multimode Elements\Multimode Icons\PNG\Multimode-Icon_STAND-Tablet.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3451176"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7" descr="C:\Users\kathyp\Documents\00_Brand-Resources\Multimode Elements\Multimode Icons\PNG\Multimode-Icon_TABLE.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3808563"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C:\Users\kathyp\Documents\00_Brand-Resources\Multimode Elements\Multimode Icons\PNG\Multimode-Icon_TABLE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4165950"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9" descr="C:\Users\kathyp\Documents\00_Brand-Resources\Multimode Elements\Multimode Icons\PNG\Multimode-Icon_TENT.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5592528"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descr="C:\Users\kathyp\Documents\00_Brand-Resources\Multimode Elements\Multimode Icons\PNG\Multimode-Icon_TILT.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6306312"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1" descr="C:\Users\kathyp\Documents\00_Brand-Resources\Multimode Elements\Multimode Icons\PNG\Multimode-Icon_TV.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6663707" y="5468108"/>
            <a:ext cx="311886" cy="311886"/>
          </a:xfrm>
          <a:prstGeom prst="rect">
            <a:avLst/>
          </a:prstGeom>
          <a:noFill/>
          <a:extLst>
            <a:ext uri="{909E8E84-426E-40DD-AFC4-6F175D3DCCD1}">
              <a14:hiddenFill xmlns:a14="http://schemas.microsoft.com/office/drawing/2010/main">
                <a:solidFill>
                  <a:srgbClr val="FFFFFF"/>
                </a:solidFill>
              </a14:hiddenFill>
            </a:ext>
          </a:extLst>
        </p:spPr>
      </p:pic>
      <p:grpSp>
        <p:nvGrpSpPr>
          <p:cNvPr id="33" name="Group 32"/>
          <p:cNvGrpSpPr/>
          <p:nvPr userDrawn="1"/>
        </p:nvGrpSpPr>
        <p:grpSpPr>
          <a:xfrm>
            <a:off x="2024598" y="5468108"/>
            <a:ext cx="310896" cy="310896"/>
            <a:chOff x="2024598" y="5468108"/>
            <a:chExt cx="310896" cy="310896"/>
          </a:xfrm>
        </p:grpSpPr>
        <p:sp>
          <p:nvSpPr>
            <p:cNvPr id="34" name="Oval 33"/>
            <p:cNvSpPr/>
            <p:nvPr userDrawn="1"/>
          </p:nvSpPr>
          <p:spPr>
            <a:xfrm>
              <a:off x="2024598"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35" name="Picture 3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118814" y="5509256"/>
              <a:ext cx="122464" cy="228600"/>
            </a:xfrm>
            <a:prstGeom prst="rect">
              <a:avLst/>
            </a:prstGeom>
          </p:spPr>
        </p:pic>
      </p:grpSp>
      <p:grpSp>
        <p:nvGrpSpPr>
          <p:cNvPr id="36" name="Group 35"/>
          <p:cNvGrpSpPr/>
          <p:nvPr userDrawn="1"/>
        </p:nvGrpSpPr>
        <p:grpSpPr>
          <a:xfrm>
            <a:off x="3094779" y="5468108"/>
            <a:ext cx="310896" cy="310896"/>
            <a:chOff x="3094779" y="5468108"/>
            <a:chExt cx="310896" cy="310896"/>
          </a:xfrm>
        </p:grpSpPr>
        <p:sp>
          <p:nvSpPr>
            <p:cNvPr id="37" name="Oval 36"/>
            <p:cNvSpPr/>
            <p:nvPr userDrawn="1"/>
          </p:nvSpPr>
          <p:spPr>
            <a:xfrm>
              <a:off x="3094779" y="5468108"/>
              <a:ext cx="310896" cy="3108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38" name="Picture 9" descr="C:\Users\yhwang\Desktop\WW Design\Multimode Icons\twitter-01.pn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3094779" y="5468108"/>
              <a:ext cx="310896" cy="310896"/>
            </a:xfrm>
            <a:prstGeom prst="rect">
              <a:avLst/>
            </a:prstGeom>
            <a:noFill/>
          </p:spPr>
        </p:pic>
      </p:grpSp>
      <p:grpSp>
        <p:nvGrpSpPr>
          <p:cNvPr id="39" name="Group 38"/>
          <p:cNvGrpSpPr/>
          <p:nvPr userDrawn="1"/>
        </p:nvGrpSpPr>
        <p:grpSpPr>
          <a:xfrm>
            <a:off x="953427" y="5468108"/>
            <a:ext cx="310896" cy="310896"/>
            <a:chOff x="953427" y="5468108"/>
            <a:chExt cx="310896" cy="310896"/>
          </a:xfrm>
        </p:grpSpPr>
        <p:sp>
          <p:nvSpPr>
            <p:cNvPr id="40" name="Oval 39"/>
            <p:cNvSpPr/>
            <p:nvPr userDrawn="1"/>
          </p:nvSpPr>
          <p:spPr>
            <a:xfrm>
              <a:off x="953427"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41" name="Picture 5" descr="C:\Users\yhwang\Desktop\WW Design\Multimode Icons\globe-01.pn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980859" y="5495540"/>
              <a:ext cx="256032" cy="256032"/>
            </a:xfrm>
            <a:prstGeom prst="rect">
              <a:avLst/>
            </a:prstGeom>
            <a:noFill/>
          </p:spPr>
        </p:pic>
      </p:grpSp>
      <p:grpSp>
        <p:nvGrpSpPr>
          <p:cNvPr id="42" name="Group 41"/>
          <p:cNvGrpSpPr/>
          <p:nvPr userDrawn="1"/>
        </p:nvGrpSpPr>
        <p:grpSpPr>
          <a:xfrm>
            <a:off x="2355828" y="5442941"/>
            <a:ext cx="365760" cy="365760"/>
            <a:chOff x="2355828" y="5442941"/>
            <a:chExt cx="365760" cy="365760"/>
          </a:xfrm>
        </p:grpSpPr>
        <p:sp>
          <p:nvSpPr>
            <p:cNvPr id="43" name="Oval 42"/>
            <p:cNvSpPr/>
            <p:nvPr userDrawn="1"/>
          </p:nvSpPr>
          <p:spPr>
            <a:xfrm>
              <a:off x="2380995"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44" name="Picture 2" descr="C:\Users\yhwang\Desktop\WW Design\Multimode Icons\chain-01.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2355828" y="5442941"/>
              <a:ext cx="365760" cy="365760"/>
            </a:xfrm>
            <a:prstGeom prst="rect">
              <a:avLst/>
            </a:prstGeom>
            <a:noFill/>
          </p:spPr>
        </p:pic>
      </p:grpSp>
      <p:grpSp>
        <p:nvGrpSpPr>
          <p:cNvPr id="45" name="Group 44"/>
          <p:cNvGrpSpPr/>
          <p:nvPr userDrawn="1"/>
        </p:nvGrpSpPr>
        <p:grpSpPr>
          <a:xfrm>
            <a:off x="5236131" y="5468108"/>
            <a:ext cx="310896" cy="310896"/>
            <a:chOff x="5236131" y="5468108"/>
            <a:chExt cx="310896" cy="310896"/>
          </a:xfrm>
        </p:grpSpPr>
        <p:sp>
          <p:nvSpPr>
            <p:cNvPr id="46" name="Oval 45"/>
            <p:cNvSpPr/>
            <p:nvPr userDrawn="1"/>
          </p:nvSpPr>
          <p:spPr>
            <a:xfrm>
              <a:off x="5236131"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47" name="Picture 46" descr="C:\Users\yhwang\Desktop\WW Design\Multimode Icons\facebook-01.png"/>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5236131" y="5468108"/>
              <a:ext cx="310896" cy="310896"/>
            </a:xfrm>
            <a:prstGeom prst="rect">
              <a:avLst/>
            </a:prstGeom>
            <a:noFill/>
          </p:spPr>
        </p:pic>
      </p:grpSp>
      <p:grpSp>
        <p:nvGrpSpPr>
          <p:cNvPr id="48" name="Group 47"/>
          <p:cNvGrpSpPr/>
          <p:nvPr userDrawn="1"/>
        </p:nvGrpSpPr>
        <p:grpSpPr>
          <a:xfrm>
            <a:off x="4523337" y="5468108"/>
            <a:ext cx="310896" cy="310896"/>
            <a:chOff x="4523337" y="5468108"/>
            <a:chExt cx="310896" cy="310896"/>
          </a:xfrm>
        </p:grpSpPr>
        <p:sp>
          <p:nvSpPr>
            <p:cNvPr id="49" name="Oval 48"/>
            <p:cNvSpPr/>
            <p:nvPr userDrawn="1"/>
          </p:nvSpPr>
          <p:spPr>
            <a:xfrm>
              <a:off x="4523337" y="5468108"/>
              <a:ext cx="310896" cy="3108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50" name="Picture 7" descr="C:\Users\yhwang\Desktop\WW Design\Multimode Icons\server-01.png"/>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4523337" y="5468108"/>
              <a:ext cx="310896" cy="310896"/>
            </a:xfrm>
            <a:prstGeom prst="rect">
              <a:avLst/>
            </a:prstGeom>
            <a:noFill/>
          </p:spPr>
        </p:pic>
      </p:grpSp>
      <p:grpSp>
        <p:nvGrpSpPr>
          <p:cNvPr id="52" name="Group 51"/>
          <p:cNvGrpSpPr/>
          <p:nvPr userDrawn="1"/>
        </p:nvGrpSpPr>
        <p:grpSpPr>
          <a:xfrm>
            <a:off x="4879734" y="5468108"/>
            <a:ext cx="310896" cy="310896"/>
            <a:chOff x="4879734" y="5468108"/>
            <a:chExt cx="310896" cy="310896"/>
          </a:xfrm>
        </p:grpSpPr>
        <p:sp>
          <p:nvSpPr>
            <p:cNvPr id="53" name="Oval 52"/>
            <p:cNvSpPr/>
            <p:nvPr userDrawn="1"/>
          </p:nvSpPr>
          <p:spPr>
            <a:xfrm>
              <a:off x="4879734"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57" name="Picture 6" descr="C:\Users\yhwang\Desktop\WW Design\Multimode Icons\network-01.png"/>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4879734" y="5468108"/>
              <a:ext cx="310896" cy="310896"/>
            </a:xfrm>
            <a:prstGeom prst="rect">
              <a:avLst/>
            </a:prstGeom>
            <a:noFill/>
          </p:spPr>
        </p:pic>
      </p:grpSp>
      <p:grpSp>
        <p:nvGrpSpPr>
          <p:cNvPr id="58" name="Group 57"/>
          <p:cNvGrpSpPr/>
          <p:nvPr userDrawn="1"/>
        </p:nvGrpSpPr>
        <p:grpSpPr>
          <a:xfrm>
            <a:off x="5949915" y="5468108"/>
            <a:ext cx="310896" cy="310896"/>
            <a:chOff x="5949915" y="5468108"/>
            <a:chExt cx="310896" cy="310896"/>
          </a:xfrm>
        </p:grpSpPr>
        <p:sp>
          <p:nvSpPr>
            <p:cNvPr id="59" name="Oval 58"/>
            <p:cNvSpPr/>
            <p:nvPr userDrawn="1"/>
          </p:nvSpPr>
          <p:spPr>
            <a:xfrm>
              <a:off x="5949915"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60" name="Picture 8" descr="C:\Users\yhwang\Desktop\WW Design\Multimode Icons\think_light-01.png"/>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a:stretch>
              <a:fillRect/>
            </a:stretch>
          </p:blipFill>
          <p:spPr bwMode="auto">
            <a:xfrm>
              <a:off x="5949915" y="5468108"/>
              <a:ext cx="310896" cy="310896"/>
            </a:xfrm>
            <a:prstGeom prst="rect">
              <a:avLst/>
            </a:prstGeom>
            <a:noFill/>
          </p:spPr>
        </p:pic>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_Pictur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893"/>
            <a:ext cx="12190415" cy="6857107"/>
          </a:xfrm>
          <a:prstGeom prst="rect">
            <a:avLst/>
          </a:prstGeom>
        </p:spPr>
      </p:pic>
      <p:sp>
        <p:nvSpPr>
          <p:cNvPr id="56" name="Title 16"/>
          <p:cNvSpPr>
            <a:spLocks noGrp="1"/>
          </p:cNvSpPr>
          <p:nvPr>
            <p:ph type="title" hasCustomPrompt="1"/>
          </p:nvPr>
        </p:nvSpPr>
        <p:spPr bwMode="gray">
          <a:xfrm>
            <a:off x="548640" y="2048256"/>
            <a:ext cx="8723376" cy="1581912"/>
          </a:xfrm>
          <a:prstGeom prst="rect">
            <a:avLst/>
          </a:prstGeom>
        </p:spPr>
        <p:txBody>
          <a:bodyPr lIns="0" tIns="60949" rIns="121899" bIns="60949" anchor="b" anchorCtr="0"/>
          <a:lstStyle>
            <a:lvl1pPr marL="0" algn="l" defTabSz="1219200" rtl="0" eaLnBrk="1" latinLnBrk="0" hangingPunct="1">
              <a:lnSpc>
                <a:spcPts val="5800"/>
              </a:lnSpc>
              <a:spcBef>
                <a:spcPct val="0"/>
              </a:spcBef>
              <a:buNone/>
              <a:defRPr lang="en-US" sz="6000" b="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text, two lines maximum</a:t>
            </a:r>
          </a:p>
        </p:txBody>
      </p:sp>
      <p:sp>
        <p:nvSpPr>
          <p:cNvPr id="55" name="Subtitle 2"/>
          <p:cNvSpPr>
            <a:spLocks noGrp="1"/>
          </p:cNvSpPr>
          <p:nvPr>
            <p:ph type="subTitle" idx="1" hasCustomPrompt="1"/>
          </p:nvPr>
        </p:nvSpPr>
        <p:spPr bwMode="gray">
          <a:xfrm>
            <a:off x="548640" y="4059936"/>
            <a:ext cx="8714232" cy="457200"/>
          </a:xfrm>
          <a:prstGeom prst="rect">
            <a:avLst/>
          </a:prstGeom>
        </p:spPr>
        <p:txBody>
          <a:bodyPr lIns="0" tIns="0" rIns="0" bIns="0" anchor="b" anchorCtr="0"/>
          <a:lstStyle>
            <a:lvl1pPr marL="0" indent="0" algn="l" defTabSz="1219200" rtl="0" eaLnBrk="1" latinLnBrk="0" hangingPunct="1">
              <a:lnSpc>
                <a:spcPct val="90000"/>
              </a:lnSpc>
              <a:spcBef>
                <a:spcPct val="0"/>
              </a:spcBef>
              <a:buNone/>
              <a:defRPr lang="en-US" sz="2400" b="0" kern="1200" cap="none" spc="0" baseline="0" dirty="0">
                <a:solidFill>
                  <a:schemeClr val="tx1"/>
                </a:solidFill>
                <a:latin typeface="Arial" panose="020B0604020202020204" pitchFamily="34" charset="0"/>
                <a:ea typeface="+mn-ea"/>
                <a:cs typeface="Arial" panose="020B0604020202020204" pitchFamily="34" charset="0"/>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165" indent="0" algn="ctr">
              <a:buNone/>
              <a:defRPr>
                <a:solidFill>
                  <a:schemeClr val="tx1">
                    <a:tint val="75000"/>
                  </a:schemeClr>
                </a:solidFill>
              </a:defRPr>
            </a:lvl4pPr>
            <a:lvl5pPr marL="2437765" indent="0" algn="ctr">
              <a:buNone/>
              <a:defRPr>
                <a:solidFill>
                  <a:schemeClr val="tx1">
                    <a:tint val="75000"/>
                  </a:schemeClr>
                </a:solidFill>
              </a:defRPr>
            </a:lvl5pPr>
            <a:lvl6pPr marL="3047365" indent="0" algn="ctr">
              <a:buNone/>
              <a:defRPr>
                <a:solidFill>
                  <a:schemeClr val="tx1">
                    <a:tint val="75000"/>
                  </a:schemeClr>
                </a:solidFill>
              </a:defRPr>
            </a:lvl6pPr>
            <a:lvl7pPr marL="3656965" indent="0" algn="ctr">
              <a:buNone/>
              <a:defRPr>
                <a:solidFill>
                  <a:schemeClr val="tx1">
                    <a:tint val="75000"/>
                  </a:schemeClr>
                </a:solidFill>
              </a:defRPr>
            </a:lvl7pPr>
            <a:lvl8pPr marL="4266565" indent="0" algn="ctr">
              <a:buNone/>
              <a:defRPr>
                <a:solidFill>
                  <a:schemeClr val="tx1">
                    <a:tint val="75000"/>
                  </a:schemeClr>
                </a:solidFill>
              </a:defRPr>
            </a:lvl8pPr>
            <a:lvl9pPr marL="4876165" indent="0" algn="ctr">
              <a:buNone/>
              <a:defRPr>
                <a:solidFill>
                  <a:schemeClr val="tx1">
                    <a:tint val="75000"/>
                  </a:schemeClr>
                </a:solidFill>
              </a:defRPr>
            </a:lvl9pPr>
          </a:lstStyle>
          <a:p>
            <a:r>
              <a:rPr lang="en-US" dirty="0"/>
              <a:t>Click to edit subtitle placeholder</a:t>
            </a:r>
          </a:p>
        </p:txBody>
      </p:sp>
      <p:sp>
        <p:nvSpPr>
          <p:cNvPr id="5" name="Text Placeholder 4"/>
          <p:cNvSpPr>
            <a:spLocks noGrp="1"/>
          </p:cNvSpPr>
          <p:nvPr>
            <p:ph type="body" sz="quarter" idx="11"/>
          </p:nvPr>
        </p:nvSpPr>
        <p:spPr>
          <a:xfrm>
            <a:off x="548640" y="4800600"/>
            <a:ext cx="6409944" cy="512064"/>
          </a:xfrm>
          <a:prstGeom prst="rect">
            <a:avLst/>
          </a:prstGeom>
        </p:spPr>
        <p:txBody>
          <a:bodyPr lIns="0" tIns="0" rIns="0" bIns="0"/>
          <a:lstStyle>
            <a:lvl1pPr marL="0" indent="0">
              <a:buFontTx/>
              <a:buNone/>
              <a:defRPr sz="1600"/>
            </a:lvl1pPr>
          </a:lstStyle>
          <a:p>
            <a:pPr lvl="0"/>
            <a:r>
              <a:rPr lang="en-US" dirty="0"/>
              <a:t>Click to edit Master text styles</a:t>
            </a:r>
          </a:p>
          <a:p>
            <a:pPr lvl="0"/>
            <a:endParaRPr lang="en-US" dirty="0"/>
          </a:p>
        </p:txBody>
      </p:sp>
      <p:pic>
        <p:nvPicPr>
          <p:cNvPr id="23" name="Picture 2" descr="C:\Users\kathyp\Documents\00_Brand-Resources\Multimode Elements\Multimode Icons\PNG\Multimode-Icon_HANG.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96040"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C:\Users\kathyp\Documents\00_Brand-Resources\Multimode Elements\Multimode Icons\PNG\Multimode-Icon_HOLD.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309824"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C:\Users\kathyp\Documents\00_Brand-Resources\Multimode Elements\Multimode Icons\PNG\Multimode-Icon_LAPTOP.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667211"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descr="C:\Users\kathyp\Documents\00_Brand-Resources\Multimode Elements\Multimode Icons\PNG\Multimode-Icon_STAND.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737392"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C:\Users\kathyp\Documents\00_Brand-Resources\Multimode Elements\Multimode Icons\PNG\Multimode-Icon_STAND-Tablet.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3451176"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7" descr="C:\Users\kathyp\Documents\00_Brand-Resources\Multimode Elements\Multimode Icons\PNG\Multimode-Icon_TABLE.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3808563"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C:\Users\kathyp\Documents\00_Brand-Resources\Multimode Elements\Multimode Icons\PNG\Multimode-Icon_TABLE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4165950"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9" descr="C:\Users\kathyp\Documents\00_Brand-Resources\Multimode Elements\Multimode Icons\PNG\Multimode-Icon_TENT.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5592528"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descr="C:\Users\kathyp\Documents\00_Brand-Resources\Multimode Elements\Multimode Icons\PNG\Multimode-Icon_TILT.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6306312"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1" descr="C:\Users\kathyp\Documents\00_Brand-Resources\Multimode Elements\Multimode Icons\PNG\Multimode-Icon_TV.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6663707" y="5468108"/>
            <a:ext cx="311886" cy="311886"/>
          </a:xfrm>
          <a:prstGeom prst="rect">
            <a:avLst/>
          </a:prstGeom>
          <a:noFill/>
          <a:extLst>
            <a:ext uri="{909E8E84-426E-40DD-AFC4-6F175D3DCCD1}">
              <a14:hiddenFill xmlns:a14="http://schemas.microsoft.com/office/drawing/2010/main">
                <a:solidFill>
                  <a:srgbClr val="FFFFFF"/>
                </a:solidFill>
              </a14:hiddenFill>
            </a:ext>
          </a:extLst>
        </p:spPr>
      </p:pic>
      <p:grpSp>
        <p:nvGrpSpPr>
          <p:cNvPr id="33" name="Group 32"/>
          <p:cNvGrpSpPr/>
          <p:nvPr userDrawn="1"/>
        </p:nvGrpSpPr>
        <p:grpSpPr>
          <a:xfrm>
            <a:off x="2024598" y="5468108"/>
            <a:ext cx="310896" cy="310896"/>
            <a:chOff x="2024598" y="5468108"/>
            <a:chExt cx="310896" cy="310896"/>
          </a:xfrm>
        </p:grpSpPr>
        <p:sp>
          <p:nvSpPr>
            <p:cNvPr id="34" name="Oval 33"/>
            <p:cNvSpPr/>
            <p:nvPr userDrawn="1"/>
          </p:nvSpPr>
          <p:spPr>
            <a:xfrm>
              <a:off x="2024598"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35" name="Picture 3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118814" y="5509256"/>
              <a:ext cx="122464" cy="228600"/>
            </a:xfrm>
            <a:prstGeom prst="rect">
              <a:avLst/>
            </a:prstGeom>
          </p:spPr>
        </p:pic>
      </p:grpSp>
      <p:grpSp>
        <p:nvGrpSpPr>
          <p:cNvPr id="36" name="Group 35"/>
          <p:cNvGrpSpPr/>
          <p:nvPr userDrawn="1"/>
        </p:nvGrpSpPr>
        <p:grpSpPr>
          <a:xfrm>
            <a:off x="3094779" y="5468108"/>
            <a:ext cx="310896" cy="310896"/>
            <a:chOff x="3094779" y="5468108"/>
            <a:chExt cx="310896" cy="310896"/>
          </a:xfrm>
        </p:grpSpPr>
        <p:sp>
          <p:nvSpPr>
            <p:cNvPr id="37" name="Oval 36"/>
            <p:cNvSpPr/>
            <p:nvPr userDrawn="1"/>
          </p:nvSpPr>
          <p:spPr>
            <a:xfrm>
              <a:off x="3094779" y="5468108"/>
              <a:ext cx="310896" cy="3108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38" name="Picture 9" descr="C:\Users\yhwang\Desktop\WW Design\Multimode Icons\twitter-01.pn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3094779" y="5468108"/>
              <a:ext cx="310896" cy="310896"/>
            </a:xfrm>
            <a:prstGeom prst="rect">
              <a:avLst/>
            </a:prstGeom>
            <a:noFill/>
          </p:spPr>
        </p:pic>
      </p:grpSp>
      <p:grpSp>
        <p:nvGrpSpPr>
          <p:cNvPr id="39" name="Group 38"/>
          <p:cNvGrpSpPr/>
          <p:nvPr userDrawn="1"/>
        </p:nvGrpSpPr>
        <p:grpSpPr>
          <a:xfrm>
            <a:off x="953427" y="5468108"/>
            <a:ext cx="310896" cy="310896"/>
            <a:chOff x="953427" y="5468108"/>
            <a:chExt cx="310896" cy="310896"/>
          </a:xfrm>
        </p:grpSpPr>
        <p:sp>
          <p:nvSpPr>
            <p:cNvPr id="40" name="Oval 39"/>
            <p:cNvSpPr/>
            <p:nvPr userDrawn="1"/>
          </p:nvSpPr>
          <p:spPr>
            <a:xfrm>
              <a:off x="953427"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41" name="Picture 5" descr="C:\Users\yhwang\Desktop\WW Design\Multimode Icons\globe-01.pn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980859" y="5495540"/>
              <a:ext cx="256032" cy="256032"/>
            </a:xfrm>
            <a:prstGeom prst="rect">
              <a:avLst/>
            </a:prstGeom>
            <a:noFill/>
          </p:spPr>
        </p:pic>
      </p:grpSp>
      <p:grpSp>
        <p:nvGrpSpPr>
          <p:cNvPr id="42" name="Group 41"/>
          <p:cNvGrpSpPr/>
          <p:nvPr userDrawn="1"/>
        </p:nvGrpSpPr>
        <p:grpSpPr>
          <a:xfrm>
            <a:off x="2355828" y="5442941"/>
            <a:ext cx="365760" cy="365760"/>
            <a:chOff x="2355828" y="5442941"/>
            <a:chExt cx="365760" cy="365760"/>
          </a:xfrm>
        </p:grpSpPr>
        <p:sp>
          <p:nvSpPr>
            <p:cNvPr id="43" name="Oval 42"/>
            <p:cNvSpPr/>
            <p:nvPr userDrawn="1"/>
          </p:nvSpPr>
          <p:spPr>
            <a:xfrm>
              <a:off x="2380995"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44" name="Picture 2" descr="C:\Users\yhwang\Desktop\WW Design\Multimode Icons\chain-01.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2355828" y="5442941"/>
              <a:ext cx="365760" cy="365760"/>
            </a:xfrm>
            <a:prstGeom prst="rect">
              <a:avLst/>
            </a:prstGeom>
            <a:noFill/>
          </p:spPr>
        </p:pic>
      </p:grpSp>
      <p:grpSp>
        <p:nvGrpSpPr>
          <p:cNvPr id="45" name="Group 44"/>
          <p:cNvGrpSpPr/>
          <p:nvPr userDrawn="1"/>
        </p:nvGrpSpPr>
        <p:grpSpPr>
          <a:xfrm>
            <a:off x="5236131" y="5468108"/>
            <a:ext cx="310896" cy="310896"/>
            <a:chOff x="5236131" y="5468108"/>
            <a:chExt cx="310896" cy="310896"/>
          </a:xfrm>
        </p:grpSpPr>
        <p:sp>
          <p:nvSpPr>
            <p:cNvPr id="46" name="Oval 45"/>
            <p:cNvSpPr/>
            <p:nvPr userDrawn="1"/>
          </p:nvSpPr>
          <p:spPr>
            <a:xfrm>
              <a:off x="5236131"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47" name="Picture 46" descr="C:\Users\yhwang\Desktop\WW Design\Multimode Icons\facebook-01.png"/>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5236131" y="5468108"/>
              <a:ext cx="310896" cy="310896"/>
            </a:xfrm>
            <a:prstGeom prst="rect">
              <a:avLst/>
            </a:prstGeom>
            <a:noFill/>
          </p:spPr>
        </p:pic>
      </p:grpSp>
      <p:grpSp>
        <p:nvGrpSpPr>
          <p:cNvPr id="48" name="Group 47"/>
          <p:cNvGrpSpPr/>
          <p:nvPr userDrawn="1"/>
        </p:nvGrpSpPr>
        <p:grpSpPr>
          <a:xfrm>
            <a:off x="4523337" y="5468108"/>
            <a:ext cx="310896" cy="310896"/>
            <a:chOff x="4523337" y="5468108"/>
            <a:chExt cx="310896" cy="310896"/>
          </a:xfrm>
        </p:grpSpPr>
        <p:sp>
          <p:nvSpPr>
            <p:cNvPr id="49" name="Oval 48"/>
            <p:cNvSpPr/>
            <p:nvPr userDrawn="1"/>
          </p:nvSpPr>
          <p:spPr>
            <a:xfrm>
              <a:off x="4523337" y="5468108"/>
              <a:ext cx="310896" cy="3108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50" name="Picture 7" descr="C:\Users\yhwang\Desktop\WW Design\Multimode Icons\server-01.png"/>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4523337" y="5468108"/>
              <a:ext cx="310896" cy="310896"/>
            </a:xfrm>
            <a:prstGeom prst="rect">
              <a:avLst/>
            </a:prstGeom>
            <a:noFill/>
          </p:spPr>
        </p:pic>
      </p:grpSp>
      <p:grpSp>
        <p:nvGrpSpPr>
          <p:cNvPr id="52" name="Group 51"/>
          <p:cNvGrpSpPr/>
          <p:nvPr userDrawn="1"/>
        </p:nvGrpSpPr>
        <p:grpSpPr>
          <a:xfrm>
            <a:off x="4879734" y="5468108"/>
            <a:ext cx="310896" cy="310896"/>
            <a:chOff x="4879734" y="5468108"/>
            <a:chExt cx="310896" cy="310896"/>
          </a:xfrm>
        </p:grpSpPr>
        <p:sp>
          <p:nvSpPr>
            <p:cNvPr id="53" name="Oval 52"/>
            <p:cNvSpPr/>
            <p:nvPr userDrawn="1"/>
          </p:nvSpPr>
          <p:spPr>
            <a:xfrm>
              <a:off x="4879734"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57" name="Picture 6" descr="C:\Users\yhwang\Desktop\WW Design\Multimode Icons\network-01.png"/>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4879734" y="5468108"/>
              <a:ext cx="310896" cy="310896"/>
            </a:xfrm>
            <a:prstGeom prst="rect">
              <a:avLst/>
            </a:prstGeom>
            <a:noFill/>
          </p:spPr>
        </p:pic>
      </p:grpSp>
      <p:grpSp>
        <p:nvGrpSpPr>
          <p:cNvPr id="58" name="Group 57"/>
          <p:cNvGrpSpPr/>
          <p:nvPr userDrawn="1"/>
        </p:nvGrpSpPr>
        <p:grpSpPr>
          <a:xfrm>
            <a:off x="5949915" y="5468108"/>
            <a:ext cx="310896" cy="310896"/>
            <a:chOff x="5949915" y="5468108"/>
            <a:chExt cx="310896" cy="310896"/>
          </a:xfrm>
        </p:grpSpPr>
        <p:sp>
          <p:nvSpPr>
            <p:cNvPr id="59" name="Oval 58"/>
            <p:cNvSpPr/>
            <p:nvPr userDrawn="1"/>
          </p:nvSpPr>
          <p:spPr>
            <a:xfrm>
              <a:off x="5949915"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60" name="Picture 8" descr="C:\Users\yhwang\Desktop\WW Design\Multimode Icons\think_light-01.png"/>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a:stretch>
              <a:fillRect/>
            </a:stretch>
          </p:blipFill>
          <p:spPr bwMode="auto">
            <a:xfrm>
              <a:off x="5949915" y="5468108"/>
              <a:ext cx="310896" cy="310896"/>
            </a:xfrm>
            <a:prstGeom prst="rect">
              <a:avLst/>
            </a:prstGeom>
            <a:noFill/>
          </p:spPr>
        </p:pic>
      </p:grpSp>
      <p:sp>
        <p:nvSpPr>
          <p:cNvPr id="66" name="Picture Placeholder 4"/>
          <p:cNvSpPr>
            <a:spLocks noGrp="1"/>
          </p:cNvSpPr>
          <p:nvPr>
            <p:ph type="pic" sz="quarter" idx="12"/>
          </p:nvPr>
        </p:nvSpPr>
        <p:spPr>
          <a:xfrm>
            <a:off x="9815120" y="3464892"/>
            <a:ext cx="1200544" cy="1199183"/>
          </a:xfrm>
          <a:prstGeom prst="rect">
            <a:avLst/>
          </a:prstGeom>
          <a:ln w="38100">
            <a:noFill/>
          </a:ln>
          <a:effectLst/>
        </p:spPr>
        <p:txBody>
          <a:bodyPr/>
          <a:lstStyle>
            <a:lvl1pPr>
              <a:defRPr sz="1000"/>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7" name="Text Placeholder 17"/>
          <p:cNvSpPr>
            <a:spLocks noGrp="1"/>
          </p:cNvSpPr>
          <p:nvPr>
            <p:ph type="body" sz="quarter" idx="13" hasCustomPrompt="1"/>
          </p:nvPr>
        </p:nvSpPr>
        <p:spPr>
          <a:xfrm>
            <a:off x="9158288" y="4770438"/>
            <a:ext cx="1689100" cy="198437"/>
          </a:xfrm>
          <a:prstGeom prst="rect">
            <a:avLst/>
          </a:prstGeom>
        </p:spPr>
        <p:txBody>
          <a:bodyPr lIns="0" tIns="45720" rIns="45720"/>
          <a:lstStyle>
            <a:lvl1pPr marL="0" indent="0" algn="r">
              <a:buFontTx/>
              <a:buNone/>
              <a:defRPr sz="1100"/>
            </a:lvl1pPr>
            <a:lvl2pPr marL="341630" indent="0" algn="r">
              <a:buFontTx/>
              <a:buNone/>
              <a:defRPr sz="1100"/>
            </a:lvl2pPr>
            <a:lvl3pPr marL="679450" indent="0" algn="r">
              <a:buFontTx/>
              <a:buNone/>
              <a:defRPr sz="1100"/>
            </a:lvl3pPr>
            <a:lvl4pPr marL="966470" indent="0" algn="r">
              <a:buFontTx/>
              <a:buNone/>
              <a:defRPr sz="1100"/>
            </a:lvl4pPr>
            <a:lvl5pPr marL="1146175" indent="0" algn="r">
              <a:buFontTx/>
              <a:buNone/>
              <a:defRPr sz="1100"/>
            </a:lvl5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sz="1100" b="0" i="0" u="none" strike="noStrike" kern="0" cap="none" spc="0" normalizeH="0" baseline="0" noProof="0" dirty="0">
                <a:ln>
                  <a:noFill/>
                </a:ln>
                <a:solidFill>
                  <a:sysClr val="windowText" lastClr="000000"/>
                </a:solidFill>
                <a:effectLst/>
                <a:uLnTx/>
                <a:uFillTx/>
              </a:rPr>
              <a:t>@</a:t>
            </a:r>
            <a:r>
              <a:rPr kumimoji="0" lang="en-US" sz="1100" b="0" i="0" u="none" strike="noStrike" kern="0" cap="none" spc="0" normalizeH="0" baseline="0" noProof="0" dirty="0" err="1">
                <a:ln>
                  <a:noFill/>
                </a:ln>
                <a:solidFill>
                  <a:sysClr val="windowText" lastClr="000000"/>
                </a:solidFill>
                <a:effectLst/>
                <a:uLnTx/>
                <a:uFillTx/>
              </a:rPr>
              <a:t>twitterhandle</a:t>
            </a:r>
            <a:endParaRPr kumimoji="0" lang="en-US" sz="1100" b="0" i="0" u="none" strike="noStrike" kern="0" cap="none" spc="0" normalizeH="0" baseline="0" noProof="0" dirty="0">
              <a:ln>
                <a:noFill/>
              </a:ln>
              <a:solidFill>
                <a:sysClr val="windowText" lastClr="000000"/>
              </a:solidFill>
              <a:effectLst/>
              <a:uLnTx/>
              <a:uFillTx/>
            </a:endParaRPr>
          </a:p>
        </p:txBody>
      </p:sp>
      <p:grpSp>
        <p:nvGrpSpPr>
          <p:cNvPr id="68" name="Group 67"/>
          <p:cNvGrpSpPr/>
          <p:nvPr userDrawn="1"/>
        </p:nvGrpSpPr>
        <p:grpSpPr>
          <a:xfrm>
            <a:off x="9815120" y="4664439"/>
            <a:ext cx="1200544" cy="305126"/>
            <a:chOff x="9815120" y="4664439"/>
            <a:chExt cx="1200544" cy="305126"/>
          </a:xfrm>
          <a:solidFill>
            <a:srgbClr val="4AC0E0"/>
          </a:solidFill>
        </p:grpSpPr>
        <p:sp>
          <p:nvSpPr>
            <p:cNvPr id="69" name="Rectangle 68"/>
            <p:cNvSpPr/>
            <p:nvPr userDrawn="1"/>
          </p:nvSpPr>
          <p:spPr bwMode="black">
            <a:xfrm>
              <a:off x="9815120" y="4664439"/>
              <a:ext cx="1200544" cy="106726"/>
            </a:xfrm>
            <a:prstGeom prst="rect">
              <a:avLst/>
            </a:prstGeom>
            <a:grpFill/>
            <a:ln w="10795" cap="flat" cmpd="sng" algn="ctr">
              <a:noFill/>
              <a:prstDash val="solid"/>
            </a:ln>
            <a:effectLst/>
          </p:spPr>
          <p:txBody>
            <a:bodyPr rtlCol="0" anchor="ctr"/>
            <a:lstStyle/>
            <a:p>
              <a:pPr algn="ctr" defTabSz="914400">
                <a:defRPr/>
              </a:pPr>
              <a:endParaRPr lang="en-US" sz="1800" kern="0">
                <a:solidFill>
                  <a:sysClr val="window" lastClr="FFFFFF"/>
                </a:solidFill>
              </a:endParaRPr>
            </a:p>
          </p:txBody>
        </p:sp>
        <p:sp>
          <p:nvSpPr>
            <p:cNvPr id="70" name="Rectangle 45"/>
            <p:cNvSpPr/>
            <p:nvPr userDrawn="1"/>
          </p:nvSpPr>
          <p:spPr bwMode="black">
            <a:xfrm>
              <a:off x="10853530" y="4771165"/>
              <a:ext cx="162133" cy="198400"/>
            </a:xfrm>
            <a:custGeom>
              <a:avLst/>
              <a:gdLst>
                <a:gd name="connsiteX0" fmla="*/ 0 w 1200544"/>
                <a:gd name="connsiteY0" fmla="*/ 0 h 106726"/>
                <a:gd name="connsiteX1" fmla="*/ 1200544 w 1200544"/>
                <a:gd name="connsiteY1" fmla="*/ 0 h 106726"/>
                <a:gd name="connsiteX2" fmla="*/ 1200544 w 1200544"/>
                <a:gd name="connsiteY2" fmla="*/ 106726 h 106726"/>
                <a:gd name="connsiteX3" fmla="*/ 0 w 1200544"/>
                <a:gd name="connsiteY3" fmla="*/ 106726 h 106726"/>
                <a:gd name="connsiteX4" fmla="*/ 0 w 1200544"/>
                <a:gd name="connsiteY4" fmla="*/ 0 h 106726"/>
                <a:gd name="connsiteX0-1" fmla="*/ 0 w 1200544"/>
                <a:gd name="connsiteY0-2" fmla="*/ 0 h 106726"/>
                <a:gd name="connsiteX1-3" fmla="*/ 1200544 w 1200544"/>
                <a:gd name="connsiteY1-4" fmla="*/ 0 h 106726"/>
                <a:gd name="connsiteX2-5" fmla="*/ 0 w 1200544"/>
                <a:gd name="connsiteY2-6" fmla="*/ 106726 h 106726"/>
                <a:gd name="connsiteX3-7" fmla="*/ 0 w 1200544"/>
                <a:gd name="connsiteY3-8" fmla="*/ 0 h 106726"/>
              </a:gdLst>
              <a:ahLst/>
              <a:cxnLst>
                <a:cxn ang="0">
                  <a:pos x="connsiteX0-1" y="connsiteY0-2"/>
                </a:cxn>
                <a:cxn ang="0">
                  <a:pos x="connsiteX1-3" y="connsiteY1-4"/>
                </a:cxn>
                <a:cxn ang="0">
                  <a:pos x="connsiteX2-5" y="connsiteY2-6"/>
                </a:cxn>
                <a:cxn ang="0">
                  <a:pos x="connsiteX3-7" y="connsiteY3-8"/>
                </a:cxn>
              </a:cxnLst>
              <a:rect l="l" t="t" r="r" b="b"/>
              <a:pathLst>
                <a:path w="1200544" h="106726">
                  <a:moveTo>
                    <a:pt x="0" y="0"/>
                  </a:moveTo>
                  <a:lnTo>
                    <a:pt x="1200544" y="0"/>
                  </a:lnTo>
                  <a:lnTo>
                    <a:pt x="0" y="106726"/>
                  </a:lnTo>
                  <a:lnTo>
                    <a:pt x="0" y="0"/>
                  </a:lnTo>
                  <a:close/>
                </a:path>
              </a:pathLst>
            </a:custGeom>
            <a:grpFill/>
            <a:ln w="10795" cap="flat" cmpd="sng" algn="ctr">
              <a:noFill/>
              <a:prstDash val="solid"/>
            </a:ln>
            <a:effectLst/>
          </p:spPr>
          <p:txBody>
            <a:bodyPr rtlCol="0" anchor="ctr"/>
            <a:lstStyle/>
            <a:p>
              <a:pPr algn="ctr" defTabSz="914400">
                <a:defRPr/>
              </a:pPr>
              <a:endParaRPr lang="en-US" sz="1800" kern="0">
                <a:solidFill>
                  <a:sysClr val="window" lastClr="FFFFFF"/>
                </a:solidFill>
              </a:endParaRPr>
            </a:p>
          </p:txBody>
        </p:sp>
      </p:grpSp>
      <p:sp>
        <p:nvSpPr>
          <p:cNvPr id="54" name="Rectangle 53"/>
          <p:cNvSpPr/>
          <p:nvPr userDrawn="1"/>
        </p:nvSpPr>
        <p:spPr bwMode="black">
          <a:xfrm>
            <a:off x="548640" y="4557713"/>
            <a:ext cx="1097683" cy="1067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63" name="Straight Connector 62"/>
          <p:cNvCxnSpPr/>
          <p:nvPr userDrawn="1"/>
        </p:nvCxnSpPr>
        <p:spPr>
          <a:xfrm>
            <a:off x="548640" y="4664439"/>
            <a:ext cx="10419093"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51" name="Footer Placeholder 61"/>
          <p:cNvSpPr>
            <a:spLocks noGrp="1"/>
          </p:cNvSpPr>
          <p:nvPr>
            <p:ph type="ftr" sz="quarter" idx="10"/>
          </p:nvPr>
        </p:nvSpPr>
        <p:spPr>
          <a:xfrm>
            <a:off x="548639" y="6550896"/>
            <a:ext cx="10839573" cy="153888"/>
          </a:xfrm>
        </p:spPr>
        <p:txBody>
          <a:bodyPr lIns="0">
            <a:spAutoFit/>
          </a:bodyPr>
          <a:lstStyle>
            <a:lvl1pPr>
              <a:defRPr cap="none"/>
            </a:lvl1pPr>
          </a:lstStyle>
          <a:p>
            <a:endParaRPr lang="en-US" sz="1000" dirty="0">
              <a:solidFill>
                <a:srgbClr val="939598"/>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Header_RED">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93"/>
            <a:ext cx="12190412" cy="6857107"/>
          </a:xfrm>
          <a:prstGeom prst="rect">
            <a:avLst/>
          </a:prstGeom>
        </p:spPr>
      </p:pic>
      <p:sp>
        <p:nvSpPr>
          <p:cNvPr id="17" name="Rectangle 16"/>
          <p:cNvSpPr/>
          <p:nvPr userDrawn="1"/>
        </p:nvSpPr>
        <p:spPr bwMode="black">
          <a:xfrm>
            <a:off x="0" y="6384631"/>
            <a:ext cx="12192000" cy="47336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cxnSp>
        <p:nvCxnSpPr>
          <p:cNvPr id="18" name="Straight Connector 17"/>
          <p:cNvCxnSpPr/>
          <p:nvPr userDrawn="1"/>
        </p:nvCxnSpPr>
        <p:spPr>
          <a:xfrm>
            <a:off x="0" y="6384631"/>
            <a:ext cx="12188952" cy="0"/>
          </a:xfrm>
          <a:prstGeom prst="line">
            <a:avLst/>
          </a:prstGeom>
          <a:ln w="38100">
            <a:solidFill>
              <a:schemeClr val="bg1"/>
            </a:solidFill>
          </a:ln>
          <a:effectLst>
            <a:outerShdw blurRad="254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1" name="Footer Placeholder 50"/>
          <p:cNvSpPr>
            <a:spLocks noGrp="1"/>
          </p:cNvSpPr>
          <p:nvPr>
            <p:ph type="ftr" sz="quarter" idx="10"/>
          </p:nvPr>
        </p:nvSpPr>
        <p:spPr>
          <a:xfrm>
            <a:off x="548640" y="6473952"/>
            <a:ext cx="3860800" cy="153888"/>
          </a:xfrm>
        </p:spPr>
        <p:txBody>
          <a:bodyPr/>
          <a:lstStyle>
            <a:lvl1pPr>
              <a:defRPr>
                <a:solidFill>
                  <a:schemeClr val="bg1"/>
                </a:solidFill>
              </a:defRPr>
            </a:lvl1pPr>
          </a:lstStyle>
          <a:p>
            <a:endParaRPr lang="en-US" sz="1000" dirty="0">
              <a:solidFill>
                <a:prstClr val="white"/>
              </a:solidFill>
              <a:cs typeface="Arial" panose="020B0604020202020204" pitchFamily="34" charset="0"/>
            </a:endParaRPr>
          </a:p>
        </p:txBody>
      </p:sp>
      <p:sp>
        <p:nvSpPr>
          <p:cNvPr id="46" name="Title 16"/>
          <p:cNvSpPr>
            <a:spLocks noGrp="1"/>
          </p:cNvSpPr>
          <p:nvPr>
            <p:ph type="title" hasCustomPrompt="1"/>
          </p:nvPr>
        </p:nvSpPr>
        <p:spPr bwMode="gray">
          <a:xfrm>
            <a:off x="1764792" y="1709928"/>
            <a:ext cx="9582912" cy="2852928"/>
          </a:xfrm>
          <a:prstGeom prst="rect">
            <a:avLst/>
          </a:prstGeom>
        </p:spPr>
        <p:txBody>
          <a:bodyPr lIns="0" tIns="0" rIns="0" bIns="0" anchor="b" anchorCtr="0"/>
          <a:lstStyle>
            <a:lvl1pPr marL="0" algn="l" defTabSz="1219200" rtl="0" eaLnBrk="1" latinLnBrk="0" hangingPunct="1">
              <a:lnSpc>
                <a:spcPts val="6480"/>
              </a:lnSpc>
              <a:spcBef>
                <a:spcPct val="0"/>
              </a:spcBef>
              <a:buNone/>
              <a:defRPr lang="en-US" sz="4800" b="0" kern="1200" cap="none" spc="0" baseline="0" dirty="0">
                <a:solidFill>
                  <a:schemeClr val="bg1"/>
                </a:solidFill>
                <a:latin typeface="Arial" panose="020B0604020202020204" pitchFamily="34" charset="0"/>
                <a:ea typeface="+mn-ea"/>
                <a:cs typeface="Arial" panose="020B0604020202020204" pitchFamily="34" charset="0"/>
              </a:defRPr>
            </a:lvl1pPr>
          </a:lstStyle>
          <a:p>
            <a:r>
              <a:rPr lang="en-US" dirty="0"/>
              <a:t>Click to edit section header title</a:t>
            </a:r>
          </a:p>
        </p:txBody>
      </p:sp>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bwMode="ltGray">
          <a:xfrm>
            <a:off x="1524" y="0"/>
            <a:ext cx="12188952" cy="711200"/>
          </a:xfrm>
          <a:prstGeom prst="rect">
            <a:avLst/>
          </a:prstGeom>
          <a:noFill/>
          <a:ln>
            <a:noFill/>
          </a:ln>
        </p:spPr>
      </p:pic>
      <p:sp>
        <p:nvSpPr>
          <p:cNvPr id="11" name="Text Placeholder 2"/>
          <p:cNvSpPr>
            <a:spLocks noGrp="1"/>
          </p:cNvSpPr>
          <p:nvPr>
            <p:ph type="body" idx="1" hasCustomPrompt="1"/>
          </p:nvPr>
        </p:nvSpPr>
        <p:spPr bwMode="white">
          <a:xfrm>
            <a:off x="1764792" y="4589463"/>
            <a:ext cx="9582658" cy="1500187"/>
          </a:xfrm>
          <a:prstGeom prst="rect">
            <a:avLst/>
          </a:prstGeo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subtitle text</a:t>
            </a:r>
          </a:p>
        </p:txBody>
      </p:sp>
      <p:cxnSp>
        <p:nvCxnSpPr>
          <p:cNvPr id="12" name="Straight Connector 11"/>
          <p:cNvCxnSpPr/>
          <p:nvPr userDrawn="1"/>
        </p:nvCxnSpPr>
        <p:spPr bwMode="white">
          <a:xfrm>
            <a:off x="1651781" y="4563269"/>
            <a:ext cx="0" cy="1816894"/>
          </a:xfrm>
          <a:prstGeom prst="line">
            <a:avLst/>
          </a:prstGeom>
          <a:ln w="12700">
            <a:solidFill>
              <a:schemeClr val="bg1"/>
            </a:solidFill>
            <a:tailEnd type="oval" w="lg" len="lg"/>
          </a:ln>
        </p:spPr>
        <p:style>
          <a:lnRef idx="1">
            <a:schemeClr val="accent1"/>
          </a:lnRef>
          <a:fillRef idx="0">
            <a:schemeClr val="accent1"/>
          </a:fillRef>
          <a:effectRef idx="0">
            <a:schemeClr val="accent1"/>
          </a:effectRef>
          <a:fontRef idx="minor">
            <a:schemeClr val="tx1"/>
          </a:fontRef>
        </p:style>
      </p:cxnSp>
      <p:sp>
        <p:nvSpPr>
          <p:cNvPr id="14" name="Oval 13"/>
          <p:cNvSpPr/>
          <p:nvPr userDrawn="1"/>
        </p:nvSpPr>
        <p:spPr bwMode="gray">
          <a:xfrm>
            <a:off x="1592345" y="6329604"/>
            <a:ext cx="118872" cy="118872"/>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sp>
        <p:nvSpPr>
          <p:cNvPr id="16" name="Freeform 5"/>
          <p:cNvSpPr>
            <a:spLocks noEditPoints="1"/>
          </p:cNvSpPr>
          <p:nvPr userDrawn="1"/>
        </p:nvSpPr>
        <p:spPr bwMode="white">
          <a:xfrm>
            <a:off x="1171990" y="4087549"/>
            <a:ext cx="347589" cy="346881"/>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206 w 412"/>
              <a:gd name="T11" fmla="*/ 376 h 412"/>
              <a:gd name="T12" fmla="*/ 36 w 412"/>
              <a:gd name="T13" fmla="*/ 206 h 412"/>
              <a:gd name="T14" fmla="*/ 206 w 412"/>
              <a:gd name="T15" fmla="*/ 36 h 412"/>
              <a:gd name="T16" fmla="*/ 376 w 412"/>
              <a:gd name="T17" fmla="*/ 206 h 412"/>
              <a:gd name="T18" fmla="*/ 206 w 412"/>
              <a:gd name="T19" fmla="*/ 376 h 412"/>
              <a:gd name="T20" fmla="*/ 328 w 412"/>
              <a:gd name="T21" fmla="*/ 206 h 412"/>
              <a:gd name="T22" fmla="*/ 260 w 412"/>
              <a:gd name="T23" fmla="*/ 274 h 412"/>
              <a:gd name="T24" fmla="*/ 222 w 412"/>
              <a:gd name="T25" fmla="*/ 274 h 412"/>
              <a:gd name="T26" fmla="*/ 271 w 412"/>
              <a:gd name="T27" fmla="*/ 225 h 412"/>
              <a:gd name="T28" fmla="*/ 90 w 412"/>
              <a:gd name="T29" fmla="*/ 225 h 412"/>
              <a:gd name="T30" fmla="*/ 90 w 412"/>
              <a:gd name="T31" fmla="*/ 218 h 412"/>
              <a:gd name="T32" fmla="*/ 90 w 412"/>
              <a:gd name="T33" fmla="*/ 194 h 412"/>
              <a:gd name="T34" fmla="*/ 90 w 412"/>
              <a:gd name="T35" fmla="*/ 187 h 412"/>
              <a:gd name="T36" fmla="*/ 271 w 412"/>
              <a:gd name="T37" fmla="*/ 187 h 412"/>
              <a:gd name="T38" fmla="*/ 222 w 412"/>
              <a:gd name="T39" fmla="*/ 138 h 412"/>
              <a:gd name="T40" fmla="*/ 260 w 412"/>
              <a:gd name="T41" fmla="*/ 138 h 412"/>
              <a:gd name="T42" fmla="*/ 328 w 412"/>
              <a:gd name="T43" fmla="*/ 20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2" h="412">
                <a:moveTo>
                  <a:pt x="206" y="0"/>
                </a:moveTo>
                <a:cubicBezTo>
                  <a:pt x="92" y="0"/>
                  <a:pt x="0" y="92"/>
                  <a:pt x="0" y="206"/>
                </a:cubicBezTo>
                <a:cubicBezTo>
                  <a:pt x="0" y="319"/>
                  <a:pt x="92" y="412"/>
                  <a:pt x="206" y="412"/>
                </a:cubicBezTo>
                <a:cubicBezTo>
                  <a:pt x="320" y="412"/>
                  <a:pt x="412" y="319"/>
                  <a:pt x="412" y="206"/>
                </a:cubicBezTo>
                <a:cubicBezTo>
                  <a:pt x="412" y="92"/>
                  <a:pt x="320" y="0"/>
                  <a:pt x="206" y="0"/>
                </a:cubicBezTo>
                <a:close/>
                <a:moveTo>
                  <a:pt x="206" y="376"/>
                </a:moveTo>
                <a:cubicBezTo>
                  <a:pt x="112" y="376"/>
                  <a:pt x="36" y="300"/>
                  <a:pt x="36" y="206"/>
                </a:cubicBezTo>
                <a:cubicBezTo>
                  <a:pt x="36" y="112"/>
                  <a:pt x="112" y="36"/>
                  <a:pt x="206" y="36"/>
                </a:cubicBezTo>
                <a:cubicBezTo>
                  <a:pt x="300" y="36"/>
                  <a:pt x="376" y="112"/>
                  <a:pt x="376" y="206"/>
                </a:cubicBezTo>
                <a:cubicBezTo>
                  <a:pt x="376" y="300"/>
                  <a:pt x="300" y="376"/>
                  <a:pt x="206" y="376"/>
                </a:cubicBezTo>
                <a:close/>
                <a:moveTo>
                  <a:pt x="328" y="206"/>
                </a:moveTo>
                <a:cubicBezTo>
                  <a:pt x="260" y="274"/>
                  <a:pt x="260" y="274"/>
                  <a:pt x="260" y="274"/>
                </a:cubicBezTo>
                <a:cubicBezTo>
                  <a:pt x="222" y="274"/>
                  <a:pt x="222" y="274"/>
                  <a:pt x="222" y="274"/>
                </a:cubicBezTo>
                <a:cubicBezTo>
                  <a:pt x="271" y="225"/>
                  <a:pt x="271" y="225"/>
                  <a:pt x="271" y="225"/>
                </a:cubicBezTo>
                <a:cubicBezTo>
                  <a:pt x="90" y="225"/>
                  <a:pt x="90" y="225"/>
                  <a:pt x="90" y="225"/>
                </a:cubicBezTo>
                <a:cubicBezTo>
                  <a:pt x="90" y="218"/>
                  <a:pt x="90" y="218"/>
                  <a:pt x="90" y="218"/>
                </a:cubicBezTo>
                <a:cubicBezTo>
                  <a:pt x="90" y="194"/>
                  <a:pt x="90" y="194"/>
                  <a:pt x="90" y="194"/>
                </a:cubicBezTo>
                <a:cubicBezTo>
                  <a:pt x="90" y="187"/>
                  <a:pt x="90" y="187"/>
                  <a:pt x="90" y="187"/>
                </a:cubicBezTo>
                <a:cubicBezTo>
                  <a:pt x="271" y="187"/>
                  <a:pt x="271" y="187"/>
                  <a:pt x="271" y="187"/>
                </a:cubicBezTo>
                <a:cubicBezTo>
                  <a:pt x="222" y="138"/>
                  <a:pt x="222" y="138"/>
                  <a:pt x="222" y="138"/>
                </a:cubicBezTo>
                <a:cubicBezTo>
                  <a:pt x="260" y="138"/>
                  <a:pt x="260" y="138"/>
                  <a:pt x="260" y="138"/>
                </a:cubicBezTo>
                <a:lnTo>
                  <a:pt x="328" y="206"/>
                </a:lnTo>
                <a:close/>
              </a:path>
            </a:pathLst>
          </a:custGeom>
          <a:solidFill>
            <a:schemeClr val="bg1"/>
          </a:solidFill>
          <a:ln>
            <a:noFill/>
          </a:ln>
        </p:spPr>
        <p:txBody>
          <a:bodyPr vert="horz" wrap="square" lIns="91440" tIns="45720" rIns="91440" bIns="45720" numCol="1" anchor="t" anchorCtr="0" compatLnSpc="1"/>
          <a:lstStyle/>
          <a:p>
            <a:endParaRPr 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Slide - No Background">
    <p:spTree>
      <p:nvGrpSpPr>
        <p:cNvPr id="1" name=""/>
        <p:cNvGrpSpPr/>
        <p:nvPr/>
      </p:nvGrpSpPr>
      <p:grpSpPr>
        <a:xfrm>
          <a:off x="0" y="0"/>
          <a:ext cx="0" cy="0"/>
          <a:chOff x="0" y="0"/>
          <a:chExt cx="0" cy="0"/>
        </a:xfrm>
      </p:grpSpPr>
      <p:sp>
        <p:nvSpPr>
          <p:cNvPr id="6" name="Footer Placeholder 5"/>
          <p:cNvSpPr>
            <a:spLocks noGrp="1"/>
          </p:cNvSpPr>
          <p:nvPr>
            <p:ph type="ftr" sz="quarter" idx="10"/>
          </p:nvPr>
        </p:nvSpPr>
        <p:spPr/>
        <p:txBody>
          <a:bodyPr/>
          <a:lstStyle/>
          <a:p>
            <a:endParaRPr lang="en-US" sz="1000" dirty="0">
              <a:solidFill>
                <a:srgbClr val="939598"/>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Slide - With Background">
    <p:spTree>
      <p:nvGrpSpPr>
        <p:cNvPr id="1" name=""/>
        <p:cNvGrpSpPr/>
        <p:nvPr/>
      </p:nvGrpSpPr>
      <p:grpSpPr>
        <a:xfrm>
          <a:off x="0" y="0"/>
          <a:ext cx="0" cy="0"/>
          <a:chOff x="0" y="0"/>
          <a:chExt cx="0" cy="0"/>
        </a:xfrm>
      </p:grpSpPr>
      <p:sp>
        <p:nvSpPr>
          <p:cNvPr id="8" name="Footer Placeholder 7"/>
          <p:cNvSpPr>
            <a:spLocks noGrp="1"/>
          </p:cNvSpPr>
          <p:nvPr>
            <p:ph type="ftr" sz="quarter" idx="10"/>
          </p:nvPr>
        </p:nvSpPr>
        <p:spPr/>
        <p:txBody>
          <a:bodyPr/>
          <a:lstStyle/>
          <a:p>
            <a:endParaRPr lang="en-US" sz="1000" dirty="0">
              <a:solidFill>
                <a:srgbClr val="939598"/>
              </a:solidFill>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49" name="Picture 4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893"/>
            <a:ext cx="12190415" cy="6857107"/>
          </a:xfrm>
          <a:prstGeom prst="rect">
            <a:avLst/>
          </a:prstGeom>
        </p:spPr>
      </p:pic>
      <p:grpSp>
        <p:nvGrpSpPr>
          <p:cNvPr id="4" name="Group 3"/>
          <p:cNvGrpSpPr/>
          <p:nvPr userDrawn="1"/>
        </p:nvGrpSpPr>
        <p:grpSpPr bwMode="gray">
          <a:xfrm>
            <a:off x="1828170" y="1519963"/>
            <a:ext cx="8535661" cy="4341742"/>
            <a:chOff x="1828170" y="1258957"/>
            <a:chExt cx="8535661" cy="4341742"/>
          </a:xfrm>
          <a:solidFill>
            <a:schemeClr val="bg1">
              <a:lumMod val="85000"/>
            </a:schemeClr>
          </a:solidFill>
        </p:grpSpPr>
        <p:sp>
          <p:nvSpPr>
            <p:cNvPr id="5" name="Freeform 9"/>
            <p:cNvSpPr/>
            <p:nvPr userDrawn="1"/>
          </p:nvSpPr>
          <p:spPr bwMode="gray">
            <a:xfrm>
              <a:off x="5610226" y="4994274"/>
              <a:ext cx="974725" cy="606425"/>
            </a:xfrm>
            <a:custGeom>
              <a:avLst/>
              <a:gdLst>
                <a:gd name="T0" fmla="*/ 122 w 257"/>
                <a:gd name="T1" fmla="*/ 155 h 159"/>
                <a:gd name="T2" fmla="*/ 4 w 257"/>
                <a:gd name="T3" fmla="*/ 12 h 159"/>
                <a:gd name="T4" fmla="*/ 10 w 257"/>
                <a:gd name="T5" fmla="*/ 0 h 159"/>
                <a:gd name="T6" fmla="*/ 247 w 257"/>
                <a:gd name="T7" fmla="*/ 0 h 159"/>
                <a:gd name="T8" fmla="*/ 253 w 257"/>
                <a:gd name="T9" fmla="*/ 12 h 159"/>
                <a:gd name="T10" fmla="*/ 134 w 257"/>
                <a:gd name="T11" fmla="*/ 155 h 159"/>
                <a:gd name="T12" fmla="*/ 122 w 257"/>
                <a:gd name="T13" fmla="*/ 155 h 159"/>
              </a:gdLst>
              <a:ahLst/>
              <a:cxnLst>
                <a:cxn ang="0">
                  <a:pos x="T0" y="T1"/>
                </a:cxn>
                <a:cxn ang="0">
                  <a:pos x="T2" y="T3"/>
                </a:cxn>
                <a:cxn ang="0">
                  <a:pos x="T4" y="T5"/>
                </a:cxn>
                <a:cxn ang="0">
                  <a:pos x="T6" y="T7"/>
                </a:cxn>
                <a:cxn ang="0">
                  <a:pos x="T8" y="T9"/>
                </a:cxn>
                <a:cxn ang="0">
                  <a:pos x="T10" y="T11"/>
                </a:cxn>
                <a:cxn ang="0">
                  <a:pos x="T12" y="T13"/>
                </a:cxn>
              </a:cxnLst>
              <a:rect l="0" t="0" r="r" b="b"/>
              <a:pathLst>
                <a:path w="257" h="159">
                  <a:moveTo>
                    <a:pt x="122" y="155"/>
                  </a:moveTo>
                  <a:cubicBezTo>
                    <a:pt x="4" y="12"/>
                    <a:pt x="4" y="12"/>
                    <a:pt x="4" y="12"/>
                  </a:cubicBezTo>
                  <a:cubicBezTo>
                    <a:pt x="0" y="7"/>
                    <a:pt x="3" y="0"/>
                    <a:pt x="10" y="0"/>
                  </a:cubicBezTo>
                  <a:cubicBezTo>
                    <a:pt x="247" y="0"/>
                    <a:pt x="247" y="0"/>
                    <a:pt x="247" y="0"/>
                  </a:cubicBezTo>
                  <a:cubicBezTo>
                    <a:pt x="253" y="0"/>
                    <a:pt x="257" y="7"/>
                    <a:pt x="253" y="12"/>
                  </a:cubicBezTo>
                  <a:cubicBezTo>
                    <a:pt x="134" y="155"/>
                    <a:pt x="134" y="155"/>
                    <a:pt x="134" y="155"/>
                  </a:cubicBezTo>
                  <a:cubicBezTo>
                    <a:pt x="131" y="159"/>
                    <a:pt x="125" y="159"/>
                    <a:pt x="122"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000000"/>
                </a:solidFill>
              </a:endParaRPr>
            </a:p>
          </p:txBody>
        </p:sp>
        <p:sp>
          <p:nvSpPr>
            <p:cNvPr id="8" name="Rounded Rectangle 7"/>
            <p:cNvSpPr/>
            <p:nvPr userDrawn="1"/>
          </p:nvSpPr>
          <p:spPr bwMode="gray">
            <a:xfrm>
              <a:off x="1828170" y="1258957"/>
              <a:ext cx="8535661" cy="3893151"/>
            </a:xfrm>
            <a:prstGeom prst="roundRect">
              <a:avLst>
                <a:gd name="adj" fmla="val 54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prstClr val="white"/>
                </a:solidFill>
              </a:endParaRPr>
            </a:p>
          </p:txBody>
        </p:sp>
      </p:grpSp>
      <p:sp>
        <p:nvSpPr>
          <p:cNvPr id="2" name="Rectangle 1"/>
          <p:cNvSpPr/>
          <p:nvPr userDrawn="1"/>
        </p:nvSpPr>
        <p:spPr>
          <a:xfrm>
            <a:off x="0" y="893"/>
            <a:ext cx="12188825" cy="6857107"/>
          </a:xfrm>
          <a:prstGeom prst="rect">
            <a:avLst/>
          </a:prstGeom>
          <a:gradFill flip="none" rotWithShape="1">
            <a:gsLst>
              <a:gs pos="0">
                <a:schemeClr val="tx2">
                  <a:alpha val="25000"/>
                </a:schemeClr>
              </a:gs>
              <a:gs pos="50000">
                <a:schemeClr val="bg1">
                  <a:alpha val="50000"/>
                </a:schemeClr>
              </a:gs>
              <a:gs pos="100000">
                <a:schemeClr val="tx2">
                  <a:alpha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9" name="Group 8"/>
          <p:cNvGrpSpPr/>
          <p:nvPr userDrawn="1"/>
        </p:nvGrpSpPr>
        <p:grpSpPr bwMode="gray">
          <a:xfrm>
            <a:off x="5853433" y="1260545"/>
            <a:ext cx="485134" cy="485134"/>
            <a:chOff x="5853433" y="734066"/>
            <a:chExt cx="485134" cy="485134"/>
          </a:xfrm>
        </p:grpSpPr>
        <p:sp>
          <p:nvSpPr>
            <p:cNvPr id="10" name="Oval 9"/>
            <p:cNvSpPr/>
            <p:nvPr userDrawn="1"/>
          </p:nvSpPr>
          <p:spPr bwMode="gray">
            <a:xfrm>
              <a:off x="5886450" y="767634"/>
              <a:ext cx="419098" cy="41909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sp>
          <p:nvSpPr>
            <p:cNvPr id="11" name="Freeform 9"/>
            <p:cNvSpPr>
              <a:spLocks noEditPoints="1"/>
            </p:cNvSpPr>
            <p:nvPr userDrawn="1"/>
          </p:nvSpPr>
          <p:spPr bwMode="gray">
            <a:xfrm>
              <a:off x="5853433" y="734066"/>
              <a:ext cx="485134" cy="485134"/>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206 w 412"/>
                <a:gd name="T11" fmla="*/ 376 h 412"/>
                <a:gd name="T12" fmla="*/ 36 w 412"/>
                <a:gd name="T13" fmla="*/ 206 h 412"/>
                <a:gd name="T14" fmla="*/ 206 w 412"/>
                <a:gd name="T15" fmla="*/ 36 h 412"/>
                <a:gd name="T16" fmla="*/ 376 w 412"/>
                <a:gd name="T17" fmla="*/ 206 h 412"/>
                <a:gd name="T18" fmla="*/ 206 w 412"/>
                <a:gd name="T19" fmla="*/ 376 h 412"/>
                <a:gd name="T20" fmla="*/ 189 w 412"/>
                <a:gd name="T21" fmla="*/ 262 h 412"/>
                <a:gd name="T22" fmla="*/ 125 w 412"/>
                <a:gd name="T23" fmla="*/ 262 h 412"/>
                <a:gd name="T24" fmla="*/ 125 w 412"/>
                <a:gd name="T25" fmla="*/ 216 h 412"/>
                <a:gd name="T26" fmla="*/ 130 w 412"/>
                <a:gd name="T27" fmla="*/ 172 h 412"/>
                <a:gd name="T28" fmla="*/ 148 w 412"/>
                <a:gd name="T29" fmla="*/ 143 h 412"/>
                <a:gd name="T30" fmla="*/ 182 w 412"/>
                <a:gd name="T31" fmla="*/ 123 h 412"/>
                <a:gd name="T32" fmla="*/ 194 w 412"/>
                <a:gd name="T33" fmla="*/ 150 h 412"/>
                <a:gd name="T34" fmla="*/ 167 w 412"/>
                <a:gd name="T35" fmla="*/ 167 h 412"/>
                <a:gd name="T36" fmla="*/ 158 w 412"/>
                <a:gd name="T37" fmla="*/ 198 h 412"/>
                <a:gd name="T38" fmla="*/ 189 w 412"/>
                <a:gd name="T39" fmla="*/ 198 h 412"/>
                <a:gd name="T40" fmla="*/ 189 w 412"/>
                <a:gd name="T41" fmla="*/ 262 h 412"/>
                <a:gd name="T42" fmla="*/ 278 w 412"/>
                <a:gd name="T43" fmla="*/ 262 h 412"/>
                <a:gd name="T44" fmla="*/ 214 w 412"/>
                <a:gd name="T45" fmla="*/ 262 h 412"/>
                <a:gd name="T46" fmla="*/ 214 w 412"/>
                <a:gd name="T47" fmla="*/ 216 h 412"/>
                <a:gd name="T48" fmla="*/ 219 w 412"/>
                <a:gd name="T49" fmla="*/ 172 h 412"/>
                <a:gd name="T50" fmla="*/ 237 w 412"/>
                <a:gd name="T51" fmla="*/ 143 h 412"/>
                <a:gd name="T52" fmla="*/ 270 w 412"/>
                <a:gd name="T53" fmla="*/ 123 h 412"/>
                <a:gd name="T54" fmla="*/ 283 w 412"/>
                <a:gd name="T55" fmla="*/ 150 h 412"/>
                <a:gd name="T56" fmla="*/ 255 w 412"/>
                <a:gd name="T57" fmla="*/ 167 h 412"/>
                <a:gd name="T58" fmla="*/ 247 w 412"/>
                <a:gd name="T59" fmla="*/ 198 h 412"/>
                <a:gd name="T60" fmla="*/ 278 w 412"/>
                <a:gd name="T61" fmla="*/ 198 h 412"/>
                <a:gd name="T62" fmla="*/ 278 w 412"/>
                <a:gd name="T63" fmla="*/ 26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2" h="412">
                  <a:moveTo>
                    <a:pt x="206" y="0"/>
                  </a:moveTo>
                  <a:cubicBezTo>
                    <a:pt x="92" y="0"/>
                    <a:pt x="0" y="93"/>
                    <a:pt x="0" y="206"/>
                  </a:cubicBezTo>
                  <a:cubicBezTo>
                    <a:pt x="0" y="320"/>
                    <a:pt x="92" y="412"/>
                    <a:pt x="206" y="412"/>
                  </a:cubicBezTo>
                  <a:cubicBezTo>
                    <a:pt x="320" y="412"/>
                    <a:pt x="412" y="320"/>
                    <a:pt x="412" y="206"/>
                  </a:cubicBezTo>
                  <a:cubicBezTo>
                    <a:pt x="412" y="93"/>
                    <a:pt x="320" y="0"/>
                    <a:pt x="206" y="0"/>
                  </a:cubicBezTo>
                  <a:close/>
                  <a:moveTo>
                    <a:pt x="206" y="376"/>
                  </a:moveTo>
                  <a:cubicBezTo>
                    <a:pt x="112" y="376"/>
                    <a:pt x="36" y="300"/>
                    <a:pt x="36" y="206"/>
                  </a:cubicBezTo>
                  <a:cubicBezTo>
                    <a:pt x="36" y="112"/>
                    <a:pt x="112" y="36"/>
                    <a:pt x="206" y="36"/>
                  </a:cubicBezTo>
                  <a:cubicBezTo>
                    <a:pt x="300" y="36"/>
                    <a:pt x="376" y="112"/>
                    <a:pt x="376" y="206"/>
                  </a:cubicBezTo>
                  <a:cubicBezTo>
                    <a:pt x="376" y="300"/>
                    <a:pt x="300" y="376"/>
                    <a:pt x="206" y="376"/>
                  </a:cubicBezTo>
                  <a:close/>
                  <a:moveTo>
                    <a:pt x="189" y="262"/>
                  </a:moveTo>
                  <a:cubicBezTo>
                    <a:pt x="125" y="262"/>
                    <a:pt x="125" y="262"/>
                    <a:pt x="125" y="262"/>
                  </a:cubicBezTo>
                  <a:cubicBezTo>
                    <a:pt x="125" y="216"/>
                    <a:pt x="125" y="216"/>
                    <a:pt x="125" y="216"/>
                  </a:cubicBezTo>
                  <a:cubicBezTo>
                    <a:pt x="125" y="197"/>
                    <a:pt x="127" y="183"/>
                    <a:pt x="130" y="172"/>
                  </a:cubicBezTo>
                  <a:cubicBezTo>
                    <a:pt x="133" y="161"/>
                    <a:pt x="139" y="152"/>
                    <a:pt x="148" y="143"/>
                  </a:cubicBezTo>
                  <a:cubicBezTo>
                    <a:pt x="157" y="135"/>
                    <a:pt x="168" y="128"/>
                    <a:pt x="182" y="123"/>
                  </a:cubicBezTo>
                  <a:cubicBezTo>
                    <a:pt x="194" y="150"/>
                    <a:pt x="194" y="150"/>
                    <a:pt x="194" y="150"/>
                  </a:cubicBezTo>
                  <a:cubicBezTo>
                    <a:pt x="182" y="154"/>
                    <a:pt x="172" y="160"/>
                    <a:pt x="167" y="167"/>
                  </a:cubicBezTo>
                  <a:cubicBezTo>
                    <a:pt x="161" y="175"/>
                    <a:pt x="158" y="185"/>
                    <a:pt x="158" y="198"/>
                  </a:cubicBezTo>
                  <a:cubicBezTo>
                    <a:pt x="189" y="198"/>
                    <a:pt x="189" y="198"/>
                    <a:pt x="189" y="198"/>
                  </a:cubicBezTo>
                  <a:lnTo>
                    <a:pt x="189" y="262"/>
                  </a:lnTo>
                  <a:close/>
                  <a:moveTo>
                    <a:pt x="278" y="262"/>
                  </a:moveTo>
                  <a:cubicBezTo>
                    <a:pt x="214" y="262"/>
                    <a:pt x="214" y="262"/>
                    <a:pt x="214" y="262"/>
                  </a:cubicBezTo>
                  <a:cubicBezTo>
                    <a:pt x="214" y="216"/>
                    <a:pt x="214" y="216"/>
                    <a:pt x="214" y="216"/>
                  </a:cubicBezTo>
                  <a:cubicBezTo>
                    <a:pt x="214" y="197"/>
                    <a:pt x="215" y="182"/>
                    <a:pt x="219" y="172"/>
                  </a:cubicBezTo>
                  <a:cubicBezTo>
                    <a:pt x="222" y="161"/>
                    <a:pt x="228" y="152"/>
                    <a:pt x="237" y="143"/>
                  </a:cubicBezTo>
                  <a:cubicBezTo>
                    <a:pt x="246" y="135"/>
                    <a:pt x="257" y="128"/>
                    <a:pt x="270" y="123"/>
                  </a:cubicBezTo>
                  <a:cubicBezTo>
                    <a:pt x="283" y="150"/>
                    <a:pt x="283" y="150"/>
                    <a:pt x="283" y="150"/>
                  </a:cubicBezTo>
                  <a:cubicBezTo>
                    <a:pt x="270" y="154"/>
                    <a:pt x="261" y="160"/>
                    <a:pt x="255" y="167"/>
                  </a:cubicBezTo>
                  <a:cubicBezTo>
                    <a:pt x="250" y="175"/>
                    <a:pt x="247" y="185"/>
                    <a:pt x="247" y="198"/>
                  </a:cubicBezTo>
                  <a:cubicBezTo>
                    <a:pt x="278" y="198"/>
                    <a:pt x="278" y="198"/>
                    <a:pt x="278" y="198"/>
                  </a:cubicBezTo>
                  <a:lnTo>
                    <a:pt x="278" y="262"/>
                  </a:lnTo>
                  <a:close/>
                </a:path>
              </a:pathLst>
            </a:custGeom>
            <a:solidFill>
              <a:schemeClr val="bg1"/>
            </a:solidFill>
            <a:ln>
              <a:noFill/>
            </a:ln>
          </p:spPr>
          <p:txBody>
            <a:bodyPr vert="horz" wrap="square" lIns="91440" tIns="45720" rIns="91440" bIns="45720" numCol="1" anchor="t" anchorCtr="0" compatLnSpc="1"/>
            <a:lstStyle/>
            <a:p>
              <a:endParaRPr lang="en-US">
                <a:solidFill>
                  <a:srgbClr val="000000"/>
                </a:solidFill>
              </a:endParaRPr>
            </a:p>
          </p:txBody>
        </p:sp>
      </p:grpSp>
      <p:cxnSp>
        <p:nvCxnSpPr>
          <p:cNvPr id="12" name="Straight Connector 11"/>
          <p:cNvCxnSpPr/>
          <p:nvPr userDrawn="1"/>
        </p:nvCxnSpPr>
        <p:spPr>
          <a:xfrm>
            <a:off x="2795848" y="4437853"/>
            <a:ext cx="6600305"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nvGrpSpPr>
          <p:cNvPr id="13" name="Group 12"/>
          <p:cNvGrpSpPr/>
          <p:nvPr userDrawn="1"/>
        </p:nvGrpSpPr>
        <p:grpSpPr>
          <a:xfrm>
            <a:off x="3619912" y="4738254"/>
            <a:ext cx="4952177" cy="283924"/>
            <a:chOff x="587076" y="4891945"/>
            <a:chExt cx="6379553" cy="365760"/>
          </a:xfrm>
        </p:grpSpPr>
        <p:pic>
          <p:nvPicPr>
            <p:cNvPr id="14" name="Picture 2" descr="C:\Users\kathyp\Documents\00_Brand-Resources\Multimode Elements\Multimode Icons\PNG\Multimode-Icon_HANG.png"/>
            <p:cNvPicPr>
              <a:picLocks noChangeAspect="1" noChangeArrowheads="1"/>
            </p:cNvPicPr>
            <p:nvPr userDrawn="1"/>
          </p:nvPicPr>
          <p:blipFill>
            <a:blip r:embed="rId3" cstate="screen"/>
            <a:srcRect/>
            <a:stretch>
              <a:fillRect/>
            </a:stretch>
          </p:blipFill>
          <p:spPr bwMode="auto">
            <a:xfrm>
              <a:off x="587076"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C:\Users\kathyp\Documents\00_Brand-Resources\Multimode Elements\Multimode Icons\PNG\Multimode-Icon_HOLD.png"/>
            <p:cNvPicPr>
              <a:picLocks noChangeAspect="1" noChangeArrowheads="1"/>
            </p:cNvPicPr>
            <p:nvPr userDrawn="1"/>
          </p:nvPicPr>
          <p:blipFill>
            <a:blip r:embed="rId4" cstate="screen"/>
            <a:srcRect/>
            <a:stretch>
              <a:fillRect/>
            </a:stretch>
          </p:blipFill>
          <p:spPr bwMode="auto">
            <a:xfrm>
              <a:off x="1300860"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C:\Users\kathyp\Documents\00_Brand-Resources\Multimode Elements\Multimode Icons\PNG\Multimode-Icon_LAPTOP.png"/>
            <p:cNvPicPr>
              <a:picLocks noChangeAspect="1" noChangeArrowheads="1"/>
            </p:cNvPicPr>
            <p:nvPr userDrawn="1"/>
          </p:nvPicPr>
          <p:blipFill>
            <a:blip r:embed="rId5" cstate="screen"/>
            <a:srcRect/>
            <a:stretch>
              <a:fillRect/>
            </a:stretch>
          </p:blipFill>
          <p:spPr bwMode="auto">
            <a:xfrm>
              <a:off x="1658247"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C:\Users\kathyp\Documents\00_Brand-Resources\Multimode Elements\Multimode Icons\PNG\Multimode-Icon_STAND.png"/>
            <p:cNvPicPr>
              <a:picLocks noChangeAspect="1" noChangeArrowheads="1"/>
            </p:cNvPicPr>
            <p:nvPr userDrawn="1"/>
          </p:nvPicPr>
          <p:blipFill>
            <a:blip r:embed="rId6" cstate="screen"/>
            <a:srcRect/>
            <a:stretch>
              <a:fillRect/>
            </a:stretch>
          </p:blipFill>
          <p:spPr bwMode="auto">
            <a:xfrm>
              <a:off x="2728428"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C:\Users\kathyp\Documents\00_Brand-Resources\Multimode Elements\Multimode Icons\PNG\Multimode-Icon_STAND-Tablet.png"/>
            <p:cNvPicPr>
              <a:picLocks noChangeAspect="1" noChangeArrowheads="1"/>
            </p:cNvPicPr>
            <p:nvPr userDrawn="1"/>
          </p:nvPicPr>
          <p:blipFill>
            <a:blip r:embed="rId7" cstate="screen"/>
            <a:srcRect/>
            <a:stretch>
              <a:fillRect/>
            </a:stretch>
          </p:blipFill>
          <p:spPr bwMode="auto">
            <a:xfrm>
              <a:off x="3442212"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7" descr="C:\Users\kathyp\Documents\00_Brand-Resources\Multimode Elements\Multimode Icons\PNG\Multimode-Icon_TABLE.png"/>
            <p:cNvPicPr>
              <a:picLocks noChangeAspect="1" noChangeArrowheads="1"/>
            </p:cNvPicPr>
            <p:nvPr userDrawn="1"/>
          </p:nvPicPr>
          <p:blipFill>
            <a:blip r:embed="rId8" cstate="screen"/>
            <a:srcRect/>
            <a:stretch>
              <a:fillRect/>
            </a:stretch>
          </p:blipFill>
          <p:spPr bwMode="auto">
            <a:xfrm>
              <a:off x="3799599"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descr="C:\Users\kathyp\Documents\00_Brand-Resources\Multimode Elements\Multimode Icons\PNG\Multimode-Icon_TABLET.png"/>
            <p:cNvPicPr>
              <a:picLocks noChangeAspect="1" noChangeArrowheads="1"/>
            </p:cNvPicPr>
            <p:nvPr userDrawn="1"/>
          </p:nvPicPr>
          <p:blipFill>
            <a:blip r:embed="rId9" cstate="screen"/>
            <a:srcRect/>
            <a:stretch>
              <a:fillRect/>
            </a:stretch>
          </p:blipFill>
          <p:spPr bwMode="auto">
            <a:xfrm>
              <a:off x="4156986"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9" descr="C:\Users\kathyp\Documents\00_Brand-Resources\Multimode Elements\Multimode Icons\PNG\Multimode-Icon_TENT.png"/>
            <p:cNvPicPr>
              <a:picLocks noChangeAspect="1" noChangeArrowheads="1"/>
            </p:cNvPicPr>
            <p:nvPr userDrawn="1"/>
          </p:nvPicPr>
          <p:blipFill>
            <a:blip r:embed="rId10" cstate="screen"/>
            <a:srcRect/>
            <a:stretch>
              <a:fillRect/>
            </a:stretch>
          </p:blipFill>
          <p:spPr bwMode="auto">
            <a:xfrm>
              <a:off x="5583564"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C:\Users\kathyp\Documents\00_Brand-Resources\Multimode Elements\Multimode Icons\PNG\Multimode-Icon_TILT.png"/>
            <p:cNvPicPr>
              <a:picLocks noChangeAspect="1" noChangeArrowheads="1"/>
            </p:cNvPicPr>
            <p:nvPr userDrawn="1"/>
          </p:nvPicPr>
          <p:blipFill>
            <a:blip r:embed="rId11" cstate="screen"/>
            <a:srcRect/>
            <a:stretch>
              <a:fillRect/>
            </a:stretch>
          </p:blipFill>
          <p:spPr bwMode="auto">
            <a:xfrm>
              <a:off x="6297348"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1" descr="C:\Users\kathyp\Documents\00_Brand-Resources\Multimode Elements\Multimode Icons\PNG\Multimode-Icon_TV.png"/>
            <p:cNvPicPr>
              <a:picLocks noChangeAspect="1" noChangeArrowheads="1"/>
            </p:cNvPicPr>
            <p:nvPr userDrawn="1"/>
          </p:nvPicPr>
          <p:blipFill>
            <a:blip r:embed="rId12" cstate="screen"/>
            <a:srcRect/>
            <a:stretch>
              <a:fillRect/>
            </a:stretch>
          </p:blipFill>
          <p:spPr bwMode="auto">
            <a:xfrm>
              <a:off x="6654743" y="4917112"/>
              <a:ext cx="311886" cy="311886"/>
            </a:xfrm>
            <a:prstGeom prst="rect">
              <a:avLst/>
            </a:prstGeom>
            <a:noFill/>
            <a:extLst>
              <a:ext uri="{909E8E84-426E-40DD-AFC4-6F175D3DCCD1}">
                <a14:hiddenFill xmlns:a14="http://schemas.microsoft.com/office/drawing/2010/main">
                  <a:solidFill>
                    <a:srgbClr val="FFFFFF"/>
                  </a:solidFill>
                </a14:hiddenFill>
              </a:ext>
            </a:extLst>
          </p:spPr>
        </p:pic>
        <p:grpSp>
          <p:nvGrpSpPr>
            <p:cNvPr id="24" name="Group 175"/>
            <p:cNvGrpSpPr/>
            <p:nvPr userDrawn="1"/>
          </p:nvGrpSpPr>
          <p:grpSpPr>
            <a:xfrm>
              <a:off x="2015634" y="4917112"/>
              <a:ext cx="310896" cy="310896"/>
              <a:chOff x="2024598" y="5468108"/>
              <a:chExt cx="310896" cy="310896"/>
            </a:xfrm>
          </p:grpSpPr>
          <p:sp>
            <p:nvSpPr>
              <p:cNvPr id="46" name="Oval 45"/>
              <p:cNvSpPr/>
              <p:nvPr userDrawn="1"/>
            </p:nvSpPr>
            <p:spPr>
              <a:xfrm>
                <a:off x="2024598"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47" name="Picture 46"/>
              <p:cNvPicPr>
                <a:picLocks noChangeAspect="1"/>
              </p:cNvPicPr>
              <p:nvPr userDrawn="1"/>
            </p:nvPicPr>
            <p:blipFill>
              <a:blip r:embed="rId13" cstate="screen"/>
              <a:stretch>
                <a:fillRect/>
              </a:stretch>
            </p:blipFill>
            <p:spPr>
              <a:xfrm>
                <a:off x="2118814" y="5509256"/>
                <a:ext cx="122464" cy="228600"/>
              </a:xfrm>
              <a:prstGeom prst="rect">
                <a:avLst/>
              </a:prstGeom>
            </p:spPr>
          </p:pic>
        </p:grpSp>
        <p:grpSp>
          <p:nvGrpSpPr>
            <p:cNvPr id="25" name="Group 178"/>
            <p:cNvGrpSpPr/>
            <p:nvPr userDrawn="1"/>
          </p:nvGrpSpPr>
          <p:grpSpPr>
            <a:xfrm>
              <a:off x="3085815" y="4917112"/>
              <a:ext cx="310896" cy="310896"/>
              <a:chOff x="3094779" y="5468108"/>
              <a:chExt cx="310896" cy="310896"/>
            </a:xfrm>
          </p:grpSpPr>
          <p:sp>
            <p:nvSpPr>
              <p:cNvPr id="44" name="Oval 43"/>
              <p:cNvSpPr/>
              <p:nvPr userDrawn="1"/>
            </p:nvSpPr>
            <p:spPr>
              <a:xfrm>
                <a:off x="3094779" y="5468108"/>
                <a:ext cx="310896" cy="3108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45" name="Picture 9" descr="C:\Users\yhwang\Desktop\WW Design\Multimode Icons\twitter-01.png"/>
              <p:cNvPicPr>
                <a:picLocks noChangeAspect="1" noChangeArrowheads="1"/>
              </p:cNvPicPr>
              <p:nvPr userDrawn="1"/>
            </p:nvPicPr>
            <p:blipFill>
              <a:blip r:embed="rId14" cstate="screen"/>
              <a:srcRect/>
              <a:stretch>
                <a:fillRect/>
              </a:stretch>
            </p:blipFill>
            <p:spPr bwMode="auto">
              <a:xfrm>
                <a:off x="3094779" y="5468108"/>
                <a:ext cx="310896" cy="310896"/>
              </a:xfrm>
              <a:prstGeom prst="rect">
                <a:avLst/>
              </a:prstGeom>
              <a:noFill/>
            </p:spPr>
          </p:pic>
        </p:grpSp>
        <p:grpSp>
          <p:nvGrpSpPr>
            <p:cNvPr id="26" name="Group 181"/>
            <p:cNvGrpSpPr/>
            <p:nvPr userDrawn="1"/>
          </p:nvGrpSpPr>
          <p:grpSpPr>
            <a:xfrm>
              <a:off x="944463" y="4917112"/>
              <a:ext cx="310896" cy="310896"/>
              <a:chOff x="953427" y="5468108"/>
              <a:chExt cx="310896" cy="310896"/>
            </a:xfrm>
          </p:grpSpPr>
          <p:sp>
            <p:nvSpPr>
              <p:cNvPr id="42" name="Oval 41"/>
              <p:cNvSpPr/>
              <p:nvPr userDrawn="1"/>
            </p:nvSpPr>
            <p:spPr>
              <a:xfrm>
                <a:off x="953427"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43" name="Picture 5" descr="C:\Users\yhwang\Desktop\WW Design\Multimode Icons\globe-01.png"/>
              <p:cNvPicPr>
                <a:picLocks noChangeAspect="1" noChangeArrowheads="1"/>
              </p:cNvPicPr>
              <p:nvPr userDrawn="1"/>
            </p:nvPicPr>
            <p:blipFill>
              <a:blip r:embed="rId15" cstate="screen"/>
              <a:srcRect/>
              <a:stretch>
                <a:fillRect/>
              </a:stretch>
            </p:blipFill>
            <p:spPr bwMode="auto">
              <a:xfrm>
                <a:off x="980859" y="5495540"/>
                <a:ext cx="256032" cy="256032"/>
              </a:xfrm>
              <a:prstGeom prst="rect">
                <a:avLst/>
              </a:prstGeom>
              <a:noFill/>
            </p:spPr>
          </p:pic>
        </p:grpSp>
        <p:grpSp>
          <p:nvGrpSpPr>
            <p:cNvPr id="27" name="Group 255"/>
            <p:cNvGrpSpPr/>
            <p:nvPr userDrawn="1"/>
          </p:nvGrpSpPr>
          <p:grpSpPr>
            <a:xfrm>
              <a:off x="2346864" y="4891945"/>
              <a:ext cx="365760" cy="365760"/>
              <a:chOff x="2355828" y="5442941"/>
              <a:chExt cx="365760" cy="365760"/>
            </a:xfrm>
          </p:grpSpPr>
          <p:sp>
            <p:nvSpPr>
              <p:cNvPr id="40" name="Oval 39"/>
              <p:cNvSpPr/>
              <p:nvPr userDrawn="1"/>
            </p:nvSpPr>
            <p:spPr>
              <a:xfrm>
                <a:off x="2380995"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41" name="Picture 2" descr="C:\Users\yhwang\Desktop\WW Design\Multimode Icons\chain-01.png"/>
              <p:cNvPicPr>
                <a:picLocks noChangeAspect="1" noChangeArrowheads="1"/>
              </p:cNvPicPr>
              <p:nvPr userDrawn="1"/>
            </p:nvPicPr>
            <p:blipFill>
              <a:blip r:embed="rId16" cstate="screen"/>
              <a:srcRect/>
              <a:stretch>
                <a:fillRect/>
              </a:stretch>
            </p:blipFill>
            <p:spPr bwMode="auto">
              <a:xfrm>
                <a:off x="2355828" y="5442941"/>
                <a:ext cx="365760" cy="365760"/>
              </a:xfrm>
              <a:prstGeom prst="rect">
                <a:avLst/>
              </a:prstGeom>
              <a:noFill/>
            </p:spPr>
          </p:pic>
        </p:grpSp>
        <p:grpSp>
          <p:nvGrpSpPr>
            <p:cNvPr id="28" name="Group 258"/>
            <p:cNvGrpSpPr/>
            <p:nvPr userDrawn="1"/>
          </p:nvGrpSpPr>
          <p:grpSpPr>
            <a:xfrm>
              <a:off x="5227167" y="4917112"/>
              <a:ext cx="310896" cy="310896"/>
              <a:chOff x="5236131" y="5468108"/>
              <a:chExt cx="310896" cy="310896"/>
            </a:xfrm>
          </p:grpSpPr>
          <p:sp>
            <p:nvSpPr>
              <p:cNvPr id="38" name="Oval 37"/>
              <p:cNvSpPr/>
              <p:nvPr userDrawn="1"/>
            </p:nvSpPr>
            <p:spPr>
              <a:xfrm>
                <a:off x="5236131"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39" name="Picture 38" descr="C:\Users\yhwang\Desktop\WW Design\Multimode Icons\facebook-01.png"/>
              <p:cNvPicPr>
                <a:picLocks noChangeAspect="1" noChangeArrowheads="1"/>
              </p:cNvPicPr>
              <p:nvPr userDrawn="1"/>
            </p:nvPicPr>
            <p:blipFill>
              <a:blip r:embed="rId17" cstate="screen"/>
              <a:srcRect/>
              <a:stretch>
                <a:fillRect/>
              </a:stretch>
            </p:blipFill>
            <p:spPr bwMode="auto">
              <a:xfrm>
                <a:off x="5236131" y="5468108"/>
                <a:ext cx="310896" cy="310896"/>
              </a:xfrm>
              <a:prstGeom prst="rect">
                <a:avLst/>
              </a:prstGeom>
              <a:noFill/>
            </p:spPr>
          </p:pic>
        </p:grpSp>
        <p:grpSp>
          <p:nvGrpSpPr>
            <p:cNvPr id="29" name="Group 261"/>
            <p:cNvGrpSpPr/>
            <p:nvPr userDrawn="1"/>
          </p:nvGrpSpPr>
          <p:grpSpPr>
            <a:xfrm>
              <a:off x="4514373" y="4917112"/>
              <a:ext cx="310896" cy="310896"/>
              <a:chOff x="4523337" y="5468108"/>
              <a:chExt cx="310896" cy="310896"/>
            </a:xfrm>
          </p:grpSpPr>
          <p:sp>
            <p:nvSpPr>
              <p:cNvPr id="36" name="Oval 35"/>
              <p:cNvSpPr/>
              <p:nvPr userDrawn="1"/>
            </p:nvSpPr>
            <p:spPr>
              <a:xfrm>
                <a:off x="4523337" y="5468108"/>
                <a:ext cx="310896" cy="3108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37" name="Picture 7" descr="C:\Users\yhwang\Desktop\WW Design\Multimode Icons\server-01.png"/>
              <p:cNvPicPr>
                <a:picLocks noChangeAspect="1" noChangeArrowheads="1"/>
              </p:cNvPicPr>
              <p:nvPr userDrawn="1"/>
            </p:nvPicPr>
            <p:blipFill>
              <a:blip r:embed="rId18" cstate="screen"/>
              <a:srcRect/>
              <a:stretch>
                <a:fillRect/>
              </a:stretch>
            </p:blipFill>
            <p:spPr bwMode="auto">
              <a:xfrm>
                <a:off x="4523337" y="5468108"/>
                <a:ext cx="310896" cy="310896"/>
              </a:xfrm>
              <a:prstGeom prst="rect">
                <a:avLst/>
              </a:prstGeom>
              <a:noFill/>
            </p:spPr>
          </p:pic>
        </p:grpSp>
        <p:grpSp>
          <p:nvGrpSpPr>
            <p:cNvPr id="30" name="Group 264"/>
            <p:cNvGrpSpPr/>
            <p:nvPr userDrawn="1"/>
          </p:nvGrpSpPr>
          <p:grpSpPr>
            <a:xfrm>
              <a:off x="4870770" y="4917112"/>
              <a:ext cx="310896" cy="310896"/>
              <a:chOff x="4879734" y="5468108"/>
              <a:chExt cx="310896" cy="310896"/>
            </a:xfrm>
          </p:grpSpPr>
          <p:sp>
            <p:nvSpPr>
              <p:cNvPr id="34" name="Oval 33"/>
              <p:cNvSpPr/>
              <p:nvPr userDrawn="1"/>
            </p:nvSpPr>
            <p:spPr>
              <a:xfrm>
                <a:off x="4879734"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35" name="Picture 6" descr="C:\Users\yhwang\Desktop\WW Design\Multimode Icons\network-01.png"/>
              <p:cNvPicPr>
                <a:picLocks noChangeAspect="1" noChangeArrowheads="1"/>
              </p:cNvPicPr>
              <p:nvPr userDrawn="1"/>
            </p:nvPicPr>
            <p:blipFill>
              <a:blip r:embed="rId19" cstate="screen"/>
              <a:srcRect/>
              <a:stretch>
                <a:fillRect/>
              </a:stretch>
            </p:blipFill>
            <p:spPr bwMode="auto">
              <a:xfrm>
                <a:off x="4879734" y="5468108"/>
                <a:ext cx="310896" cy="310896"/>
              </a:xfrm>
              <a:prstGeom prst="rect">
                <a:avLst/>
              </a:prstGeom>
              <a:noFill/>
            </p:spPr>
          </p:pic>
        </p:grpSp>
        <p:grpSp>
          <p:nvGrpSpPr>
            <p:cNvPr id="31" name="Group 267"/>
            <p:cNvGrpSpPr/>
            <p:nvPr userDrawn="1"/>
          </p:nvGrpSpPr>
          <p:grpSpPr>
            <a:xfrm>
              <a:off x="5940951" y="4917112"/>
              <a:ext cx="310896" cy="310896"/>
              <a:chOff x="5949915" y="5468108"/>
              <a:chExt cx="310896" cy="310896"/>
            </a:xfrm>
          </p:grpSpPr>
          <p:sp>
            <p:nvSpPr>
              <p:cNvPr id="32" name="Oval 31"/>
              <p:cNvSpPr/>
              <p:nvPr userDrawn="1"/>
            </p:nvSpPr>
            <p:spPr>
              <a:xfrm>
                <a:off x="5949915"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33" name="Picture 8" descr="C:\Users\yhwang\Desktop\WW Design\Multimode Icons\think_light-01.png"/>
              <p:cNvPicPr>
                <a:picLocks noChangeAspect="1" noChangeArrowheads="1"/>
              </p:cNvPicPr>
              <p:nvPr userDrawn="1"/>
            </p:nvPicPr>
            <p:blipFill>
              <a:blip r:embed="rId20" cstate="screen"/>
              <a:srcRect/>
              <a:stretch>
                <a:fillRect/>
              </a:stretch>
            </p:blipFill>
            <p:spPr bwMode="auto">
              <a:xfrm>
                <a:off x="5949915" y="5468108"/>
                <a:ext cx="310896" cy="310896"/>
              </a:xfrm>
              <a:prstGeom prst="rect">
                <a:avLst/>
              </a:prstGeom>
              <a:noFill/>
            </p:spPr>
          </p:pic>
        </p:grpSp>
      </p:grpSp>
      <p:pic>
        <p:nvPicPr>
          <p:cNvPr id="48" name="Picture 47"/>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2610187" y="2009776"/>
            <a:ext cx="6971627" cy="223153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708" y="2588398"/>
            <a:ext cx="10849411" cy="898933"/>
          </a:xfrm>
        </p:spPr>
        <p:txBody>
          <a:bodyPr lIns="101600" tIns="38100" rIns="25400" bIns="38100" anchor="t" anchorCtr="0">
            <a:noAutofit/>
          </a:bodyPr>
          <a:lstStyle>
            <a:lvl1pPr algn="ctr">
              <a:defRPr sz="5400" spc="6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669708" y="3566284"/>
            <a:ext cx="10849411" cy="950736"/>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0965" indent="0" algn="ctr">
              <a:buNone/>
              <a:defRPr sz="1600"/>
            </a:lvl4pPr>
            <a:lvl5pPr marL="1828165"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a:xfrm>
            <a:off x="879513" y="6349874"/>
            <a:ext cx="2699297" cy="316718"/>
          </a:xfrm>
        </p:spPr>
        <p:txBody>
          <a:bodyPr/>
          <a:lstStyle/>
          <a:p>
            <a:fld id="{760FBDFE-C587-4B4C-A407-44438C67B59E}" type="datetimeFigureOut">
              <a:rPr lang="zh-CN" altLang="en-US" smtClean="0"/>
              <a:t>2022/1/21</a:t>
            </a:fld>
            <a:endParaRPr lang="zh-CN" altLang="en-US"/>
          </a:p>
        </p:txBody>
      </p:sp>
      <p:sp>
        <p:nvSpPr>
          <p:cNvPr id="17" name="页脚占位符 16"/>
          <p:cNvSpPr>
            <a:spLocks noGrp="1"/>
          </p:cNvSpPr>
          <p:nvPr>
            <p:ph type="ftr" sz="quarter" idx="11"/>
            <p:custDataLst>
              <p:tags r:id="rId4"/>
            </p:custDataLst>
          </p:nvPr>
        </p:nvSpPr>
        <p:spPr>
          <a:xfrm>
            <a:off x="4114928" y="6349874"/>
            <a:ext cx="3958969" cy="316718"/>
          </a:xfrm>
        </p:spPr>
        <p:txBody>
          <a:bodyPr/>
          <a:lstStyle/>
          <a:p>
            <a:endParaRPr lang="zh-CN" altLang="en-US" dirty="0"/>
          </a:p>
        </p:txBody>
      </p:sp>
      <p:sp>
        <p:nvSpPr>
          <p:cNvPr id="18" name="灯片编号占位符 17"/>
          <p:cNvSpPr>
            <a:spLocks noGrp="1"/>
          </p:cNvSpPr>
          <p:nvPr>
            <p:ph type="sldNum" sz="quarter" idx="12"/>
            <p:custDataLst>
              <p:tags r:id="rId5"/>
            </p:custDataLst>
          </p:nvPr>
        </p:nvSpPr>
        <p:spPr>
          <a:xfrm>
            <a:off x="8608358" y="6349874"/>
            <a:ext cx="2699297" cy="316718"/>
          </a:xfrm>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708" y="443292"/>
            <a:ext cx="10849411" cy="441849"/>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69708" y="953210"/>
            <a:ext cx="10849411" cy="538750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599565"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a:xfrm>
            <a:off x="879513" y="6349874"/>
            <a:ext cx="2699297" cy="316718"/>
          </a:xfrm>
        </p:spPr>
        <p:txBody>
          <a:bodyPr/>
          <a:lstStyle/>
          <a:p>
            <a:fld id="{760FBDFE-C587-4B4C-A407-44438C67B59E}" type="datetimeFigureOut">
              <a:rPr lang="zh-CN" altLang="en-US" smtClean="0"/>
              <a:t>2022/1/21</a:t>
            </a:fld>
            <a:endParaRPr lang="zh-CN" altLang="en-US"/>
          </a:p>
        </p:txBody>
      </p:sp>
      <p:sp>
        <p:nvSpPr>
          <p:cNvPr id="5" name="页脚占位符 4"/>
          <p:cNvSpPr>
            <a:spLocks noGrp="1"/>
          </p:cNvSpPr>
          <p:nvPr>
            <p:ph type="ftr" sz="quarter" idx="11"/>
            <p:custDataLst>
              <p:tags r:id="rId4"/>
            </p:custDataLst>
          </p:nvPr>
        </p:nvSpPr>
        <p:spPr>
          <a:xfrm>
            <a:off x="4114928" y="6349874"/>
            <a:ext cx="3958969" cy="316718"/>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608358" y="6349874"/>
            <a:ext cx="2699297" cy="316718"/>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756" y="3808811"/>
            <a:ext cx="10849411" cy="624682"/>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文本占位符 2"/>
          <p:cNvSpPr>
            <a:spLocks noGrp="1"/>
          </p:cNvSpPr>
          <p:nvPr>
            <p:ph type="body" idx="1"/>
            <p:custDataLst>
              <p:tags r:id="rId2"/>
            </p:custDataLst>
          </p:nvPr>
        </p:nvSpPr>
        <p:spPr>
          <a:xfrm>
            <a:off x="669751" y="4511815"/>
            <a:ext cx="10849411" cy="1077704"/>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0965" indent="0">
              <a:buNone/>
              <a:defRPr sz="1600">
                <a:solidFill>
                  <a:schemeClr val="tx1">
                    <a:tint val="75000"/>
                  </a:schemeClr>
                </a:solidFill>
              </a:defRPr>
            </a:lvl4pPr>
            <a:lvl5pPr marL="1828165" indent="0">
              <a:buNone/>
              <a:defRPr sz="1600">
                <a:solidFill>
                  <a:schemeClr val="tx1">
                    <a:tint val="75000"/>
                  </a:schemeClr>
                </a:solidFill>
              </a:defRPr>
            </a:lvl5pPr>
            <a:lvl6pPr marL="2285365" indent="0">
              <a:buNone/>
              <a:defRPr sz="1600">
                <a:solidFill>
                  <a:schemeClr val="tx1">
                    <a:tint val="75000"/>
                  </a:schemeClr>
                </a:solidFill>
              </a:defRPr>
            </a:lvl6pPr>
            <a:lvl7pPr marL="2742565"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3"/>
            </p:custDataLst>
          </p:nvPr>
        </p:nvSpPr>
        <p:spPr>
          <a:xfrm>
            <a:off x="879513" y="6349874"/>
            <a:ext cx="2699297" cy="316718"/>
          </a:xfrm>
        </p:spPr>
        <p:txBody>
          <a:bodyPr/>
          <a:lstStyle/>
          <a:p>
            <a:fld id="{760FBDFE-C587-4B4C-A407-44438C67B59E}" type="datetimeFigureOut">
              <a:rPr lang="zh-CN" altLang="en-US" smtClean="0"/>
              <a:t>2022/1/21</a:t>
            </a:fld>
            <a:endParaRPr lang="zh-CN" altLang="en-US"/>
          </a:p>
        </p:txBody>
      </p:sp>
      <p:sp>
        <p:nvSpPr>
          <p:cNvPr id="5" name="页脚占位符 4"/>
          <p:cNvSpPr>
            <a:spLocks noGrp="1"/>
          </p:cNvSpPr>
          <p:nvPr>
            <p:ph type="ftr" sz="quarter" idx="11"/>
            <p:custDataLst>
              <p:tags r:id="rId4"/>
            </p:custDataLst>
          </p:nvPr>
        </p:nvSpPr>
        <p:spPr>
          <a:xfrm>
            <a:off x="4114928" y="6349874"/>
            <a:ext cx="3958969" cy="316718"/>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608358" y="6349874"/>
            <a:ext cx="2699297" cy="316718"/>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708" y="443292"/>
            <a:ext cx="10849411" cy="441849"/>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756" y="953210"/>
            <a:ext cx="5281866" cy="538750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599565"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7252" y="953210"/>
            <a:ext cx="5281866" cy="5387504"/>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a:xfrm>
            <a:off x="879513" y="6349874"/>
            <a:ext cx="2699297" cy="316718"/>
          </a:xfrm>
        </p:spPr>
        <p:txBody>
          <a:bodyPr/>
          <a:lstStyle/>
          <a:p>
            <a:fld id="{760FBDFE-C587-4B4C-A407-44438C67B59E}" type="datetimeFigureOut">
              <a:rPr lang="zh-CN" altLang="en-US" smtClean="0"/>
              <a:t>2022/1/21</a:t>
            </a:fld>
            <a:endParaRPr lang="zh-CN" altLang="en-US"/>
          </a:p>
        </p:txBody>
      </p:sp>
      <p:sp>
        <p:nvSpPr>
          <p:cNvPr id="6" name="页脚占位符 5"/>
          <p:cNvSpPr>
            <a:spLocks noGrp="1"/>
          </p:cNvSpPr>
          <p:nvPr>
            <p:ph type="ftr" sz="quarter" idx="11"/>
            <p:custDataLst>
              <p:tags r:id="rId5"/>
            </p:custDataLst>
          </p:nvPr>
        </p:nvSpPr>
        <p:spPr>
          <a:xfrm>
            <a:off x="4114928" y="6349874"/>
            <a:ext cx="3958969" cy="316718"/>
          </a:xfrm>
        </p:spPr>
        <p:txBody>
          <a:bodyPr/>
          <a:lstStyle/>
          <a:p>
            <a:endParaRPr lang="zh-CN" altLang="en-US"/>
          </a:p>
        </p:txBody>
      </p:sp>
      <p:sp>
        <p:nvSpPr>
          <p:cNvPr id="7" name="灯片编号占位符 6"/>
          <p:cNvSpPr>
            <a:spLocks noGrp="1"/>
          </p:cNvSpPr>
          <p:nvPr>
            <p:ph type="sldNum" sz="quarter" idx="12"/>
            <p:custDataLst>
              <p:tags r:id="rId6"/>
            </p:custDataLst>
          </p:nvPr>
        </p:nvSpPr>
        <p:spPr>
          <a:xfrm>
            <a:off x="8608358" y="6349874"/>
            <a:ext cx="2699297" cy="316718"/>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 With Background">
    <p:spTree>
      <p:nvGrpSpPr>
        <p:cNvPr id="1" name=""/>
        <p:cNvGrpSpPr/>
        <p:nvPr/>
      </p:nvGrpSpPr>
      <p:grpSpPr>
        <a:xfrm>
          <a:off x="0" y="0"/>
          <a:ext cx="0" cy="0"/>
          <a:chOff x="0" y="0"/>
          <a:chExt cx="0" cy="0"/>
        </a:xfrm>
      </p:grpSpPr>
      <p:sp>
        <p:nvSpPr>
          <p:cNvPr id="12" name="Footer Placeholder 11"/>
          <p:cNvSpPr>
            <a:spLocks noGrp="1"/>
          </p:cNvSpPr>
          <p:nvPr>
            <p:ph type="ftr" sz="quarter" idx="10"/>
          </p:nvPr>
        </p:nvSpPr>
        <p:spPr/>
        <p:txBody>
          <a:bodyPr/>
          <a:lstStyle>
            <a:lvl1pPr>
              <a:defRPr cap="none"/>
            </a:lvl1pPr>
          </a:lstStyle>
          <a:p>
            <a:endParaRPr lang="en-US" sz="1000" dirty="0">
              <a:solidFill>
                <a:srgbClr val="939598"/>
              </a:solidFill>
              <a:cs typeface="Arial" panose="020B0604020202020204" pitchFamily="34" charset="0"/>
            </a:endParaRPr>
          </a:p>
        </p:txBody>
      </p:sp>
      <p:sp>
        <p:nvSpPr>
          <p:cNvPr id="9"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p>
        </p:txBody>
      </p:sp>
      <p:sp>
        <p:nvSpPr>
          <p:cNvPr id="14"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708" y="443292"/>
            <a:ext cx="10849411" cy="441849"/>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69756" y="952558"/>
            <a:ext cx="5281866" cy="380904"/>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69751" y="1407168"/>
            <a:ext cx="5281824" cy="493346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599565"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4126" y="952558"/>
            <a:ext cx="5281866" cy="380904"/>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4126" y="1407168"/>
            <a:ext cx="5281866" cy="493346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599565"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a:xfrm>
            <a:off x="879513" y="6349874"/>
            <a:ext cx="2699297" cy="316718"/>
          </a:xfrm>
        </p:spPr>
        <p:txBody>
          <a:bodyPr/>
          <a:lstStyle/>
          <a:p>
            <a:fld id="{760FBDFE-C587-4B4C-A407-44438C67B59E}" type="datetimeFigureOut">
              <a:rPr lang="zh-CN" altLang="en-US" smtClean="0"/>
              <a:t>2022/1/21</a:t>
            </a:fld>
            <a:endParaRPr lang="zh-CN" altLang="en-US"/>
          </a:p>
        </p:txBody>
      </p:sp>
      <p:sp>
        <p:nvSpPr>
          <p:cNvPr id="8" name="页脚占位符 7"/>
          <p:cNvSpPr>
            <a:spLocks noGrp="1"/>
          </p:cNvSpPr>
          <p:nvPr>
            <p:ph type="ftr" sz="quarter" idx="11"/>
            <p:custDataLst>
              <p:tags r:id="rId7"/>
            </p:custDataLst>
          </p:nvPr>
        </p:nvSpPr>
        <p:spPr>
          <a:xfrm>
            <a:off x="4114928" y="6349874"/>
            <a:ext cx="3958969" cy="316718"/>
          </a:xfrm>
        </p:spPr>
        <p:txBody>
          <a:bodyPr/>
          <a:lstStyle/>
          <a:p>
            <a:endParaRPr lang="zh-CN" altLang="en-US"/>
          </a:p>
        </p:txBody>
      </p:sp>
      <p:sp>
        <p:nvSpPr>
          <p:cNvPr id="9" name="灯片编号占位符 8"/>
          <p:cNvSpPr>
            <a:spLocks noGrp="1"/>
          </p:cNvSpPr>
          <p:nvPr>
            <p:ph type="sldNum" sz="quarter" idx="12"/>
            <p:custDataLst>
              <p:tags r:id="rId8"/>
            </p:custDataLst>
          </p:nvPr>
        </p:nvSpPr>
        <p:spPr>
          <a:xfrm>
            <a:off x="8608358" y="6349874"/>
            <a:ext cx="2699297" cy="316718"/>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708" y="443288"/>
            <a:ext cx="10849411" cy="441849"/>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a:xfrm>
            <a:off x="879513" y="6349874"/>
            <a:ext cx="2699297" cy="316718"/>
          </a:xfrm>
        </p:spPr>
        <p:txBody>
          <a:bodyPr/>
          <a:lstStyle/>
          <a:p>
            <a:fld id="{760FBDFE-C587-4B4C-A407-44438C67B59E}" type="datetimeFigureOut">
              <a:rPr lang="zh-CN" altLang="en-US" smtClean="0"/>
              <a:t>2022/1/21</a:t>
            </a:fld>
            <a:endParaRPr lang="zh-CN" altLang="en-US"/>
          </a:p>
        </p:txBody>
      </p:sp>
      <p:sp>
        <p:nvSpPr>
          <p:cNvPr id="4" name="页脚占位符 3"/>
          <p:cNvSpPr>
            <a:spLocks noGrp="1"/>
          </p:cNvSpPr>
          <p:nvPr>
            <p:ph type="ftr" sz="quarter" idx="11"/>
            <p:custDataLst>
              <p:tags r:id="rId3"/>
            </p:custDataLst>
          </p:nvPr>
        </p:nvSpPr>
        <p:spPr>
          <a:xfrm>
            <a:off x="4114928" y="6349874"/>
            <a:ext cx="3958969" cy="316718"/>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08358" y="6349874"/>
            <a:ext cx="2699297" cy="316718"/>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a:xfrm>
            <a:off x="879513" y="6349874"/>
            <a:ext cx="2699297" cy="316718"/>
          </a:xfrm>
        </p:spPr>
        <p:txBody>
          <a:bodyPr/>
          <a:lstStyle/>
          <a:p>
            <a:fld id="{760FBDFE-C587-4B4C-A407-44438C67B59E}" type="datetimeFigureOut">
              <a:rPr lang="zh-CN" altLang="en-US" smtClean="0"/>
              <a:t>2022/1/21</a:t>
            </a:fld>
            <a:endParaRPr lang="zh-CN" altLang="en-US"/>
          </a:p>
        </p:txBody>
      </p:sp>
      <p:sp>
        <p:nvSpPr>
          <p:cNvPr id="3" name="页脚占位符 2"/>
          <p:cNvSpPr>
            <a:spLocks noGrp="1"/>
          </p:cNvSpPr>
          <p:nvPr>
            <p:ph type="ftr" sz="quarter" idx="11"/>
            <p:custDataLst>
              <p:tags r:id="rId2"/>
            </p:custDataLst>
          </p:nvPr>
        </p:nvSpPr>
        <p:spPr>
          <a:xfrm>
            <a:off x="4114928" y="6349874"/>
            <a:ext cx="3958969" cy="316718"/>
          </a:xfrm>
        </p:spPr>
        <p:txBody>
          <a:bodyPr/>
          <a:lstStyle/>
          <a:p>
            <a:endParaRPr lang="zh-CN" altLang="en-US"/>
          </a:p>
        </p:txBody>
      </p:sp>
      <p:sp>
        <p:nvSpPr>
          <p:cNvPr id="4" name="灯片编号占位符 3"/>
          <p:cNvSpPr>
            <a:spLocks noGrp="1"/>
          </p:cNvSpPr>
          <p:nvPr>
            <p:ph type="sldNum" sz="quarter" idx="12"/>
            <p:custDataLst>
              <p:tags r:id="rId3"/>
            </p:custDataLst>
          </p:nvPr>
        </p:nvSpPr>
        <p:spPr>
          <a:xfrm>
            <a:off x="8608358" y="6349874"/>
            <a:ext cx="2699297" cy="316718"/>
          </a:xfrm>
        </p:spPr>
        <p:txBody>
          <a:bodyPr/>
          <a:lstStyle/>
          <a:p>
            <a:fld id="{49AE70B2-8BF9-45C0-BB95-33D1B9D3A854}" type="slidenum">
              <a:rPr lang="zh-CN" altLang="en-US" smtClean="0"/>
              <a:t>‹#›</a:t>
            </a:fld>
            <a:endParaRPr lang="zh-CN" altLang="en-US"/>
          </a:p>
        </p:txBody>
      </p:sp>
      <p:sp>
        <p:nvSpPr>
          <p:cNvPr id="5" name="Freeform 5">
            <a:extLst>
              <a:ext uri="{FF2B5EF4-FFF2-40B4-BE49-F238E27FC236}">
                <a16:creationId xmlns:a16="http://schemas.microsoft.com/office/drawing/2014/main" id="{3DB434E4-401B-4484-8D9C-F71E44E42425}"/>
              </a:ext>
            </a:extLst>
          </p:cNvPr>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rgbClr val="FF0000"/>
          </a:solidFill>
          <a:ln>
            <a:noFill/>
          </a:ln>
        </p:spPr>
        <p:txBody>
          <a:bodyPr vert="horz" wrap="square" lIns="91440" tIns="45720" rIns="91440" bIns="45720" numCol="1" anchor="t" anchorCtr="0" compatLnSpc="1"/>
          <a:lstStyle/>
          <a:p>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756" y="443292"/>
            <a:ext cx="10849411" cy="441849"/>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2"/>
            </p:custDataLst>
          </p:nvPr>
        </p:nvSpPr>
        <p:spPr>
          <a:xfrm>
            <a:off x="669756" y="953210"/>
            <a:ext cx="5281866" cy="5387504"/>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599565"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7300" y="953210"/>
            <a:ext cx="5281866" cy="5387504"/>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a:xfrm>
            <a:off x="879513" y="6349874"/>
            <a:ext cx="2699297" cy="316718"/>
          </a:xfrm>
        </p:spPr>
        <p:txBody>
          <a:bodyPr/>
          <a:lstStyle/>
          <a:p>
            <a:fld id="{9EFD9D74-47D9-4702-A33C-335B63B48DBF}" type="datetimeFigureOut">
              <a:rPr lang="zh-CN" altLang="en-US" smtClean="0"/>
              <a:t>2022/1/21</a:t>
            </a:fld>
            <a:endParaRPr lang="zh-CN" altLang="en-US" dirty="0"/>
          </a:p>
        </p:txBody>
      </p:sp>
      <p:sp>
        <p:nvSpPr>
          <p:cNvPr id="6" name="页脚占位符 5"/>
          <p:cNvSpPr>
            <a:spLocks noGrp="1"/>
          </p:cNvSpPr>
          <p:nvPr>
            <p:ph type="ftr" sz="quarter" idx="11"/>
            <p:custDataLst>
              <p:tags r:id="rId5"/>
            </p:custDataLst>
          </p:nvPr>
        </p:nvSpPr>
        <p:spPr>
          <a:xfrm>
            <a:off x="4114928" y="6349874"/>
            <a:ext cx="3958969" cy="316718"/>
          </a:xfrm>
        </p:spPr>
        <p:txBody>
          <a:bodyPr/>
          <a:lstStyle/>
          <a:p>
            <a:endParaRPr lang="zh-CN" altLang="en-US" dirty="0"/>
          </a:p>
        </p:txBody>
      </p:sp>
      <p:sp>
        <p:nvSpPr>
          <p:cNvPr id="7" name="灯片编号占位符 6"/>
          <p:cNvSpPr>
            <a:spLocks noGrp="1"/>
          </p:cNvSpPr>
          <p:nvPr>
            <p:ph type="sldNum" sz="quarter" idx="12"/>
            <p:custDataLst>
              <p:tags r:id="rId6"/>
            </p:custDataLst>
          </p:nvPr>
        </p:nvSpPr>
        <p:spPr>
          <a:xfrm>
            <a:off x="8608358" y="6349874"/>
            <a:ext cx="2699297" cy="316718"/>
          </a:xfrm>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68382" y="953210"/>
            <a:ext cx="950736" cy="5387504"/>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751" y="953202"/>
            <a:ext cx="9825542" cy="5387504"/>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a:xfrm>
            <a:off x="879513" y="6349874"/>
            <a:ext cx="2699297" cy="316718"/>
          </a:xfrm>
        </p:spPr>
        <p:txBody>
          <a:bodyPr/>
          <a:lstStyle/>
          <a:p>
            <a:fld id="{760FBDFE-C587-4B4C-A407-44438C67B59E}" type="datetimeFigureOut">
              <a:rPr lang="zh-CN" altLang="en-US" smtClean="0"/>
              <a:t>2022/1/21</a:t>
            </a:fld>
            <a:endParaRPr lang="zh-CN" altLang="en-US"/>
          </a:p>
        </p:txBody>
      </p:sp>
      <p:sp>
        <p:nvSpPr>
          <p:cNvPr id="5" name="页脚占位符 4"/>
          <p:cNvSpPr>
            <a:spLocks noGrp="1"/>
          </p:cNvSpPr>
          <p:nvPr>
            <p:ph type="ftr" sz="quarter" idx="11"/>
            <p:custDataLst>
              <p:tags r:id="rId4"/>
            </p:custDataLst>
          </p:nvPr>
        </p:nvSpPr>
        <p:spPr>
          <a:xfrm>
            <a:off x="4114928" y="6349874"/>
            <a:ext cx="3958969" cy="316718"/>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608358" y="6349874"/>
            <a:ext cx="2699297" cy="316718"/>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a:xfrm>
            <a:off x="879513" y="6349874"/>
            <a:ext cx="2699297" cy="316718"/>
          </a:xfrm>
        </p:spPr>
        <p:txBody>
          <a:bodyPr/>
          <a:lstStyle/>
          <a:p>
            <a:fld id="{760FBDFE-C587-4B4C-A407-44438C67B59E}" type="datetimeFigureOut">
              <a:rPr lang="zh-CN" altLang="en-US" smtClean="0"/>
              <a:t>2022/1/21</a:t>
            </a:fld>
            <a:endParaRPr lang="zh-CN" altLang="en-US"/>
          </a:p>
        </p:txBody>
      </p:sp>
      <p:sp>
        <p:nvSpPr>
          <p:cNvPr id="4" name="页脚占位符 3"/>
          <p:cNvSpPr>
            <a:spLocks noGrp="1"/>
          </p:cNvSpPr>
          <p:nvPr>
            <p:ph type="ftr" sz="quarter" idx="11"/>
            <p:custDataLst>
              <p:tags r:id="rId2"/>
            </p:custDataLst>
          </p:nvPr>
        </p:nvSpPr>
        <p:spPr>
          <a:xfrm>
            <a:off x="4114928" y="6349874"/>
            <a:ext cx="3958969" cy="316718"/>
          </a:xfrm>
        </p:spPr>
        <p:txBody>
          <a:bodyPr/>
          <a:lstStyle/>
          <a:p>
            <a:endParaRPr lang="zh-CN" altLang="en-US"/>
          </a:p>
        </p:txBody>
      </p:sp>
      <p:sp>
        <p:nvSpPr>
          <p:cNvPr id="5" name="灯片编号占位符 4"/>
          <p:cNvSpPr>
            <a:spLocks noGrp="1"/>
          </p:cNvSpPr>
          <p:nvPr>
            <p:ph type="sldNum" sz="quarter" idx="12"/>
            <p:custDataLst>
              <p:tags r:id="rId3"/>
            </p:custDataLst>
          </p:nvPr>
        </p:nvSpPr>
        <p:spPr>
          <a:xfrm>
            <a:off x="8608358" y="6349874"/>
            <a:ext cx="2699297" cy="316718"/>
          </a:xfrm>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756" y="953210"/>
            <a:ext cx="10849411" cy="538750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669708" y="2588398"/>
            <a:ext cx="10849411" cy="898933"/>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单击此处编辑标题</a:t>
            </a:r>
          </a:p>
        </p:txBody>
      </p:sp>
      <p:sp>
        <p:nvSpPr>
          <p:cNvPr id="3" name="日期占位符 2"/>
          <p:cNvSpPr>
            <a:spLocks noGrp="1"/>
          </p:cNvSpPr>
          <p:nvPr>
            <p:ph type="dt" sz="half" idx="10"/>
            <p:custDataLst>
              <p:tags r:id="rId2"/>
            </p:custDataLst>
          </p:nvPr>
        </p:nvSpPr>
        <p:spPr>
          <a:xfrm>
            <a:off x="879513" y="6349874"/>
            <a:ext cx="2699297" cy="316718"/>
          </a:xfrm>
        </p:spPr>
        <p:txBody>
          <a:bodyPr/>
          <a:lstStyle/>
          <a:p>
            <a:fld id="{760FBDFE-C587-4B4C-A407-44438C67B59E}" type="datetimeFigureOut">
              <a:rPr lang="zh-CN" altLang="en-US" smtClean="0"/>
              <a:t>2022/1/21</a:t>
            </a:fld>
            <a:endParaRPr lang="zh-CN" altLang="en-US"/>
          </a:p>
        </p:txBody>
      </p:sp>
      <p:sp>
        <p:nvSpPr>
          <p:cNvPr id="4" name="页脚占位符 3"/>
          <p:cNvSpPr>
            <a:spLocks noGrp="1"/>
          </p:cNvSpPr>
          <p:nvPr>
            <p:ph type="ftr" sz="quarter" idx="11"/>
            <p:custDataLst>
              <p:tags r:id="rId3"/>
            </p:custDataLst>
          </p:nvPr>
        </p:nvSpPr>
        <p:spPr>
          <a:xfrm>
            <a:off x="4114928" y="6349874"/>
            <a:ext cx="3958969" cy="316718"/>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08358" y="6349874"/>
            <a:ext cx="2699297" cy="316718"/>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708" y="443288"/>
            <a:ext cx="10849411" cy="441849"/>
          </a:xfrm>
        </p:spPr>
        <p:txBody>
          <a:bodyPr/>
          <a:lstStyle>
            <a:lvl1pPr>
              <a:defRPr baseline="0">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2"/>
            </p:custDataLst>
          </p:nvPr>
        </p:nvSpPr>
        <p:spPr>
          <a:xfrm>
            <a:off x="879513" y="6349874"/>
            <a:ext cx="2699297" cy="316718"/>
          </a:xfrm>
        </p:spPr>
        <p:txBody>
          <a:bodyPr/>
          <a:lstStyle/>
          <a:p>
            <a:fld id="{760FBDFE-C587-4B4C-A407-44438C67B59E}" type="datetimeFigureOut">
              <a:rPr lang="zh-CN" altLang="en-US" smtClean="0"/>
              <a:t>2022/1/21</a:t>
            </a:fld>
            <a:endParaRPr lang="zh-CN" altLang="en-US"/>
          </a:p>
        </p:txBody>
      </p:sp>
      <p:sp>
        <p:nvSpPr>
          <p:cNvPr id="4" name="页脚占位符 3"/>
          <p:cNvSpPr>
            <a:spLocks noGrp="1"/>
          </p:cNvSpPr>
          <p:nvPr>
            <p:ph type="ftr" sz="quarter" idx="11"/>
            <p:custDataLst>
              <p:tags r:id="rId3"/>
            </p:custDataLst>
          </p:nvPr>
        </p:nvSpPr>
        <p:spPr>
          <a:xfrm>
            <a:off x="4114928" y="6349874"/>
            <a:ext cx="3958969" cy="316718"/>
          </a:xfrm>
        </p:spPr>
        <p:txBody>
          <a:bodyPr/>
          <a:lstStyle/>
          <a:p>
            <a:endParaRPr lang="zh-CN" altLang="en-US" dirty="0"/>
          </a:p>
        </p:txBody>
      </p:sp>
      <p:sp>
        <p:nvSpPr>
          <p:cNvPr id="5" name="灯片编号占位符 4"/>
          <p:cNvSpPr>
            <a:spLocks noGrp="1"/>
          </p:cNvSpPr>
          <p:nvPr>
            <p:ph type="sldNum" sz="quarter" idx="12"/>
            <p:custDataLst>
              <p:tags r:id="rId4"/>
            </p:custDataLst>
          </p:nvPr>
        </p:nvSpPr>
        <p:spPr>
          <a:xfrm>
            <a:off x="8608358" y="6349874"/>
            <a:ext cx="2699297" cy="316718"/>
          </a:xfrm>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724" y="304200"/>
            <a:ext cx="11603378"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标题 1"/>
          <p:cNvSpPr>
            <a:spLocks noGrp="1"/>
          </p:cNvSpPr>
          <p:nvPr>
            <p:ph type="title" hasCustomPrompt="1"/>
            <p:custDataLst>
              <p:tags r:id="rId2"/>
            </p:custDataLst>
          </p:nvPr>
        </p:nvSpPr>
        <p:spPr>
          <a:xfrm>
            <a:off x="1281266" y="1249294"/>
            <a:ext cx="9623893" cy="723412"/>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7" name="内容占位符 6"/>
          <p:cNvSpPr>
            <a:spLocks noGrp="1"/>
          </p:cNvSpPr>
          <p:nvPr>
            <p:ph sz="quarter" idx="13"/>
            <p:custDataLst>
              <p:tags r:id="rId3"/>
            </p:custDataLst>
          </p:nvPr>
        </p:nvSpPr>
        <p:spPr>
          <a:xfrm>
            <a:off x="1280779" y="2164049"/>
            <a:ext cx="9624093" cy="344430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4"/>
            </p:custDataLst>
          </p:nvPr>
        </p:nvSpPr>
        <p:spPr>
          <a:xfrm>
            <a:off x="879513" y="6349874"/>
            <a:ext cx="2699297" cy="316718"/>
          </a:xfrm>
        </p:spPr>
        <p:txBody>
          <a:bodyPr/>
          <a:lstStyle/>
          <a:p>
            <a:fld id="{760FBDFE-C587-4B4C-A407-44438C67B59E}" type="datetimeFigureOut">
              <a:rPr lang="zh-CN" altLang="en-US" smtClean="0"/>
              <a:t>2022/1/21</a:t>
            </a:fld>
            <a:endParaRPr lang="zh-CN" altLang="en-US"/>
          </a:p>
        </p:txBody>
      </p:sp>
      <p:sp>
        <p:nvSpPr>
          <p:cNvPr id="4" name="页脚占位符 3"/>
          <p:cNvSpPr>
            <a:spLocks noGrp="1"/>
          </p:cNvSpPr>
          <p:nvPr>
            <p:ph type="ftr" sz="quarter" idx="11"/>
            <p:custDataLst>
              <p:tags r:id="rId5"/>
            </p:custDataLst>
          </p:nvPr>
        </p:nvSpPr>
        <p:spPr>
          <a:xfrm>
            <a:off x="4114928" y="6349874"/>
            <a:ext cx="3958969" cy="316718"/>
          </a:xfrm>
        </p:spPr>
        <p:txBody>
          <a:bodyPr/>
          <a:lstStyle/>
          <a:p>
            <a:endParaRPr lang="zh-CN" altLang="en-US" dirty="0"/>
          </a:p>
        </p:txBody>
      </p:sp>
      <p:sp>
        <p:nvSpPr>
          <p:cNvPr id="5" name="灯片编号占位符 4"/>
          <p:cNvSpPr>
            <a:spLocks noGrp="1"/>
          </p:cNvSpPr>
          <p:nvPr>
            <p:ph type="sldNum" sz="quarter" idx="12"/>
            <p:custDataLst>
              <p:tags r:id="rId6"/>
            </p:custDataLst>
          </p:nvPr>
        </p:nvSpPr>
        <p:spPr>
          <a:xfrm>
            <a:off x="8608358" y="6349874"/>
            <a:ext cx="2699297" cy="316718"/>
          </a:xfrm>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2204"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dirty="0">
              <a:sym typeface="+mn-ea"/>
            </a:endParaRPr>
          </a:p>
        </p:txBody>
      </p:sp>
      <p:sp>
        <p:nvSpPr>
          <p:cNvPr id="2" name="标题 1"/>
          <p:cNvSpPr>
            <a:spLocks noGrp="1"/>
          </p:cNvSpPr>
          <p:nvPr>
            <p:ph type="title" hasCustomPrompt="1"/>
            <p:custDataLst>
              <p:tags r:id="rId2"/>
            </p:custDataLst>
          </p:nvPr>
        </p:nvSpPr>
        <p:spPr>
          <a:xfrm>
            <a:off x="583048" y="770515"/>
            <a:ext cx="3958969" cy="881770"/>
          </a:xfrm>
        </p:spPr>
        <p:txBody>
          <a:bodyPr anchor="ct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p>
        </p:txBody>
      </p:sp>
      <p:sp>
        <p:nvSpPr>
          <p:cNvPr id="3" name="日期占位符 2"/>
          <p:cNvSpPr>
            <a:spLocks noGrp="1"/>
          </p:cNvSpPr>
          <p:nvPr>
            <p:ph type="dt" sz="half" idx="10"/>
            <p:custDataLst>
              <p:tags r:id="rId3"/>
            </p:custDataLst>
          </p:nvPr>
        </p:nvSpPr>
        <p:spPr>
          <a:xfrm>
            <a:off x="879513" y="6349874"/>
            <a:ext cx="2699297" cy="316718"/>
          </a:xfrm>
        </p:spPr>
        <p:txBody>
          <a:bodyPr/>
          <a:lstStyle/>
          <a:p>
            <a:fld id="{760FBDFE-C587-4B4C-A407-44438C67B59E}" type="datetimeFigureOut">
              <a:rPr lang="zh-CN" altLang="en-US" smtClean="0"/>
              <a:t>2022/1/21</a:t>
            </a:fld>
            <a:endParaRPr lang="zh-CN" altLang="en-US"/>
          </a:p>
        </p:txBody>
      </p:sp>
      <p:sp>
        <p:nvSpPr>
          <p:cNvPr id="4" name="页脚占位符 3"/>
          <p:cNvSpPr>
            <a:spLocks noGrp="1"/>
          </p:cNvSpPr>
          <p:nvPr>
            <p:ph type="ftr" sz="quarter" idx="11"/>
            <p:custDataLst>
              <p:tags r:id="rId4"/>
            </p:custDataLst>
          </p:nvPr>
        </p:nvSpPr>
        <p:spPr>
          <a:xfrm>
            <a:off x="4114928" y="6349874"/>
            <a:ext cx="3958969" cy="316718"/>
          </a:xfrm>
        </p:spPr>
        <p:txBody>
          <a:bodyPr/>
          <a:lstStyle/>
          <a:p>
            <a:endParaRPr lang="zh-CN" altLang="en-US" dirty="0"/>
          </a:p>
        </p:txBody>
      </p:sp>
      <p:sp>
        <p:nvSpPr>
          <p:cNvPr id="5" name="灯片编号占位符 4"/>
          <p:cNvSpPr>
            <a:spLocks noGrp="1"/>
          </p:cNvSpPr>
          <p:nvPr>
            <p:ph type="sldNum" sz="quarter" idx="12"/>
            <p:custDataLst>
              <p:tags r:id="rId5"/>
            </p:custDataLst>
          </p:nvPr>
        </p:nvSpPr>
        <p:spPr>
          <a:xfrm>
            <a:off x="8608358" y="6349874"/>
            <a:ext cx="2699297" cy="316718"/>
          </a:xfrm>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586647" y="1764533"/>
            <a:ext cx="3955370" cy="4092134"/>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7"/>
            </p:custDataLst>
          </p:nvPr>
        </p:nvSpPr>
        <p:spPr>
          <a:xfrm>
            <a:off x="5099872" y="770600"/>
            <a:ext cx="6478313" cy="5086612"/>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 No Background">
    <p:spTree>
      <p:nvGrpSpPr>
        <p:cNvPr id="1" name=""/>
        <p:cNvGrpSpPr/>
        <p:nvPr/>
      </p:nvGrpSpPr>
      <p:grpSpPr>
        <a:xfrm>
          <a:off x="0" y="0"/>
          <a:ext cx="0" cy="0"/>
          <a:chOff x="0" y="0"/>
          <a:chExt cx="0" cy="0"/>
        </a:xfrm>
      </p:grpSpPr>
      <p:sp>
        <p:nvSpPr>
          <p:cNvPr id="15" name="Footer Placeholder 14"/>
          <p:cNvSpPr>
            <a:spLocks noGrp="1"/>
          </p:cNvSpPr>
          <p:nvPr>
            <p:ph type="ftr" sz="quarter" idx="10"/>
          </p:nvPr>
        </p:nvSpPr>
        <p:spPr/>
        <p:txBody>
          <a:bodyPr/>
          <a:lstStyle/>
          <a:p>
            <a:endParaRPr lang="en-US" sz="1000" dirty="0">
              <a:solidFill>
                <a:srgbClr val="939598"/>
              </a:solidFill>
              <a:cs typeface="Arial" panose="020B0604020202020204" pitchFamily="34" charset="0"/>
            </a:endParaRPr>
          </a:p>
        </p:txBody>
      </p:sp>
      <p:sp>
        <p:nvSpPr>
          <p:cNvPr id="10"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p>
        </p:txBody>
      </p:sp>
      <p:sp>
        <p:nvSpPr>
          <p:cNvPr id="11"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2" name="Rectangle 11"/>
          <p:cNvSpPr/>
          <p:nvPr userDrawn="1"/>
        </p:nvSpPr>
        <p:spPr bwMode="gray">
          <a:xfrm>
            <a:off x="11748699" y="6395714"/>
            <a:ext cx="443301" cy="322249"/>
          </a:xfrm>
          <a:prstGeom prst="rect">
            <a:avLst/>
          </a:prstGeom>
          <a:solidFill>
            <a:schemeClr val="tx1"/>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slide number"/>
          <p:cNvSpPr txBox="1"/>
          <p:nvPr userDrawn="1"/>
        </p:nvSpPr>
        <p:spPr bwMode="white">
          <a:xfrm>
            <a:off x="11748699" y="6389258"/>
            <a:ext cx="450345" cy="246221"/>
          </a:xfrm>
          <a:prstGeom prst="rect">
            <a:avLst/>
          </a:prstGeom>
        </p:spPr>
        <p:txBody>
          <a:bodyPr vert="horz" lIns="0" tIns="0" rIns="0" bIns="0" rtlCol="0" anchor="b"/>
          <a:lstStyle>
            <a:defPPr>
              <a:defRPr lang="en-US"/>
            </a:defPPr>
            <a:lvl1pPr algn="ctr">
              <a:defRPr sz="1000">
                <a:solidFill>
                  <a:schemeClr val="bg1"/>
                </a:solidFill>
              </a:defRPr>
            </a:lvl1pPr>
          </a:lstStyle>
          <a:p>
            <a:pPr lvl="0" algn="ctr"/>
            <a:fld id="{6EA5B71A-1B18-4E34-A48F-65DC4937AA99}" type="slidenum">
              <a:rPr lang="en-US" smtClean="0"/>
              <a:t>‹#›</a:t>
            </a:fld>
            <a:endParaRPr lang="en-US" dirty="0"/>
          </a:p>
        </p:txBody>
      </p:sp>
      <p:pic>
        <p:nvPicPr>
          <p:cNvPr id="20" name="Picture 1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6200000">
            <a:off x="11304982" y="5505441"/>
            <a:ext cx="1330737" cy="443301"/>
          </a:xfrm>
          <a:prstGeom prst="rect">
            <a:avLst/>
          </a:prstGeom>
        </p:spPr>
      </p:pic>
      <p:sp>
        <p:nvSpPr>
          <p:cNvPr id="22" name="Content Placeholder 2"/>
          <p:cNvSpPr>
            <a:spLocks noGrp="1"/>
          </p:cNvSpPr>
          <p:nvPr>
            <p:ph sz="half" idx="1"/>
          </p:nvPr>
        </p:nvSpPr>
        <p:spPr bwMode="gray">
          <a:xfrm>
            <a:off x="548640" y="1179575"/>
            <a:ext cx="11073384"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88825"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p:custDataLst>
              <p:tags r:id="rId2"/>
            </p:custDataLst>
          </p:nvPr>
        </p:nvSpPr>
        <p:spPr>
          <a:xfrm>
            <a:off x="611841" y="781282"/>
            <a:ext cx="10973542" cy="626237"/>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a:xfrm>
            <a:off x="879513" y="6349874"/>
            <a:ext cx="2699297" cy="316718"/>
          </a:xfrm>
        </p:spPr>
        <p:txBody>
          <a:bodyPr/>
          <a:lstStyle/>
          <a:p>
            <a:fld id="{760FBDFE-C587-4B4C-A407-44438C67B59E}" type="datetimeFigureOut">
              <a:rPr lang="zh-CN" altLang="en-US" smtClean="0"/>
              <a:t>2022/1/21</a:t>
            </a:fld>
            <a:endParaRPr lang="zh-CN" altLang="en-US"/>
          </a:p>
        </p:txBody>
      </p:sp>
      <p:sp>
        <p:nvSpPr>
          <p:cNvPr id="4" name="页脚占位符 3"/>
          <p:cNvSpPr>
            <a:spLocks noGrp="1"/>
          </p:cNvSpPr>
          <p:nvPr>
            <p:ph type="ftr" sz="quarter" idx="11"/>
            <p:custDataLst>
              <p:tags r:id="rId4"/>
            </p:custDataLst>
          </p:nvPr>
        </p:nvSpPr>
        <p:spPr>
          <a:xfrm>
            <a:off x="4114928" y="6349874"/>
            <a:ext cx="3958969" cy="316718"/>
          </a:xfrm>
        </p:spPr>
        <p:txBody>
          <a:bodyPr/>
          <a:lstStyle/>
          <a:p>
            <a:endParaRPr lang="zh-CN" altLang="en-US" dirty="0"/>
          </a:p>
        </p:txBody>
      </p:sp>
      <p:sp>
        <p:nvSpPr>
          <p:cNvPr id="5" name="灯片编号占位符 4"/>
          <p:cNvSpPr>
            <a:spLocks noGrp="1"/>
          </p:cNvSpPr>
          <p:nvPr>
            <p:ph type="sldNum" sz="quarter" idx="12"/>
            <p:custDataLst>
              <p:tags r:id="rId5"/>
            </p:custDataLst>
          </p:nvPr>
        </p:nvSpPr>
        <p:spPr>
          <a:xfrm>
            <a:off x="8608358" y="6349874"/>
            <a:ext cx="2699297" cy="316718"/>
          </a:xfrm>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611841" y="1659708"/>
            <a:ext cx="10973117" cy="827784"/>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9" name="内容占位符 8"/>
          <p:cNvSpPr>
            <a:spLocks noGrp="1"/>
          </p:cNvSpPr>
          <p:nvPr>
            <p:ph sz="quarter" idx="14"/>
            <p:custDataLst>
              <p:tags r:id="rId7"/>
            </p:custDataLst>
          </p:nvPr>
        </p:nvSpPr>
        <p:spPr>
          <a:xfrm>
            <a:off x="612615" y="2808447"/>
            <a:ext cx="10962744" cy="342990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88825"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p:custDataLst>
              <p:tags r:id="rId2"/>
            </p:custDataLst>
          </p:nvPr>
        </p:nvSpPr>
        <p:spPr>
          <a:xfrm>
            <a:off x="604643" y="669674"/>
            <a:ext cx="10973542" cy="565053"/>
          </a:xfrm>
        </p:spPr>
        <p:txBody>
          <a:bodyPr anchor="ct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a:xfrm>
            <a:off x="879513" y="6349874"/>
            <a:ext cx="2699297" cy="316718"/>
          </a:xfrm>
        </p:spPr>
        <p:txBody>
          <a:bodyPr/>
          <a:lstStyle/>
          <a:p>
            <a:fld id="{760FBDFE-C587-4B4C-A407-44438C67B59E}" type="datetimeFigureOut">
              <a:rPr lang="zh-CN" altLang="en-US" smtClean="0"/>
              <a:t>2022/1/21</a:t>
            </a:fld>
            <a:endParaRPr lang="zh-CN" altLang="en-US"/>
          </a:p>
        </p:txBody>
      </p:sp>
      <p:sp>
        <p:nvSpPr>
          <p:cNvPr id="4" name="页脚占位符 3"/>
          <p:cNvSpPr>
            <a:spLocks noGrp="1"/>
          </p:cNvSpPr>
          <p:nvPr>
            <p:ph type="ftr" sz="quarter" idx="11"/>
            <p:custDataLst>
              <p:tags r:id="rId4"/>
            </p:custDataLst>
          </p:nvPr>
        </p:nvSpPr>
        <p:spPr>
          <a:xfrm>
            <a:off x="4114928" y="6349874"/>
            <a:ext cx="3958969" cy="316718"/>
          </a:xfrm>
        </p:spPr>
        <p:txBody>
          <a:bodyPr/>
          <a:lstStyle/>
          <a:p>
            <a:endParaRPr lang="zh-CN" altLang="en-US" dirty="0"/>
          </a:p>
        </p:txBody>
      </p:sp>
      <p:sp>
        <p:nvSpPr>
          <p:cNvPr id="5" name="灯片编号占位符 4"/>
          <p:cNvSpPr>
            <a:spLocks noGrp="1"/>
          </p:cNvSpPr>
          <p:nvPr>
            <p:ph type="sldNum" sz="quarter" idx="12"/>
            <p:custDataLst>
              <p:tags r:id="rId5"/>
            </p:custDataLst>
          </p:nvPr>
        </p:nvSpPr>
        <p:spPr>
          <a:xfrm>
            <a:off x="8608358" y="6349874"/>
            <a:ext cx="2699297" cy="316718"/>
          </a:xfrm>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6"/>
            </p:custDataLst>
          </p:nvPr>
        </p:nvSpPr>
        <p:spPr>
          <a:xfrm>
            <a:off x="604679" y="1681618"/>
            <a:ext cx="10987938" cy="3210364"/>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7"/>
            </p:custDataLst>
          </p:nvPr>
        </p:nvSpPr>
        <p:spPr>
          <a:xfrm>
            <a:off x="593845" y="5180532"/>
            <a:ext cx="10998735" cy="1011337"/>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88825"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p:custDataLst>
              <p:tags r:id="rId2"/>
            </p:custDataLst>
          </p:nvPr>
        </p:nvSpPr>
        <p:spPr>
          <a:xfrm>
            <a:off x="579449" y="237658"/>
            <a:ext cx="11034726" cy="441849"/>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3" name="日期占位符 2"/>
          <p:cNvSpPr>
            <a:spLocks noGrp="1"/>
          </p:cNvSpPr>
          <p:nvPr>
            <p:ph type="dt" sz="half" idx="10"/>
            <p:custDataLst>
              <p:tags r:id="rId3"/>
            </p:custDataLst>
          </p:nvPr>
        </p:nvSpPr>
        <p:spPr>
          <a:xfrm>
            <a:off x="879513" y="6349874"/>
            <a:ext cx="2699297" cy="316718"/>
          </a:xfrm>
        </p:spPr>
        <p:txBody>
          <a:bodyPr/>
          <a:lstStyle/>
          <a:p>
            <a:fld id="{760FBDFE-C587-4B4C-A407-44438C67B59E}" type="datetimeFigureOut">
              <a:rPr lang="zh-CN" altLang="en-US" smtClean="0"/>
              <a:t>2022/1/21</a:t>
            </a:fld>
            <a:endParaRPr lang="zh-CN" altLang="en-US"/>
          </a:p>
        </p:txBody>
      </p:sp>
      <p:sp>
        <p:nvSpPr>
          <p:cNvPr id="4" name="页脚占位符 3"/>
          <p:cNvSpPr>
            <a:spLocks noGrp="1"/>
          </p:cNvSpPr>
          <p:nvPr>
            <p:ph type="ftr" sz="quarter" idx="11"/>
            <p:custDataLst>
              <p:tags r:id="rId4"/>
            </p:custDataLst>
          </p:nvPr>
        </p:nvSpPr>
        <p:spPr>
          <a:xfrm>
            <a:off x="4114928" y="6349874"/>
            <a:ext cx="3958969" cy="316718"/>
          </a:xfrm>
        </p:spPr>
        <p:txBody>
          <a:bodyPr/>
          <a:lstStyle/>
          <a:p>
            <a:endParaRPr lang="zh-CN" altLang="en-US" dirty="0"/>
          </a:p>
        </p:txBody>
      </p:sp>
      <p:sp>
        <p:nvSpPr>
          <p:cNvPr id="5" name="灯片编号占位符 4"/>
          <p:cNvSpPr>
            <a:spLocks noGrp="1"/>
          </p:cNvSpPr>
          <p:nvPr>
            <p:ph type="sldNum" sz="quarter" idx="12"/>
            <p:custDataLst>
              <p:tags r:id="rId5"/>
            </p:custDataLst>
          </p:nvPr>
        </p:nvSpPr>
        <p:spPr>
          <a:xfrm>
            <a:off x="8608358" y="6349874"/>
            <a:ext cx="2699297" cy="316718"/>
          </a:xfrm>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6"/>
            </p:custDataLst>
          </p:nvPr>
        </p:nvSpPr>
        <p:spPr>
          <a:xfrm>
            <a:off x="579449" y="1663577"/>
            <a:ext cx="5341009" cy="2893646"/>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7"/>
            </p:custDataLst>
          </p:nvPr>
        </p:nvSpPr>
        <p:spPr>
          <a:xfrm>
            <a:off x="6240774" y="1663577"/>
            <a:ext cx="5366202" cy="2893646"/>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8"/>
            </p:custDataLst>
          </p:nvPr>
        </p:nvSpPr>
        <p:spPr>
          <a:xfrm>
            <a:off x="572251" y="4816902"/>
            <a:ext cx="5341009" cy="780997"/>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
        <p:nvSpPr>
          <p:cNvPr id="13" name="文本占位符 12"/>
          <p:cNvSpPr>
            <a:spLocks noGrp="1"/>
          </p:cNvSpPr>
          <p:nvPr>
            <p:ph type="body" sz="quarter" idx="16"/>
            <p:custDataLst>
              <p:tags r:id="rId9"/>
            </p:custDataLst>
          </p:nvPr>
        </p:nvSpPr>
        <p:spPr>
          <a:xfrm>
            <a:off x="6251572" y="4813302"/>
            <a:ext cx="5366202" cy="780997"/>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867"/>
            <a:ext cx="12188825" cy="4938267"/>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hasCustomPrompt="1"/>
            <p:custDataLst>
              <p:tags r:id="rId2"/>
            </p:custDataLst>
          </p:nvPr>
        </p:nvSpPr>
        <p:spPr>
          <a:xfrm>
            <a:off x="1522403" y="1339511"/>
            <a:ext cx="9141619" cy="2386178"/>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p>
        </p:txBody>
      </p:sp>
      <p:sp>
        <p:nvSpPr>
          <p:cNvPr id="3" name="日期占位符 2"/>
          <p:cNvSpPr>
            <a:spLocks noGrp="1"/>
          </p:cNvSpPr>
          <p:nvPr>
            <p:ph type="dt" sz="half" idx="10"/>
            <p:custDataLst>
              <p:tags r:id="rId3"/>
            </p:custDataLst>
          </p:nvPr>
        </p:nvSpPr>
        <p:spPr>
          <a:xfrm>
            <a:off x="879513" y="6349874"/>
            <a:ext cx="2699297" cy="316718"/>
          </a:xfrm>
        </p:spPr>
        <p:txBody>
          <a:bodyPr/>
          <a:lstStyle/>
          <a:p>
            <a:fld id="{760FBDFE-C587-4B4C-A407-44438C67B59E}" type="datetimeFigureOut">
              <a:rPr lang="zh-CN" altLang="en-US" smtClean="0"/>
              <a:t>2022/1/21</a:t>
            </a:fld>
            <a:endParaRPr lang="zh-CN" altLang="en-US"/>
          </a:p>
        </p:txBody>
      </p:sp>
      <p:sp>
        <p:nvSpPr>
          <p:cNvPr id="4" name="页脚占位符 3"/>
          <p:cNvSpPr>
            <a:spLocks noGrp="1"/>
          </p:cNvSpPr>
          <p:nvPr>
            <p:ph type="ftr" sz="quarter" idx="11"/>
            <p:custDataLst>
              <p:tags r:id="rId4"/>
            </p:custDataLst>
          </p:nvPr>
        </p:nvSpPr>
        <p:spPr>
          <a:xfrm>
            <a:off x="4114928" y="6349874"/>
            <a:ext cx="3958969" cy="316718"/>
          </a:xfrm>
        </p:spPr>
        <p:txBody>
          <a:bodyPr/>
          <a:lstStyle/>
          <a:p>
            <a:endParaRPr lang="zh-CN" altLang="en-US" dirty="0"/>
          </a:p>
        </p:txBody>
      </p:sp>
      <p:sp>
        <p:nvSpPr>
          <p:cNvPr id="5" name="灯片编号占位符 4"/>
          <p:cNvSpPr>
            <a:spLocks noGrp="1"/>
          </p:cNvSpPr>
          <p:nvPr>
            <p:ph type="sldNum" sz="quarter" idx="12"/>
            <p:custDataLst>
              <p:tags r:id="rId5"/>
            </p:custDataLst>
          </p:nvPr>
        </p:nvSpPr>
        <p:spPr>
          <a:xfrm>
            <a:off x="8608358" y="6349874"/>
            <a:ext cx="2699297" cy="316718"/>
          </a:xfrm>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6"/>
            </p:custDataLst>
          </p:nvPr>
        </p:nvSpPr>
        <p:spPr>
          <a:xfrm>
            <a:off x="1522017" y="3863016"/>
            <a:ext cx="9141619" cy="1655569"/>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Blank Slide - With Background">
    <p:spTree>
      <p:nvGrpSpPr>
        <p:cNvPr id="1" name=""/>
        <p:cNvGrpSpPr/>
        <p:nvPr/>
      </p:nvGrpSpPr>
      <p:grpSpPr>
        <a:xfrm>
          <a:off x="0" y="0"/>
          <a:ext cx="0" cy="0"/>
          <a:chOff x="0" y="0"/>
          <a:chExt cx="0" cy="0"/>
        </a:xfrm>
      </p:grpSpPr>
      <p:sp>
        <p:nvSpPr>
          <p:cNvPr id="8" name="Footer Placeholder 7"/>
          <p:cNvSpPr>
            <a:spLocks noGrp="1"/>
          </p:cNvSpPr>
          <p:nvPr>
            <p:ph type="ftr" sz="quarter" idx="10"/>
          </p:nvPr>
        </p:nvSpPr>
        <p:spPr/>
        <p:txBody>
          <a:bodyPr/>
          <a:lstStyle/>
          <a:p>
            <a:endParaRPr lang="en-US" sz="1000" dirty="0">
              <a:solidFill>
                <a:srgbClr val="939598"/>
              </a:solidFill>
              <a:cs typeface="Arial" panose="020B0604020202020204" pitchFamily="34" charset="0"/>
            </a:endParaRPr>
          </a:p>
        </p:txBody>
      </p:sp>
    </p:spTree>
    <p:extLst>
      <p:ext uri="{BB962C8B-B14F-4D97-AF65-F5344CB8AC3E}">
        <p14:creationId xmlns:p14="http://schemas.microsoft.com/office/powerpoint/2010/main" val="337163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 With Background">
    <p:spTree>
      <p:nvGrpSpPr>
        <p:cNvPr id="1" name=""/>
        <p:cNvGrpSpPr/>
        <p:nvPr/>
      </p:nvGrpSpPr>
      <p:grpSpPr>
        <a:xfrm>
          <a:off x="0" y="0"/>
          <a:ext cx="0" cy="0"/>
          <a:chOff x="0" y="0"/>
          <a:chExt cx="0" cy="0"/>
        </a:xfrm>
      </p:grpSpPr>
      <p:sp>
        <p:nvSpPr>
          <p:cNvPr id="12" name="Footer Placeholder 11"/>
          <p:cNvSpPr>
            <a:spLocks noGrp="1"/>
          </p:cNvSpPr>
          <p:nvPr>
            <p:ph type="ftr" sz="quarter" idx="10"/>
          </p:nvPr>
        </p:nvSpPr>
        <p:spPr/>
        <p:txBody>
          <a:bodyPr/>
          <a:lstStyle>
            <a:lvl1pPr>
              <a:defRPr cap="none"/>
            </a:lvl1pPr>
          </a:lstStyle>
          <a:p>
            <a:endParaRPr lang="en-US" sz="1000" dirty="0">
              <a:solidFill>
                <a:srgbClr val="939598"/>
              </a:solidFill>
              <a:cs typeface="Arial" panose="020B0604020202020204" pitchFamily="34" charset="0"/>
            </a:endParaRPr>
          </a:p>
        </p:txBody>
      </p:sp>
      <p:sp>
        <p:nvSpPr>
          <p:cNvPr id="9"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p>
        </p:txBody>
      </p:sp>
      <p:sp>
        <p:nvSpPr>
          <p:cNvPr id="14"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sz="24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a:xfrm>
            <a:off x="879513" y="6349874"/>
            <a:ext cx="2699297" cy="316718"/>
          </a:xfrm>
        </p:spPr>
        <p:txBody>
          <a:bodyPr/>
          <a:lstStyle/>
          <a:p>
            <a:fld id="{760FBDFE-C587-4B4C-A407-44438C67B59E}" type="datetimeFigureOut">
              <a:rPr lang="zh-CN" altLang="en-US" smtClean="0"/>
              <a:t>2022/1/21</a:t>
            </a:fld>
            <a:endParaRPr lang="zh-CN" altLang="en-US"/>
          </a:p>
        </p:txBody>
      </p:sp>
      <p:sp>
        <p:nvSpPr>
          <p:cNvPr id="3" name="页脚占位符 2"/>
          <p:cNvSpPr>
            <a:spLocks noGrp="1"/>
          </p:cNvSpPr>
          <p:nvPr>
            <p:ph type="ftr" sz="quarter" idx="11"/>
            <p:custDataLst>
              <p:tags r:id="rId2"/>
            </p:custDataLst>
          </p:nvPr>
        </p:nvSpPr>
        <p:spPr>
          <a:xfrm>
            <a:off x="4114928" y="6349874"/>
            <a:ext cx="3958969" cy="316718"/>
          </a:xfrm>
        </p:spPr>
        <p:txBody>
          <a:bodyPr/>
          <a:lstStyle/>
          <a:p>
            <a:endParaRPr lang="zh-CN" altLang="en-US"/>
          </a:p>
        </p:txBody>
      </p:sp>
      <p:sp>
        <p:nvSpPr>
          <p:cNvPr id="4" name="灯片编号占位符 3"/>
          <p:cNvSpPr>
            <a:spLocks noGrp="1"/>
          </p:cNvSpPr>
          <p:nvPr>
            <p:ph type="sldNum" sz="quarter" idx="12"/>
            <p:custDataLst>
              <p:tags r:id="rId3"/>
            </p:custDataLst>
          </p:nvPr>
        </p:nvSpPr>
        <p:spPr>
          <a:xfrm>
            <a:off x="8608358" y="6349874"/>
            <a:ext cx="2699297" cy="316718"/>
          </a:xfrm>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Blank Slide - With Background">
    <p:spTree>
      <p:nvGrpSpPr>
        <p:cNvPr id="1" name=""/>
        <p:cNvGrpSpPr/>
        <p:nvPr/>
      </p:nvGrpSpPr>
      <p:grpSpPr>
        <a:xfrm>
          <a:off x="0" y="0"/>
          <a:ext cx="0" cy="0"/>
          <a:chOff x="0" y="0"/>
          <a:chExt cx="0" cy="0"/>
        </a:xfrm>
      </p:grpSpPr>
      <p:sp>
        <p:nvSpPr>
          <p:cNvPr id="8" name="Footer Placeholder 7"/>
          <p:cNvSpPr>
            <a:spLocks noGrp="1"/>
          </p:cNvSpPr>
          <p:nvPr>
            <p:ph type="ftr" sz="quarter" idx="10"/>
          </p:nvPr>
        </p:nvSpPr>
        <p:spPr/>
        <p:txBody>
          <a:bodyPr/>
          <a:lstStyle/>
          <a:p>
            <a:endParaRPr lang="en-US" sz="1000" dirty="0">
              <a:solidFill>
                <a:srgbClr val="939598"/>
              </a:solidFill>
              <a:cs typeface="Arial" panose="020B0604020202020204" pitchFamily="34" charset="0"/>
            </a:endParaRPr>
          </a:p>
        </p:txBody>
      </p:sp>
    </p:spTree>
    <p:extLst>
      <p:ext uri="{BB962C8B-B14F-4D97-AF65-F5344CB8AC3E}">
        <p14:creationId xmlns:p14="http://schemas.microsoft.com/office/powerpoint/2010/main" val="2635778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Closing Slide">
    <p:spTree>
      <p:nvGrpSpPr>
        <p:cNvPr id="1" name=""/>
        <p:cNvGrpSpPr/>
        <p:nvPr/>
      </p:nvGrpSpPr>
      <p:grpSpPr>
        <a:xfrm>
          <a:off x="0" y="0"/>
          <a:ext cx="0" cy="0"/>
          <a:chOff x="0" y="0"/>
          <a:chExt cx="0" cy="0"/>
        </a:xfrm>
      </p:grpSpPr>
      <p:pic>
        <p:nvPicPr>
          <p:cNvPr id="49" name="Picture 4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893"/>
            <a:ext cx="12190415" cy="6857107"/>
          </a:xfrm>
          <a:prstGeom prst="rect">
            <a:avLst/>
          </a:prstGeom>
        </p:spPr>
      </p:pic>
      <p:grpSp>
        <p:nvGrpSpPr>
          <p:cNvPr id="4" name="Group 3"/>
          <p:cNvGrpSpPr/>
          <p:nvPr userDrawn="1"/>
        </p:nvGrpSpPr>
        <p:grpSpPr bwMode="gray">
          <a:xfrm>
            <a:off x="1828170" y="1519963"/>
            <a:ext cx="8535661" cy="4341742"/>
            <a:chOff x="1828170" y="1258957"/>
            <a:chExt cx="8535661" cy="4341742"/>
          </a:xfrm>
          <a:solidFill>
            <a:schemeClr val="bg1">
              <a:lumMod val="85000"/>
            </a:schemeClr>
          </a:solidFill>
        </p:grpSpPr>
        <p:sp>
          <p:nvSpPr>
            <p:cNvPr id="5" name="Freeform 9"/>
            <p:cNvSpPr/>
            <p:nvPr userDrawn="1"/>
          </p:nvSpPr>
          <p:spPr bwMode="gray">
            <a:xfrm>
              <a:off x="5610226" y="4994274"/>
              <a:ext cx="974725" cy="606425"/>
            </a:xfrm>
            <a:custGeom>
              <a:avLst/>
              <a:gdLst>
                <a:gd name="T0" fmla="*/ 122 w 257"/>
                <a:gd name="T1" fmla="*/ 155 h 159"/>
                <a:gd name="T2" fmla="*/ 4 w 257"/>
                <a:gd name="T3" fmla="*/ 12 h 159"/>
                <a:gd name="T4" fmla="*/ 10 w 257"/>
                <a:gd name="T5" fmla="*/ 0 h 159"/>
                <a:gd name="T6" fmla="*/ 247 w 257"/>
                <a:gd name="T7" fmla="*/ 0 h 159"/>
                <a:gd name="T8" fmla="*/ 253 w 257"/>
                <a:gd name="T9" fmla="*/ 12 h 159"/>
                <a:gd name="T10" fmla="*/ 134 w 257"/>
                <a:gd name="T11" fmla="*/ 155 h 159"/>
                <a:gd name="T12" fmla="*/ 122 w 257"/>
                <a:gd name="T13" fmla="*/ 155 h 159"/>
              </a:gdLst>
              <a:ahLst/>
              <a:cxnLst>
                <a:cxn ang="0">
                  <a:pos x="T0" y="T1"/>
                </a:cxn>
                <a:cxn ang="0">
                  <a:pos x="T2" y="T3"/>
                </a:cxn>
                <a:cxn ang="0">
                  <a:pos x="T4" y="T5"/>
                </a:cxn>
                <a:cxn ang="0">
                  <a:pos x="T6" y="T7"/>
                </a:cxn>
                <a:cxn ang="0">
                  <a:pos x="T8" y="T9"/>
                </a:cxn>
                <a:cxn ang="0">
                  <a:pos x="T10" y="T11"/>
                </a:cxn>
                <a:cxn ang="0">
                  <a:pos x="T12" y="T13"/>
                </a:cxn>
              </a:cxnLst>
              <a:rect l="0" t="0" r="r" b="b"/>
              <a:pathLst>
                <a:path w="257" h="159">
                  <a:moveTo>
                    <a:pt x="122" y="155"/>
                  </a:moveTo>
                  <a:cubicBezTo>
                    <a:pt x="4" y="12"/>
                    <a:pt x="4" y="12"/>
                    <a:pt x="4" y="12"/>
                  </a:cubicBezTo>
                  <a:cubicBezTo>
                    <a:pt x="0" y="7"/>
                    <a:pt x="3" y="0"/>
                    <a:pt x="10" y="0"/>
                  </a:cubicBezTo>
                  <a:cubicBezTo>
                    <a:pt x="247" y="0"/>
                    <a:pt x="247" y="0"/>
                    <a:pt x="247" y="0"/>
                  </a:cubicBezTo>
                  <a:cubicBezTo>
                    <a:pt x="253" y="0"/>
                    <a:pt x="257" y="7"/>
                    <a:pt x="253" y="12"/>
                  </a:cubicBezTo>
                  <a:cubicBezTo>
                    <a:pt x="134" y="155"/>
                    <a:pt x="134" y="155"/>
                    <a:pt x="134" y="155"/>
                  </a:cubicBezTo>
                  <a:cubicBezTo>
                    <a:pt x="131" y="159"/>
                    <a:pt x="125" y="159"/>
                    <a:pt x="122"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Rounded Rectangle 7"/>
            <p:cNvSpPr/>
            <p:nvPr userDrawn="1"/>
          </p:nvSpPr>
          <p:spPr bwMode="gray">
            <a:xfrm>
              <a:off x="1828170" y="1258957"/>
              <a:ext cx="8535661" cy="3893151"/>
            </a:xfrm>
            <a:prstGeom prst="roundRect">
              <a:avLst>
                <a:gd name="adj" fmla="val 54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sp>
        <p:nvSpPr>
          <p:cNvPr id="2" name="Rectangle 1"/>
          <p:cNvSpPr/>
          <p:nvPr userDrawn="1"/>
        </p:nvSpPr>
        <p:spPr>
          <a:xfrm>
            <a:off x="0" y="893"/>
            <a:ext cx="12188825" cy="6857107"/>
          </a:xfrm>
          <a:prstGeom prst="rect">
            <a:avLst/>
          </a:prstGeom>
          <a:gradFill flip="none" rotWithShape="1">
            <a:gsLst>
              <a:gs pos="0">
                <a:schemeClr val="tx2">
                  <a:alpha val="25000"/>
                </a:schemeClr>
              </a:gs>
              <a:gs pos="50000">
                <a:schemeClr val="bg1">
                  <a:alpha val="50000"/>
                </a:schemeClr>
              </a:gs>
              <a:gs pos="100000">
                <a:schemeClr val="tx2">
                  <a:alpha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userDrawn="1"/>
        </p:nvGrpSpPr>
        <p:grpSpPr bwMode="gray">
          <a:xfrm>
            <a:off x="5853433" y="1260545"/>
            <a:ext cx="485134" cy="485134"/>
            <a:chOff x="5853433" y="734066"/>
            <a:chExt cx="485134" cy="485134"/>
          </a:xfrm>
        </p:grpSpPr>
        <p:sp>
          <p:nvSpPr>
            <p:cNvPr id="10" name="Oval 9"/>
            <p:cNvSpPr/>
            <p:nvPr userDrawn="1"/>
          </p:nvSpPr>
          <p:spPr bwMode="gray">
            <a:xfrm>
              <a:off x="5886450" y="767634"/>
              <a:ext cx="419098" cy="41909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sp>
          <p:nvSpPr>
            <p:cNvPr id="11" name="Freeform 9"/>
            <p:cNvSpPr>
              <a:spLocks noEditPoints="1"/>
            </p:cNvSpPr>
            <p:nvPr userDrawn="1"/>
          </p:nvSpPr>
          <p:spPr bwMode="gray">
            <a:xfrm>
              <a:off x="5853433" y="734066"/>
              <a:ext cx="485134" cy="485134"/>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206 w 412"/>
                <a:gd name="T11" fmla="*/ 376 h 412"/>
                <a:gd name="T12" fmla="*/ 36 w 412"/>
                <a:gd name="T13" fmla="*/ 206 h 412"/>
                <a:gd name="T14" fmla="*/ 206 w 412"/>
                <a:gd name="T15" fmla="*/ 36 h 412"/>
                <a:gd name="T16" fmla="*/ 376 w 412"/>
                <a:gd name="T17" fmla="*/ 206 h 412"/>
                <a:gd name="T18" fmla="*/ 206 w 412"/>
                <a:gd name="T19" fmla="*/ 376 h 412"/>
                <a:gd name="T20" fmla="*/ 189 w 412"/>
                <a:gd name="T21" fmla="*/ 262 h 412"/>
                <a:gd name="T22" fmla="*/ 125 w 412"/>
                <a:gd name="T23" fmla="*/ 262 h 412"/>
                <a:gd name="T24" fmla="*/ 125 w 412"/>
                <a:gd name="T25" fmla="*/ 216 h 412"/>
                <a:gd name="T26" fmla="*/ 130 w 412"/>
                <a:gd name="T27" fmla="*/ 172 h 412"/>
                <a:gd name="T28" fmla="*/ 148 w 412"/>
                <a:gd name="T29" fmla="*/ 143 h 412"/>
                <a:gd name="T30" fmla="*/ 182 w 412"/>
                <a:gd name="T31" fmla="*/ 123 h 412"/>
                <a:gd name="T32" fmla="*/ 194 w 412"/>
                <a:gd name="T33" fmla="*/ 150 h 412"/>
                <a:gd name="T34" fmla="*/ 167 w 412"/>
                <a:gd name="T35" fmla="*/ 167 h 412"/>
                <a:gd name="T36" fmla="*/ 158 w 412"/>
                <a:gd name="T37" fmla="*/ 198 h 412"/>
                <a:gd name="T38" fmla="*/ 189 w 412"/>
                <a:gd name="T39" fmla="*/ 198 h 412"/>
                <a:gd name="T40" fmla="*/ 189 w 412"/>
                <a:gd name="T41" fmla="*/ 262 h 412"/>
                <a:gd name="T42" fmla="*/ 278 w 412"/>
                <a:gd name="T43" fmla="*/ 262 h 412"/>
                <a:gd name="T44" fmla="*/ 214 w 412"/>
                <a:gd name="T45" fmla="*/ 262 h 412"/>
                <a:gd name="T46" fmla="*/ 214 w 412"/>
                <a:gd name="T47" fmla="*/ 216 h 412"/>
                <a:gd name="T48" fmla="*/ 219 w 412"/>
                <a:gd name="T49" fmla="*/ 172 h 412"/>
                <a:gd name="T50" fmla="*/ 237 w 412"/>
                <a:gd name="T51" fmla="*/ 143 h 412"/>
                <a:gd name="T52" fmla="*/ 270 w 412"/>
                <a:gd name="T53" fmla="*/ 123 h 412"/>
                <a:gd name="T54" fmla="*/ 283 w 412"/>
                <a:gd name="T55" fmla="*/ 150 h 412"/>
                <a:gd name="T56" fmla="*/ 255 w 412"/>
                <a:gd name="T57" fmla="*/ 167 h 412"/>
                <a:gd name="T58" fmla="*/ 247 w 412"/>
                <a:gd name="T59" fmla="*/ 198 h 412"/>
                <a:gd name="T60" fmla="*/ 278 w 412"/>
                <a:gd name="T61" fmla="*/ 198 h 412"/>
                <a:gd name="T62" fmla="*/ 278 w 412"/>
                <a:gd name="T63" fmla="*/ 26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2" h="412">
                  <a:moveTo>
                    <a:pt x="206" y="0"/>
                  </a:moveTo>
                  <a:cubicBezTo>
                    <a:pt x="92" y="0"/>
                    <a:pt x="0" y="93"/>
                    <a:pt x="0" y="206"/>
                  </a:cubicBezTo>
                  <a:cubicBezTo>
                    <a:pt x="0" y="320"/>
                    <a:pt x="92" y="412"/>
                    <a:pt x="206" y="412"/>
                  </a:cubicBezTo>
                  <a:cubicBezTo>
                    <a:pt x="320" y="412"/>
                    <a:pt x="412" y="320"/>
                    <a:pt x="412" y="206"/>
                  </a:cubicBezTo>
                  <a:cubicBezTo>
                    <a:pt x="412" y="93"/>
                    <a:pt x="320" y="0"/>
                    <a:pt x="206" y="0"/>
                  </a:cubicBezTo>
                  <a:close/>
                  <a:moveTo>
                    <a:pt x="206" y="376"/>
                  </a:moveTo>
                  <a:cubicBezTo>
                    <a:pt x="112" y="376"/>
                    <a:pt x="36" y="300"/>
                    <a:pt x="36" y="206"/>
                  </a:cubicBezTo>
                  <a:cubicBezTo>
                    <a:pt x="36" y="112"/>
                    <a:pt x="112" y="36"/>
                    <a:pt x="206" y="36"/>
                  </a:cubicBezTo>
                  <a:cubicBezTo>
                    <a:pt x="300" y="36"/>
                    <a:pt x="376" y="112"/>
                    <a:pt x="376" y="206"/>
                  </a:cubicBezTo>
                  <a:cubicBezTo>
                    <a:pt x="376" y="300"/>
                    <a:pt x="300" y="376"/>
                    <a:pt x="206" y="376"/>
                  </a:cubicBezTo>
                  <a:close/>
                  <a:moveTo>
                    <a:pt x="189" y="262"/>
                  </a:moveTo>
                  <a:cubicBezTo>
                    <a:pt x="125" y="262"/>
                    <a:pt x="125" y="262"/>
                    <a:pt x="125" y="262"/>
                  </a:cubicBezTo>
                  <a:cubicBezTo>
                    <a:pt x="125" y="216"/>
                    <a:pt x="125" y="216"/>
                    <a:pt x="125" y="216"/>
                  </a:cubicBezTo>
                  <a:cubicBezTo>
                    <a:pt x="125" y="197"/>
                    <a:pt x="127" y="183"/>
                    <a:pt x="130" y="172"/>
                  </a:cubicBezTo>
                  <a:cubicBezTo>
                    <a:pt x="133" y="161"/>
                    <a:pt x="139" y="152"/>
                    <a:pt x="148" y="143"/>
                  </a:cubicBezTo>
                  <a:cubicBezTo>
                    <a:pt x="157" y="135"/>
                    <a:pt x="168" y="128"/>
                    <a:pt x="182" y="123"/>
                  </a:cubicBezTo>
                  <a:cubicBezTo>
                    <a:pt x="194" y="150"/>
                    <a:pt x="194" y="150"/>
                    <a:pt x="194" y="150"/>
                  </a:cubicBezTo>
                  <a:cubicBezTo>
                    <a:pt x="182" y="154"/>
                    <a:pt x="172" y="160"/>
                    <a:pt x="167" y="167"/>
                  </a:cubicBezTo>
                  <a:cubicBezTo>
                    <a:pt x="161" y="175"/>
                    <a:pt x="158" y="185"/>
                    <a:pt x="158" y="198"/>
                  </a:cubicBezTo>
                  <a:cubicBezTo>
                    <a:pt x="189" y="198"/>
                    <a:pt x="189" y="198"/>
                    <a:pt x="189" y="198"/>
                  </a:cubicBezTo>
                  <a:lnTo>
                    <a:pt x="189" y="262"/>
                  </a:lnTo>
                  <a:close/>
                  <a:moveTo>
                    <a:pt x="278" y="262"/>
                  </a:moveTo>
                  <a:cubicBezTo>
                    <a:pt x="214" y="262"/>
                    <a:pt x="214" y="262"/>
                    <a:pt x="214" y="262"/>
                  </a:cubicBezTo>
                  <a:cubicBezTo>
                    <a:pt x="214" y="216"/>
                    <a:pt x="214" y="216"/>
                    <a:pt x="214" y="216"/>
                  </a:cubicBezTo>
                  <a:cubicBezTo>
                    <a:pt x="214" y="197"/>
                    <a:pt x="215" y="182"/>
                    <a:pt x="219" y="172"/>
                  </a:cubicBezTo>
                  <a:cubicBezTo>
                    <a:pt x="222" y="161"/>
                    <a:pt x="228" y="152"/>
                    <a:pt x="237" y="143"/>
                  </a:cubicBezTo>
                  <a:cubicBezTo>
                    <a:pt x="246" y="135"/>
                    <a:pt x="257" y="128"/>
                    <a:pt x="270" y="123"/>
                  </a:cubicBezTo>
                  <a:cubicBezTo>
                    <a:pt x="283" y="150"/>
                    <a:pt x="283" y="150"/>
                    <a:pt x="283" y="150"/>
                  </a:cubicBezTo>
                  <a:cubicBezTo>
                    <a:pt x="270" y="154"/>
                    <a:pt x="261" y="160"/>
                    <a:pt x="255" y="167"/>
                  </a:cubicBezTo>
                  <a:cubicBezTo>
                    <a:pt x="250" y="175"/>
                    <a:pt x="247" y="185"/>
                    <a:pt x="247" y="198"/>
                  </a:cubicBezTo>
                  <a:cubicBezTo>
                    <a:pt x="278" y="198"/>
                    <a:pt x="278" y="198"/>
                    <a:pt x="278" y="198"/>
                  </a:cubicBezTo>
                  <a:lnTo>
                    <a:pt x="278" y="262"/>
                  </a:lnTo>
                  <a:close/>
                </a:path>
              </a:pathLst>
            </a:custGeom>
            <a:solidFill>
              <a:schemeClr val="bg1"/>
            </a:solidFill>
            <a:ln>
              <a:noFill/>
            </a:ln>
          </p:spPr>
          <p:txBody>
            <a:bodyPr vert="horz" wrap="square" lIns="91440" tIns="45720" rIns="91440" bIns="45720" numCol="1" anchor="t" anchorCtr="0" compatLnSpc="1"/>
            <a:lstStyle/>
            <a:p>
              <a:endParaRPr lang="en-US"/>
            </a:p>
          </p:txBody>
        </p:sp>
      </p:grpSp>
      <p:cxnSp>
        <p:nvCxnSpPr>
          <p:cNvPr id="12" name="Straight Connector 11"/>
          <p:cNvCxnSpPr/>
          <p:nvPr userDrawn="1"/>
        </p:nvCxnSpPr>
        <p:spPr>
          <a:xfrm>
            <a:off x="2795848" y="4437853"/>
            <a:ext cx="6600305"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nvGrpSpPr>
          <p:cNvPr id="13" name="Group 12"/>
          <p:cNvGrpSpPr/>
          <p:nvPr userDrawn="1"/>
        </p:nvGrpSpPr>
        <p:grpSpPr>
          <a:xfrm>
            <a:off x="3619912" y="4738254"/>
            <a:ext cx="4952177" cy="283924"/>
            <a:chOff x="587076" y="4891945"/>
            <a:chExt cx="6379553" cy="365760"/>
          </a:xfrm>
        </p:grpSpPr>
        <p:pic>
          <p:nvPicPr>
            <p:cNvPr id="14" name="Picture 2" descr="C:\Users\kathyp\Documents\00_Brand-Resources\Multimode Elements\Multimode Icons\PNG\Multimode-Icon_HANG.png"/>
            <p:cNvPicPr>
              <a:picLocks noChangeAspect="1" noChangeArrowheads="1"/>
            </p:cNvPicPr>
            <p:nvPr userDrawn="1"/>
          </p:nvPicPr>
          <p:blipFill>
            <a:blip r:embed="rId3" cstate="screen"/>
            <a:srcRect/>
            <a:stretch>
              <a:fillRect/>
            </a:stretch>
          </p:blipFill>
          <p:spPr bwMode="auto">
            <a:xfrm>
              <a:off x="587076"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C:\Users\kathyp\Documents\00_Brand-Resources\Multimode Elements\Multimode Icons\PNG\Multimode-Icon_HOLD.png"/>
            <p:cNvPicPr>
              <a:picLocks noChangeAspect="1" noChangeArrowheads="1"/>
            </p:cNvPicPr>
            <p:nvPr userDrawn="1"/>
          </p:nvPicPr>
          <p:blipFill>
            <a:blip r:embed="rId4" cstate="screen"/>
            <a:srcRect/>
            <a:stretch>
              <a:fillRect/>
            </a:stretch>
          </p:blipFill>
          <p:spPr bwMode="auto">
            <a:xfrm>
              <a:off x="1300860"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C:\Users\kathyp\Documents\00_Brand-Resources\Multimode Elements\Multimode Icons\PNG\Multimode-Icon_LAPTOP.png"/>
            <p:cNvPicPr>
              <a:picLocks noChangeAspect="1" noChangeArrowheads="1"/>
            </p:cNvPicPr>
            <p:nvPr userDrawn="1"/>
          </p:nvPicPr>
          <p:blipFill>
            <a:blip r:embed="rId5" cstate="screen"/>
            <a:srcRect/>
            <a:stretch>
              <a:fillRect/>
            </a:stretch>
          </p:blipFill>
          <p:spPr bwMode="auto">
            <a:xfrm>
              <a:off x="1658247"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C:\Users\kathyp\Documents\00_Brand-Resources\Multimode Elements\Multimode Icons\PNG\Multimode-Icon_STAND.png"/>
            <p:cNvPicPr>
              <a:picLocks noChangeAspect="1" noChangeArrowheads="1"/>
            </p:cNvPicPr>
            <p:nvPr userDrawn="1"/>
          </p:nvPicPr>
          <p:blipFill>
            <a:blip r:embed="rId6" cstate="screen"/>
            <a:srcRect/>
            <a:stretch>
              <a:fillRect/>
            </a:stretch>
          </p:blipFill>
          <p:spPr bwMode="auto">
            <a:xfrm>
              <a:off x="2728428"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C:\Users\kathyp\Documents\00_Brand-Resources\Multimode Elements\Multimode Icons\PNG\Multimode-Icon_STAND-Tablet.png"/>
            <p:cNvPicPr>
              <a:picLocks noChangeAspect="1" noChangeArrowheads="1"/>
            </p:cNvPicPr>
            <p:nvPr userDrawn="1"/>
          </p:nvPicPr>
          <p:blipFill>
            <a:blip r:embed="rId7" cstate="screen"/>
            <a:srcRect/>
            <a:stretch>
              <a:fillRect/>
            </a:stretch>
          </p:blipFill>
          <p:spPr bwMode="auto">
            <a:xfrm>
              <a:off x="3442212"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7" descr="C:\Users\kathyp\Documents\00_Brand-Resources\Multimode Elements\Multimode Icons\PNG\Multimode-Icon_TABLE.png"/>
            <p:cNvPicPr>
              <a:picLocks noChangeAspect="1" noChangeArrowheads="1"/>
            </p:cNvPicPr>
            <p:nvPr userDrawn="1"/>
          </p:nvPicPr>
          <p:blipFill>
            <a:blip r:embed="rId8" cstate="screen"/>
            <a:srcRect/>
            <a:stretch>
              <a:fillRect/>
            </a:stretch>
          </p:blipFill>
          <p:spPr bwMode="auto">
            <a:xfrm>
              <a:off x="3799599"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descr="C:\Users\kathyp\Documents\00_Brand-Resources\Multimode Elements\Multimode Icons\PNG\Multimode-Icon_TABLET.png"/>
            <p:cNvPicPr>
              <a:picLocks noChangeAspect="1" noChangeArrowheads="1"/>
            </p:cNvPicPr>
            <p:nvPr userDrawn="1"/>
          </p:nvPicPr>
          <p:blipFill>
            <a:blip r:embed="rId9" cstate="screen"/>
            <a:srcRect/>
            <a:stretch>
              <a:fillRect/>
            </a:stretch>
          </p:blipFill>
          <p:spPr bwMode="auto">
            <a:xfrm>
              <a:off x="4156986"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9" descr="C:\Users\kathyp\Documents\00_Brand-Resources\Multimode Elements\Multimode Icons\PNG\Multimode-Icon_TENT.png"/>
            <p:cNvPicPr>
              <a:picLocks noChangeAspect="1" noChangeArrowheads="1"/>
            </p:cNvPicPr>
            <p:nvPr userDrawn="1"/>
          </p:nvPicPr>
          <p:blipFill>
            <a:blip r:embed="rId10" cstate="screen"/>
            <a:srcRect/>
            <a:stretch>
              <a:fillRect/>
            </a:stretch>
          </p:blipFill>
          <p:spPr bwMode="auto">
            <a:xfrm>
              <a:off x="5583564"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C:\Users\kathyp\Documents\00_Brand-Resources\Multimode Elements\Multimode Icons\PNG\Multimode-Icon_TILT.png"/>
            <p:cNvPicPr>
              <a:picLocks noChangeAspect="1" noChangeArrowheads="1"/>
            </p:cNvPicPr>
            <p:nvPr userDrawn="1"/>
          </p:nvPicPr>
          <p:blipFill>
            <a:blip r:embed="rId11" cstate="screen"/>
            <a:srcRect/>
            <a:stretch>
              <a:fillRect/>
            </a:stretch>
          </p:blipFill>
          <p:spPr bwMode="auto">
            <a:xfrm>
              <a:off x="6297348"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1" descr="C:\Users\kathyp\Documents\00_Brand-Resources\Multimode Elements\Multimode Icons\PNG\Multimode-Icon_TV.png"/>
            <p:cNvPicPr>
              <a:picLocks noChangeAspect="1" noChangeArrowheads="1"/>
            </p:cNvPicPr>
            <p:nvPr userDrawn="1"/>
          </p:nvPicPr>
          <p:blipFill>
            <a:blip r:embed="rId12" cstate="screen"/>
            <a:srcRect/>
            <a:stretch>
              <a:fillRect/>
            </a:stretch>
          </p:blipFill>
          <p:spPr bwMode="auto">
            <a:xfrm>
              <a:off x="6654743" y="4917112"/>
              <a:ext cx="311886" cy="311886"/>
            </a:xfrm>
            <a:prstGeom prst="rect">
              <a:avLst/>
            </a:prstGeom>
            <a:noFill/>
            <a:extLst>
              <a:ext uri="{909E8E84-426E-40DD-AFC4-6F175D3DCCD1}">
                <a14:hiddenFill xmlns:a14="http://schemas.microsoft.com/office/drawing/2010/main">
                  <a:solidFill>
                    <a:srgbClr val="FFFFFF"/>
                  </a:solidFill>
                </a14:hiddenFill>
              </a:ext>
            </a:extLst>
          </p:spPr>
        </p:pic>
        <p:grpSp>
          <p:nvGrpSpPr>
            <p:cNvPr id="24" name="Group 175"/>
            <p:cNvGrpSpPr/>
            <p:nvPr userDrawn="1"/>
          </p:nvGrpSpPr>
          <p:grpSpPr>
            <a:xfrm>
              <a:off x="2015634" y="4917112"/>
              <a:ext cx="310896" cy="310896"/>
              <a:chOff x="2024598" y="5468108"/>
              <a:chExt cx="310896" cy="310896"/>
            </a:xfrm>
          </p:grpSpPr>
          <p:sp>
            <p:nvSpPr>
              <p:cNvPr id="46" name="Oval 45"/>
              <p:cNvSpPr/>
              <p:nvPr userDrawn="1"/>
            </p:nvSpPr>
            <p:spPr>
              <a:xfrm>
                <a:off x="2024598"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7" name="Picture 46"/>
              <p:cNvPicPr>
                <a:picLocks noChangeAspect="1"/>
              </p:cNvPicPr>
              <p:nvPr userDrawn="1"/>
            </p:nvPicPr>
            <p:blipFill>
              <a:blip r:embed="rId13" cstate="screen"/>
              <a:stretch>
                <a:fillRect/>
              </a:stretch>
            </p:blipFill>
            <p:spPr>
              <a:xfrm>
                <a:off x="2118814" y="5509256"/>
                <a:ext cx="122464" cy="228600"/>
              </a:xfrm>
              <a:prstGeom prst="rect">
                <a:avLst/>
              </a:prstGeom>
            </p:spPr>
          </p:pic>
        </p:grpSp>
        <p:grpSp>
          <p:nvGrpSpPr>
            <p:cNvPr id="25" name="Group 178"/>
            <p:cNvGrpSpPr/>
            <p:nvPr userDrawn="1"/>
          </p:nvGrpSpPr>
          <p:grpSpPr>
            <a:xfrm>
              <a:off x="3085815" y="4917112"/>
              <a:ext cx="310896" cy="310896"/>
              <a:chOff x="3094779" y="5468108"/>
              <a:chExt cx="310896" cy="310896"/>
            </a:xfrm>
          </p:grpSpPr>
          <p:sp>
            <p:nvSpPr>
              <p:cNvPr id="44" name="Oval 43"/>
              <p:cNvSpPr/>
              <p:nvPr userDrawn="1"/>
            </p:nvSpPr>
            <p:spPr>
              <a:xfrm>
                <a:off x="3094779" y="5468108"/>
                <a:ext cx="310896" cy="3108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5" name="Picture 9" descr="C:\Users\yhwang\Desktop\WW Design\Multimode Icons\twitter-01.png"/>
              <p:cNvPicPr>
                <a:picLocks noChangeAspect="1" noChangeArrowheads="1"/>
              </p:cNvPicPr>
              <p:nvPr userDrawn="1"/>
            </p:nvPicPr>
            <p:blipFill>
              <a:blip r:embed="rId14" cstate="screen"/>
              <a:srcRect/>
              <a:stretch>
                <a:fillRect/>
              </a:stretch>
            </p:blipFill>
            <p:spPr bwMode="auto">
              <a:xfrm>
                <a:off x="3094779" y="5468108"/>
                <a:ext cx="310896" cy="310896"/>
              </a:xfrm>
              <a:prstGeom prst="rect">
                <a:avLst/>
              </a:prstGeom>
              <a:noFill/>
            </p:spPr>
          </p:pic>
        </p:grpSp>
        <p:grpSp>
          <p:nvGrpSpPr>
            <p:cNvPr id="26" name="Group 181"/>
            <p:cNvGrpSpPr/>
            <p:nvPr userDrawn="1"/>
          </p:nvGrpSpPr>
          <p:grpSpPr>
            <a:xfrm>
              <a:off x="944463" y="4917112"/>
              <a:ext cx="310896" cy="310896"/>
              <a:chOff x="953427" y="5468108"/>
              <a:chExt cx="310896" cy="310896"/>
            </a:xfrm>
          </p:grpSpPr>
          <p:sp>
            <p:nvSpPr>
              <p:cNvPr id="42" name="Oval 41"/>
              <p:cNvSpPr/>
              <p:nvPr userDrawn="1"/>
            </p:nvSpPr>
            <p:spPr>
              <a:xfrm>
                <a:off x="953427"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3" name="Picture 5" descr="C:\Users\yhwang\Desktop\WW Design\Multimode Icons\globe-01.png"/>
              <p:cNvPicPr>
                <a:picLocks noChangeAspect="1" noChangeArrowheads="1"/>
              </p:cNvPicPr>
              <p:nvPr userDrawn="1"/>
            </p:nvPicPr>
            <p:blipFill>
              <a:blip r:embed="rId15" cstate="screen"/>
              <a:srcRect/>
              <a:stretch>
                <a:fillRect/>
              </a:stretch>
            </p:blipFill>
            <p:spPr bwMode="auto">
              <a:xfrm>
                <a:off x="980859" y="5495540"/>
                <a:ext cx="256032" cy="256032"/>
              </a:xfrm>
              <a:prstGeom prst="rect">
                <a:avLst/>
              </a:prstGeom>
              <a:noFill/>
            </p:spPr>
          </p:pic>
        </p:grpSp>
        <p:grpSp>
          <p:nvGrpSpPr>
            <p:cNvPr id="27" name="Group 255"/>
            <p:cNvGrpSpPr/>
            <p:nvPr userDrawn="1"/>
          </p:nvGrpSpPr>
          <p:grpSpPr>
            <a:xfrm>
              <a:off x="2346864" y="4891945"/>
              <a:ext cx="365760" cy="365760"/>
              <a:chOff x="2355828" y="5442941"/>
              <a:chExt cx="365760" cy="365760"/>
            </a:xfrm>
          </p:grpSpPr>
          <p:sp>
            <p:nvSpPr>
              <p:cNvPr id="40" name="Oval 39"/>
              <p:cNvSpPr/>
              <p:nvPr userDrawn="1"/>
            </p:nvSpPr>
            <p:spPr>
              <a:xfrm>
                <a:off x="2380995"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1" name="Picture 2" descr="C:\Users\yhwang\Desktop\WW Design\Multimode Icons\chain-01.png"/>
              <p:cNvPicPr>
                <a:picLocks noChangeAspect="1" noChangeArrowheads="1"/>
              </p:cNvPicPr>
              <p:nvPr userDrawn="1"/>
            </p:nvPicPr>
            <p:blipFill>
              <a:blip r:embed="rId16" cstate="screen"/>
              <a:srcRect/>
              <a:stretch>
                <a:fillRect/>
              </a:stretch>
            </p:blipFill>
            <p:spPr bwMode="auto">
              <a:xfrm>
                <a:off x="2355828" y="5442941"/>
                <a:ext cx="365760" cy="365760"/>
              </a:xfrm>
              <a:prstGeom prst="rect">
                <a:avLst/>
              </a:prstGeom>
              <a:noFill/>
            </p:spPr>
          </p:pic>
        </p:grpSp>
        <p:grpSp>
          <p:nvGrpSpPr>
            <p:cNvPr id="28" name="Group 258"/>
            <p:cNvGrpSpPr/>
            <p:nvPr userDrawn="1"/>
          </p:nvGrpSpPr>
          <p:grpSpPr>
            <a:xfrm>
              <a:off x="5227167" y="4917112"/>
              <a:ext cx="310896" cy="310896"/>
              <a:chOff x="5236131" y="5468108"/>
              <a:chExt cx="310896" cy="310896"/>
            </a:xfrm>
          </p:grpSpPr>
          <p:sp>
            <p:nvSpPr>
              <p:cNvPr id="38" name="Oval 37"/>
              <p:cNvSpPr/>
              <p:nvPr userDrawn="1"/>
            </p:nvSpPr>
            <p:spPr>
              <a:xfrm>
                <a:off x="5236131"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39" name="Picture 38" descr="C:\Users\yhwang\Desktop\WW Design\Multimode Icons\facebook-01.png"/>
              <p:cNvPicPr>
                <a:picLocks noChangeAspect="1" noChangeArrowheads="1"/>
              </p:cNvPicPr>
              <p:nvPr userDrawn="1"/>
            </p:nvPicPr>
            <p:blipFill>
              <a:blip r:embed="rId17" cstate="screen"/>
              <a:srcRect/>
              <a:stretch>
                <a:fillRect/>
              </a:stretch>
            </p:blipFill>
            <p:spPr bwMode="auto">
              <a:xfrm>
                <a:off x="5236131" y="5468108"/>
                <a:ext cx="310896" cy="310896"/>
              </a:xfrm>
              <a:prstGeom prst="rect">
                <a:avLst/>
              </a:prstGeom>
              <a:noFill/>
            </p:spPr>
          </p:pic>
        </p:grpSp>
        <p:grpSp>
          <p:nvGrpSpPr>
            <p:cNvPr id="29" name="Group 261"/>
            <p:cNvGrpSpPr/>
            <p:nvPr userDrawn="1"/>
          </p:nvGrpSpPr>
          <p:grpSpPr>
            <a:xfrm>
              <a:off x="4514373" y="4917112"/>
              <a:ext cx="310896" cy="310896"/>
              <a:chOff x="4523337" y="5468108"/>
              <a:chExt cx="310896" cy="310896"/>
            </a:xfrm>
          </p:grpSpPr>
          <p:sp>
            <p:nvSpPr>
              <p:cNvPr id="36" name="Oval 35"/>
              <p:cNvSpPr/>
              <p:nvPr userDrawn="1"/>
            </p:nvSpPr>
            <p:spPr>
              <a:xfrm>
                <a:off x="4523337" y="5468108"/>
                <a:ext cx="310896" cy="3108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37" name="Picture 7" descr="C:\Users\yhwang\Desktop\WW Design\Multimode Icons\server-01.png"/>
              <p:cNvPicPr>
                <a:picLocks noChangeAspect="1" noChangeArrowheads="1"/>
              </p:cNvPicPr>
              <p:nvPr userDrawn="1"/>
            </p:nvPicPr>
            <p:blipFill>
              <a:blip r:embed="rId18" cstate="screen"/>
              <a:srcRect/>
              <a:stretch>
                <a:fillRect/>
              </a:stretch>
            </p:blipFill>
            <p:spPr bwMode="auto">
              <a:xfrm>
                <a:off x="4523337" y="5468108"/>
                <a:ext cx="310896" cy="310896"/>
              </a:xfrm>
              <a:prstGeom prst="rect">
                <a:avLst/>
              </a:prstGeom>
              <a:noFill/>
            </p:spPr>
          </p:pic>
        </p:grpSp>
        <p:grpSp>
          <p:nvGrpSpPr>
            <p:cNvPr id="30" name="Group 264"/>
            <p:cNvGrpSpPr/>
            <p:nvPr userDrawn="1"/>
          </p:nvGrpSpPr>
          <p:grpSpPr>
            <a:xfrm>
              <a:off x="4870770" y="4917112"/>
              <a:ext cx="310896" cy="310896"/>
              <a:chOff x="4879734" y="5468108"/>
              <a:chExt cx="310896" cy="310896"/>
            </a:xfrm>
          </p:grpSpPr>
          <p:sp>
            <p:nvSpPr>
              <p:cNvPr id="34" name="Oval 33"/>
              <p:cNvSpPr/>
              <p:nvPr userDrawn="1"/>
            </p:nvSpPr>
            <p:spPr>
              <a:xfrm>
                <a:off x="4879734"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35" name="Picture 6" descr="C:\Users\yhwang\Desktop\WW Design\Multimode Icons\network-01.png"/>
              <p:cNvPicPr>
                <a:picLocks noChangeAspect="1" noChangeArrowheads="1"/>
              </p:cNvPicPr>
              <p:nvPr userDrawn="1"/>
            </p:nvPicPr>
            <p:blipFill>
              <a:blip r:embed="rId19" cstate="screen"/>
              <a:srcRect/>
              <a:stretch>
                <a:fillRect/>
              </a:stretch>
            </p:blipFill>
            <p:spPr bwMode="auto">
              <a:xfrm>
                <a:off x="4879734" y="5468108"/>
                <a:ext cx="310896" cy="310896"/>
              </a:xfrm>
              <a:prstGeom prst="rect">
                <a:avLst/>
              </a:prstGeom>
              <a:noFill/>
            </p:spPr>
          </p:pic>
        </p:grpSp>
        <p:grpSp>
          <p:nvGrpSpPr>
            <p:cNvPr id="31" name="Group 267"/>
            <p:cNvGrpSpPr/>
            <p:nvPr userDrawn="1"/>
          </p:nvGrpSpPr>
          <p:grpSpPr>
            <a:xfrm>
              <a:off x="5940951" y="4917112"/>
              <a:ext cx="310896" cy="310896"/>
              <a:chOff x="5949915" y="5468108"/>
              <a:chExt cx="310896" cy="310896"/>
            </a:xfrm>
          </p:grpSpPr>
          <p:sp>
            <p:nvSpPr>
              <p:cNvPr id="32" name="Oval 31"/>
              <p:cNvSpPr/>
              <p:nvPr userDrawn="1"/>
            </p:nvSpPr>
            <p:spPr>
              <a:xfrm>
                <a:off x="5949915"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33" name="Picture 8" descr="C:\Users\yhwang\Desktop\WW Design\Multimode Icons\think_light-01.png"/>
              <p:cNvPicPr>
                <a:picLocks noChangeAspect="1" noChangeArrowheads="1"/>
              </p:cNvPicPr>
              <p:nvPr userDrawn="1"/>
            </p:nvPicPr>
            <p:blipFill>
              <a:blip r:embed="rId20" cstate="screen"/>
              <a:srcRect/>
              <a:stretch>
                <a:fillRect/>
              </a:stretch>
            </p:blipFill>
            <p:spPr bwMode="auto">
              <a:xfrm>
                <a:off x="5949915" y="5468108"/>
                <a:ext cx="310896" cy="310896"/>
              </a:xfrm>
              <a:prstGeom prst="rect">
                <a:avLst/>
              </a:prstGeom>
              <a:noFill/>
            </p:spPr>
          </p:pic>
        </p:grpSp>
      </p:grpSp>
      <p:pic>
        <p:nvPicPr>
          <p:cNvPr id="48" name="Picture 47"/>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2610187" y="2009776"/>
            <a:ext cx="6971627" cy="2231536"/>
          </a:xfrm>
          <a:prstGeom prst="rect">
            <a:avLst/>
          </a:prstGeom>
        </p:spPr>
      </p:pic>
    </p:spTree>
    <p:extLst>
      <p:ext uri="{BB962C8B-B14F-4D97-AF65-F5344CB8AC3E}">
        <p14:creationId xmlns:p14="http://schemas.microsoft.com/office/powerpoint/2010/main" val="12258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 With Background">
    <p:spTree>
      <p:nvGrpSpPr>
        <p:cNvPr id="1" name=""/>
        <p:cNvGrpSpPr/>
        <p:nvPr/>
      </p:nvGrpSpPr>
      <p:grpSpPr>
        <a:xfrm>
          <a:off x="0" y="0"/>
          <a:ext cx="0" cy="0"/>
          <a:chOff x="0" y="0"/>
          <a:chExt cx="0" cy="0"/>
        </a:xfrm>
      </p:grpSpPr>
      <p:sp>
        <p:nvSpPr>
          <p:cNvPr id="15" name="Footer Placeholder 14"/>
          <p:cNvSpPr>
            <a:spLocks noGrp="1"/>
          </p:cNvSpPr>
          <p:nvPr>
            <p:ph type="ftr" sz="quarter" idx="10"/>
          </p:nvPr>
        </p:nvSpPr>
        <p:spPr/>
        <p:txBody>
          <a:bodyPr/>
          <a:lstStyle/>
          <a:p>
            <a:endParaRPr lang="en-US" sz="1000" dirty="0">
              <a:solidFill>
                <a:srgbClr val="939598"/>
              </a:solidFill>
              <a:cs typeface="Arial" panose="020B0604020202020204" pitchFamily="34" charset="0"/>
            </a:endParaRPr>
          </a:p>
        </p:txBody>
      </p:sp>
      <p:sp>
        <p:nvSpPr>
          <p:cNvPr id="10"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p>
        </p:txBody>
      </p:sp>
      <p:sp>
        <p:nvSpPr>
          <p:cNvPr id="12"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6" name="Content Placeholder 2"/>
          <p:cNvSpPr>
            <a:spLocks noGrp="1"/>
          </p:cNvSpPr>
          <p:nvPr>
            <p:ph sz="half" idx="1"/>
          </p:nvPr>
        </p:nvSpPr>
        <p:spPr bwMode="gray">
          <a:xfrm>
            <a:off x="548640" y="1179575"/>
            <a:ext cx="11073384"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with Subtitle Content - No Background">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548640" y="1591056"/>
            <a:ext cx="11073384" cy="4798202"/>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23" name="Text Placeholder 2"/>
          <p:cNvSpPr>
            <a:spLocks noGrp="1"/>
          </p:cNvSpPr>
          <p:nvPr>
            <p:ph type="body" idx="10"/>
          </p:nvPr>
        </p:nvSpPr>
        <p:spPr bwMode="gray">
          <a:xfrm>
            <a:off x="557784" y="914400"/>
            <a:ext cx="11073384" cy="292608"/>
          </a:xfrm>
          <a:prstGeom prst="rect">
            <a:avLst/>
          </a:prstGeom>
        </p:spPr>
        <p:txBody>
          <a:bodyPr lIns="0" tIns="0" rIns="0" bIns="0" anchor="ctr" anchorCtr="0">
            <a:normAutofit/>
          </a:bodyPr>
          <a:lstStyle>
            <a:lvl1pPr marL="0" indent="0">
              <a:buNone/>
              <a:defRPr sz="2400" b="0">
                <a:solidFill>
                  <a:schemeClr val="tx1"/>
                </a:solidFill>
                <a:latin typeface="Arial" panose="020B0604020202020204" pitchFamily="34" charset="0"/>
                <a:cs typeface="Arial" panose="020B0604020202020204" pitchFamily="34" charset="0"/>
              </a:defRPr>
            </a:lvl1pPr>
            <a:lvl2pPr marL="609600" indent="0">
              <a:buNone/>
              <a:defRPr sz="2700" b="1"/>
            </a:lvl2pPr>
            <a:lvl3pPr marL="1219200" indent="0">
              <a:buNone/>
              <a:defRPr sz="2400" b="1"/>
            </a:lvl3pPr>
            <a:lvl4pPr marL="1828165" indent="0">
              <a:buNone/>
              <a:defRPr sz="2100" b="1"/>
            </a:lvl4pPr>
            <a:lvl5pPr marL="2437765" indent="0">
              <a:buNone/>
              <a:defRPr sz="2100" b="1"/>
            </a:lvl5pPr>
            <a:lvl6pPr marL="3047365" indent="0">
              <a:buNone/>
              <a:defRPr sz="2100" b="1"/>
            </a:lvl6pPr>
            <a:lvl7pPr marL="3656965" indent="0">
              <a:buNone/>
              <a:defRPr sz="2100" b="1"/>
            </a:lvl7pPr>
            <a:lvl8pPr marL="4266565" indent="0">
              <a:buNone/>
              <a:defRPr sz="2100" b="1"/>
            </a:lvl8pPr>
            <a:lvl9pPr marL="4876165" indent="0">
              <a:buNone/>
              <a:defRPr sz="2100" b="1"/>
            </a:lvl9pPr>
          </a:lstStyle>
          <a:p>
            <a:pPr lvl="0"/>
            <a:r>
              <a:rPr lang="zh-CN" altLang="en-US"/>
              <a:t>单击此处编辑母版文本样式</a:t>
            </a:r>
          </a:p>
        </p:txBody>
      </p:sp>
      <p:sp>
        <p:nvSpPr>
          <p:cNvPr id="15" name="Footer Placeholder 14"/>
          <p:cNvSpPr>
            <a:spLocks noGrp="1"/>
          </p:cNvSpPr>
          <p:nvPr>
            <p:ph type="ftr" sz="quarter" idx="11"/>
          </p:nvPr>
        </p:nvSpPr>
        <p:spPr/>
        <p:txBody>
          <a:bodyPr/>
          <a:lstStyle/>
          <a:p>
            <a:endParaRPr lang="en-US" sz="1000" dirty="0">
              <a:solidFill>
                <a:srgbClr val="939598"/>
              </a:solidFill>
              <a:cs typeface="Arial" panose="020B0604020202020204" pitchFamily="34" charset="0"/>
            </a:endParaRPr>
          </a:p>
        </p:txBody>
      </p:sp>
      <p:sp>
        <p:nvSpPr>
          <p:cNvPr id="11"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p>
        </p:txBody>
      </p:sp>
      <p:sp>
        <p:nvSpPr>
          <p:cNvPr id="12"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4" name="Rectangle 13"/>
          <p:cNvSpPr/>
          <p:nvPr userDrawn="1"/>
        </p:nvSpPr>
        <p:spPr bwMode="gray">
          <a:xfrm>
            <a:off x="11748699" y="6395714"/>
            <a:ext cx="443301" cy="322249"/>
          </a:xfrm>
          <a:prstGeom prst="rect">
            <a:avLst/>
          </a:prstGeom>
          <a:solidFill>
            <a:schemeClr val="tx1"/>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slide number"/>
          <p:cNvSpPr txBox="1"/>
          <p:nvPr userDrawn="1"/>
        </p:nvSpPr>
        <p:spPr bwMode="white">
          <a:xfrm>
            <a:off x="11748699" y="6389258"/>
            <a:ext cx="450345" cy="246221"/>
          </a:xfrm>
          <a:prstGeom prst="rect">
            <a:avLst/>
          </a:prstGeom>
        </p:spPr>
        <p:txBody>
          <a:bodyPr vert="horz" lIns="0" tIns="0" rIns="0" bIns="0" rtlCol="0" anchor="b"/>
          <a:lstStyle>
            <a:defPPr>
              <a:defRPr lang="en-US"/>
            </a:defPPr>
            <a:lvl1pPr algn="ctr">
              <a:defRPr sz="1000">
                <a:solidFill>
                  <a:schemeClr val="bg1"/>
                </a:solidFill>
              </a:defRPr>
            </a:lvl1pPr>
          </a:lstStyle>
          <a:p>
            <a:pPr lvl="0" algn="ctr"/>
            <a:fld id="{6EA5B71A-1B18-4E34-A48F-65DC4937AA99}" type="slidenum">
              <a:rPr lang="en-US" smtClean="0"/>
              <a:t>‹#›</a:t>
            </a:fld>
            <a:endParaRPr lang="en-US"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6200000">
            <a:off x="11304982" y="5505441"/>
            <a:ext cx="1330737" cy="44330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Subtitle Content - With Background">
    <p:spTree>
      <p:nvGrpSpPr>
        <p:cNvPr id="1" name=""/>
        <p:cNvGrpSpPr/>
        <p:nvPr/>
      </p:nvGrpSpPr>
      <p:grpSpPr>
        <a:xfrm>
          <a:off x="0" y="0"/>
          <a:ext cx="0" cy="0"/>
          <a:chOff x="0" y="0"/>
          <a:chExt cx="0" cy="0"/>
        </a:xfrm>
      </p:grpSpPr>
      <p:sp>
        <p:nvSpPr>
          <p:cNvPr id="15" name="Footer Placeholder 14"/>
          <p:cNvSpPr>
            <a:spLocks noGrp="1"/>
          </p:cNvSpPr>
          <p:nvPr>
            <p:ph type="ftr" sz="quarter" idx="11"/>
          </p:nvPr>
        </p:nvSpPr>
        <p:spPr/>
        <p:txBody>
          <a:bodyPr/>
          <a:lstStyle/>
          <a:p>
            <a:endParaRPr lang="en-US" sz="1000" dirty="0">
              <a:solidFill>
                <a:srgbClr val="939598"/>
              </a:solidFill>
              <a:cs typeface="Arial" panose="020B0604020202020204" pitchFamily="34" charset="0"/>
            </a:endParaRPr>
          </a:p>
        </p:txBody>
      </p:sp>
      <p:sp>
        <p:nvSpPr>
          <p:cNvPr id="11"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p>
        </p:txBody>
      </p:sp>
      <p:sp>
        <p:nvSpPr>
          <p:cNvPr id="12"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9" name="Text Placeholder 2"/>
          <p:cNvSpPr>
            <a:spLocks noGrp="1"/>
          </p:cNvSpPr>
          <p:nvPr>
            <p:ph type="body" idx="10"/>
          </p:nvPr>
        </p:nvSpPr>
        <p:spPr bwMode="gray">
          <a:xfrm>
            <a:off x="557784" y="914400"/>
            <a:ext cx="11073384" cy="292608"/>
          </a:xfrm>
          <a:prstGeom prst="rect">
            <a:avLst/>
          </a:prstGeom>
        </p:spPr>
        <p:txBody>
          <a:bodyPr lIns="0" tIns="0" rIns="0" bIns="0" anchor="ctr" anchorCtr="0">
            <a:normAutofit/>
          </a:bodyPr>
          <a:lstStyle>
            <a:lvl1pPr marL="0" indent="0">
              <a:buNone/>
              <a:defRPr sz="2400" b="0">
                <a:solidFill>
                  <a:schemeClr val="tx1"/>
                </a:solidFill>
                <a:latin typeface="Arial" panose="020B0604020202020204" pitchFamily="34" charset="0"/>
                <a:cs typeface="Arial" panose="020B0604020202020204" pitchFamily="34" charset="0"/>
              </a:defRPr>
            </a:lvl1pPr>
            <a:lvl2pPr marL="609600" indent="0">
              <a:buNone/>
              <a:defRPr sz="2700" b="1"/>
            </a:lvl2pPr>
            <a:lvl3pPr marL="1219200" indent="0">
              <a:buNone/>
              <a:defRPr sz="2400" b="1"/>
            </a:lvl3pPr>
            <a:lvl4pPr marL="1828165" indent="0">
              <a:buNone/>
              <a:defRPr sz="2100" b="1"/>
            </a:lvl4pPr>
            <a:lvl5pPr marL="2437765" indent="0">
              <a:buNone/>
              <a:defRPr sz="2100" b="1"/>
            </a:lvl5pPr>
            <a:lvl6pPr marL="3047365" indent="0">
              <a:buNone/>
              <a:defRPr sz="2100" b="1"/>
            </a:lvl6pPr>
            <a:lvl7pPr marL="3656965" indent="0">
              <a:buNone/>
              <a:defRPr sz="2100" b="1"/>
            </a:lvl7pPr>
            <a:lvl8pPr marL="4266565" indent="0">
              <a:buNone/>
              <a:defRPr sz="2100" b="1"/>
            </a:lvl8pPr>
            <a:lvl9pPr marL="4876165" indent="0">
              <a:buNone/>
              <a:defRPr sz="2100" b="1"/>
            </a:lvl9pPr>
          </a:lstStyle>
          <a:p>
            <a:pPr lvl="0"/>
            <a:r>
              <a:rPr lang="zh-CN" altLang="en-US"/>
              <a:t>单击此处编辑母版文本样式</a:t>
            </a:r>
          </a:p>
        </p:txBody>
      </p:sp>
      <p:sp>
        <p:nvSpPr>
          <p:cNvPr id="21" name="Content Placeholder 2"/>
          <p:cNvSpPr>
            <a:spLocks noGrp="1"/>
          </p:cNvSpPr>
          <p:nvPr>
            <p:ph sz="half" idx="1"/>
          </p:nvPr>
        </p:nvSpPr>
        <p:spPr bwMode="gray">
          <a:xfrm>
            <a:off x="557784" y="1591056"/>
            <a:ext cx="11064240" cy="4798202"/>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heme" Target="../theme/theme2.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42.xml"/><Relationship Id="rId7" Type="http://schemas.openxmlformats.org/officeDocument/2006/relationships/theme" Target="../theme/theme3.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 Id="rId9" Type="http://schemas.openxmlformats.org/officeDocument/2006/relationships/image" Target="../media/image4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slideLayout" Target="../slideLayouts/slideLayout63.xml"/><Relationship Id="rId26" Type="http://schemas.openxmlformats.org/officeDocument/2006/relationships/tags" Target="../tags/tag7.xml"/><Relationship Id="rId3" Type="http://schemas.openxmlformats.org/officeDocument/2006/relationships/slideLayout" Target="../slideLayouts/slideLayout48.xml"/><Relationship Id="rId21" Type="http://schemas.openxmlformats.org/officeDocument/2006/relationships/tags" Target="../tags/tag2.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5" Type="http://schemas.openxmlformats.org/officeDocument/2006/relationships/tags" Target="../tags/tag6.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0" Type="http://schemas.openxmlformats.org/officeDocument/2006/relationships/theme" Target="../theme/theme4.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24" Type="http://schemas.openxmlformats.org/officeDocument/2006/relationships/tags" Target="../tags/tag5.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23" Type="http://schemas.openxmlformats.org/officeDocument/2006/relationships/tags" Target="../tags/tag4.xml"/><Relationship Id="rId10" Type="http://schemas.openxmlformats.org/officeDocument/2006/relationships/slideLayout" Target="../slideLayouts/slideLayout55.xml"/><Relationship Id="rId19" Type="http://schemas.openxmlformats.org/officeDocument/2006/relationships/slideLayout" Target="../slideLayouts/slideLayout64.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tags" Target="../tags/tag3.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67.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image" Target="../media/image1.jpeg"/><Relationship Id="rId5" Type="http://schemas.openxmlformats.org/officeDocument/2006/relationships/theme" Target="../theme/theme5.xml"/><Relationship Id="rId4"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1" y="893"/>
            <a:ext cx="12190415" cy="6857107"/>
          </a:xfrm>
          <a:prstGeom prst="rect">
            <a:avLst/>
          </a:prstGeom>
        </p:spPr>
      </p:pic>
      <p:sp>
        <p:nvSpPr>
          <p:cNvPr id="4" name="Footer Placeholder 3"/>
          <p:cNvSpPr>
            <a:spLocks noGrp="1"/>
          </p:cNvSpPr>
          <p:nvPr>
            <p:ph type="ftr" sz="quarter" idx="3"/>
          </p:nvPr>
        </p:nvSpPr>
        <p:spPr>
          <a:xfrm>
            <a:off x="548640" y="6473952"/>
            <a:ext cx="2413343" cy="153888"/>
          </a:xfrm>
          <a:prstGeom prst="rect">
            <a:avLst/>
          </a:prstGeom>
        </p:spPr>
        <p:txBody>
          <a:bodyPr vert="horz" wrap="square" lIns="0" tIns="0" rIns="0" bIns="0" rtlCol="0" anchor="ctr">
            <a:spAutoFit/>
          </a:bodyPr>
          <a:lstStyle>
            <a:lvl1pPr marL="0" marR="0" indent="0" algn="l" defTabSz="1219200" rtl="0" eaLnBrk="1" fontAlgn="auto" latinLnBrk="0" hangingPunct="1">
              <a:lnSpc>
                <a:spcPct val="100000"/>
              </a:lnSpc>
              <a:spcBef>
                <a:spcPts val="0"/>
              </a:spcBef>
              <a:spcAft>
                <a:spcPts val="0"/>
              </a:spcAft>
              <a:buClrTx/>
              <a:buSzTx/>
              <a:buFontTx/>
              <a:buNone/>
              <a:defRPr sz="1200" cap="none">
                <a:solidFill>
                  <a:schemeClr val="tx1">
                    <a:tint val="75000"/>
                  </a:schemeClr>
                </a:solidFill>
              </a:defRPr>
            </a:lvl1pPr>
          </a:lstStyle>
          <a:p>
            <a:endParaRPr lang="en-US" sz="1000" dirty="0">
              <a:solidFill>
                <a:srgbClr val="939598"/>
              </a:solidFill>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ctr" defTabSz="1219200" rtl="0" eaLnBrk="1" latinLnBrk="0" hangingPunct="1">
        <a:spcBef>
          <a:spcPct val="0"/>
        </a:spcBef>
        <a:buNone/>
        <a:defRPr sz="4300" kern="1200" cap="all" baseline="0">
          <a:solidFill>
            <a:schemeClr val="tx1"/>
          </a:solidFill>
          <a:latin typeface="Arial" panose="020B0604020202020204" pitchFamily="34" charset="0"/>
          <a:ea typeface="+mj-ea"/>
          <a:cs typeface="Arial" panose="020B0604020202020204" pitchFamily="34" charset="0"/>
        </a:defRPr>
      </a:lvl1pPr>
    </p:titleStyle>
    <p:bodyStyle>
      <a:lvl1pPr marL="457200" indent="-457200" algn="l" defTabSz="1219200" rtl="0" eaLnBrk="1" latinLnBrk="0" hangingPunct="1">
        <a:spcBef>
          <a:spcPct val="20000"/>
        </a:spcBef>
        <a:buClr>
          <a:schemeClr val="tx2"/>
        </a:buClr>
        <a:buFont typeface="Wingdings" panose="05000000000000000000" pitchFamily="2" charset="2"/>
        <a:buChar char="§"/>
        <a:defRPr sz="4300" kern="1200">
          <a:solidFill>
            <a:schemeClr val="tx1"/>
          </a:solidFill>
          <a:latin typeface="Arial" panose="020B0604020202020204" pitchFamily="34" charset="0"/>
          <a:ea typeface="+mn-ea"/>
          <a:cs typeface="Arial" panose="020B0604020202020204" pitchFamily="34" charset="0"/>
        </a:defRPr>
      </a:lvl1pPr>
      <a:lvl2pPr marL="990600" indent="-381000" algn="l" defTabSz="1219200" rtl="0" eaLnBrk="1" latinLnBrk="0" hangingPunct="1">
        <a:spcBef>
          <a:spcPct val="20000"/>
        </a:spcBef>
        <a:buClr>
          <a:schemeClr val="tx2"/>
        </a:buClr>
        <a:buFont typeface="Wingdings" panose="05000000000000000000" pitchFamily="2" charset="2"/>
        <a:buChar char="§"/>
        <a:defRPr sz="3700" kern="1200">
          <a:solidFill>
            <a:schemeClr val="tx1"/>
          </a:solidFill>
          <a:latin typeface="Arial" panose="020B0604020202020204" pitchFamily="34" charset="0"/>
          <a:ea typeface="+mn-ea"/>
          <a:cs typeface="Arial" panose="020B0604020202020204" pitchFamily="34" charset="0"/>
        </a:defRPr>
      </a:lvl2pPr>
      <a:lvl3pPr marL="1524000" indent="-304800" algn="l" defTabSz="1219200" rtl="0" eaLnBrk="1" latinLnBrk="0" hangingPunct="1">
        <a:spcBef>
          <a:spcPct val="20000"/>
        </a:spcBef>
        <a:buClr>
          <a:schemeClr val="tx2"/>
        </a:buClr>
        <a:buFont typeface="Wingdings" panose="05000000000000000000" pitchFamily="2" charset="2"/>
        <a:buChar char="§"/>
        <a:defRPr sz="3200" kern="1200">
          <a:solidFill>
            <a:schemeClr val="tx1"/>
          </a:solidFill>
          <a:latin typeface="Arial" panose="020B0604020202020204" pitchFamily="34" charset="0"/>
          <a:ea typeface="+mn-ea"/>
          <a:cs typeface="Arial" panose="020B0604020202020204" pitchFamily="34" charset="0"/>
        </a:defRPr>
      </a:lvl3pPr>
      <a:lvl4pPr marL="2132965" indent="-304800" algn="l" defTabSz="1219200" rtl="0" eaLnBrk="1" latinLnBrk="0" hangingPunct="1">
        <a:spcBef>
          <a:spcPct val="20000"/>
        </a:spcBef>
        <a:buClr>
          <a:schemeClr val="tx2"/>
        </a:buClr>
        <a:buFont typeface="Wingdings" panose="05000000000000000000" pitchFamily="2" charset="2"/>
        <a:buChar char="§"/>
        <a:defRPr sz="2700" kern="1200">
          <a:solidFill>
            <a:schemeClr val="tx1"/>
          </a:solidFill>
          <a:latin typeface="Arial" panose="020B0604020202020204" pitchFamily="34" charset="0"/>
          <a:ea typeface="+mn-ea"/>
          <a:cs typeface="Arial" panose="020B0604020202020204" pitchFamily="34" charset="0"/>
        </a:defRPr>
      </a:lvl4pPr>
      <a:lvl5pPr marL="2742565" indent="-304800" algn="l" defTabSz="1219200" rtl="0" eaLnBrk="1" latinLnBrk="0" hangingPunct="1">
        <a:spcBef>
          <a:spcPct val="20000"/>
        </a:spcBef>
        <a:buClr>
          <a:schemeClr val="tx2"/>
        </a:buClr>
        <a:buFont typeface="Wingdings" panose="05000000000000000000" pitchFamily="2" charset="2"/>
        <a:buChar char="§"/>
        <a:defRPr sz="2700" kern="1200">
          <a:solidFill>
            <a:schemeClr val="tx1"/>
          </a:solidFill>
          <a:latin typeface="Arial" panose="020B0604020202020204" pitchFamily="34" charset="0"/>
          <a:ea typeface="+mn-ea"/>
          <a:cs typeface="Arial" panose="020B0604020202020204" pitchFamily="34" charset="0"/>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xfrm>
            <a:off x="541586" y="6514720"/>
            <a:ext cx="3860800" cy="153888"/>
          </a:xfrm>
          <a:prstGeom prst="rect">
            <a:avLst/>
          </a:prstGeom>
        </p:spPr>
        <p:txBody>
          <a:bodyPr vert="horz" lIns="91440" tIns="0" rIns="0" bIns="0" rtlCol="0" anchor="ctr">
            <a:spAutoFit/>
          </a:bodyPr>
          <a:lstStyle>
            <a:lvl1pPr marL="0" marR="0" indent="0" algn="l" defTabSz="1219200" rtl="0" eaLnBrk="1" fontAlgn="auto" latinLnBrk="0" hangingPunct="1">
              <a:lnSpc>
                <a:spcPct val="100000"/>
              </a:lnSpc>
              <a:spcBef>
                <a:spcPts val="0"/>
              </a:spcBef>
              <a:spcAft>
                <a:spcPts val="0"/>
              </a:spcAft>
              <a:buClrTx/>
              <a:buSzTx/>
              <a:buFontTx/>
              <a:buNone/>
              <a:defRPr sz="1200">
                <a:solidFill>
                  <a:schemeClr val="tx1">
                    <a:tint val="75000"/>
                  </a:schemeClr>
                </a:solidFill>
              </a:defRPr>
            </a:lvl1pPr>
          </a:lstStyle>
          <a:p>
            <a:endParaRPr lang="en-US" sz="1000" cap="all" dirty="0">
              <a:solidFill>
                <a:srgbClr val="939598"/>
              </a:solidFill>
              <a:ea typeface="宋体" panose="02010600030101010101" pitchFamily="2" charset="-122"/>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ctr" defTabSz="1219200" rtl="0" eaLnBrk="1" latinLnBrk="0" hangingPunct="1">
        <a:spcBef>
          <a:spcPct val="0"/>
        </a:spcBef>
        <a:buNone/>
        <a:defRPr sz="4300" kern="1200" cap="all" baseline="0">
          <a:solidFill>
            <a:schemeClr val="tx1"/>
          </a:solidFill>
          <a:latin typeface="Arial" panose="020B0604020202020204" pitchFamily="34" charset="0"/>
          <a:ea typeface="+mj-ea"/>
          <a:cs typeface="Arial" panose="020B0604020202020204" pitchFamily="34" charset="0"/>
        </a:defRPr>
      </a:lvl1pPr>
    </p:titleStyle>
    <p:bodyStyle>
      <a:lvl1pPr marL="457200" indent="-457200" algn="l" defTabSz="1219200" rtl="0" eaLnBrk="1" latinLnBrk="0" hangingPunct="1">
        <a:spcBef>
          <a:spcPct val="20000"/>
        </a:spcBef>
        <a:buClr>
          <a:schemeClr val="tx2"/>
        </a:buClr>
        <a:buFont typeface="Wingdings" panose="05000000000000000000" pitchFamily="2" charset="2"/>
        <a:buChar char="§"/>
        <a:defRPr sz="4300" kern="1200">
          <a:solidFill>
            <a:schemeClr val="tx1"/>
          </a:solidFill>
          <a:latin typeface="Arial" panose="020B0604020202020204" pitchFamily="34" charset="0"/>
          <a:ea typeface="+mn-ea"/>
          <a:cs typeface="Arial" panose="020B0604020202020204" pitchFamily="34" charset="0"/>
        </a:defRPr>
      </a:lvl1pPr>
      <a:lvl2pPr marL="990600" indent="-381000" algn="l" defTabSz="1219200" rtl="0" eaLnBrk="1" latinLnBrk="0" hangingPunct="1">
        <a:spcBef>
          <a:spcPct val="20000"/>
        </a:spcBef>
        <a:buClr>
          <a:schemeClr val="tx2"/>
        </a:buClr>
        <a:buFont typeface="Wingdings" panose="05000000000000000000" pitchFamily="2" charset="2"/>
        <a:buChar char="§"/>
        <a:defRPr sz="3700" kern="1200">
          <a:solidFill>
            <a:schemeClr val="tx1"/>
          </a:solidFill>
          <a:latin typeface="Arial" panose="020B0604020202020204" pitchFamily="34" charset="0"/>
          <a:ea typeface="+mn-ea"/>
          <a:cs typeface="Arial" panose="020B0604020202020204" pitchFamily="34" charset="0"/>
        </a:defRPr>
      </a:lvl2pPr>
      <a:lvl3pPr marL="1524000" indent="-304800" algn="l" defTabSz="1219200" rtl="0" eaLnBrk="1" latinLnBrk="0" hangingPunct="1">
        <a:spcBef>
          <a:spcPct val="20000"/>
        </a:spcBef>
        <a:buClr>
          <a:schemeClr val="tx2"/>
        </a:buClr>
        <a:buFont typeface="Wingdings" panose="05000000000000000000" pitchFamily="2" charset="2"/>
        <a:buChar char="§"/>
        <a:defRPr sz="3200" kern="1200">
          <a:solidFill>
            <a:schemeClr val="tx1"/>
          </a:solidFill>
          <a:latin typeface="Arial" panose="020B0604020202020204" pitchFamily="34" charset="0"/>
          <a:ea typeface="+mn-ea"/>
          <a:cs typeface="Arial" panose="020B0604020202020204" pitchFamily="34" charset="0"/>
        </a:defRPr>
      </a:lvl3pPr>
      <a:lvl4pPr marL="2132965" indent="-304800" algn="l" defTabSz="1219200" rtl="0" eaLnBrk="1" latinLnBrk="0" hangingPunct="1">
        <a:spcBef>
          <a:spcPct val="20000"/>
        </a:spcBef>
        <a:buClr>
          <a:schemeClr val="tx2"/>
        </a:buClr>
        <a:buFont typeface="Wingdings" panose="05000000000000000000" pitchFamily="2" charset="2"/>
        <a:buChar char="§"/>
        <a:defRPr sz="2700" kern="1200">
          <a:solidFill>
            <a:schemeClr val="tx1"/>
          </a:solidFill>
          <a:latin typeface="Arial" panose="020B0604020202020204" pitchFamily="34" charset="0"/>
          <a:ea typeface="+mn-ea"/>
          <a:cs typeface="Arial" panose="020B0604020202020204" pitchFamily="34" charset="0"/>
        </a:defRPr>
      </a:lvl4pPr>
      <a:lvl5pPr marL="2742565" indent="-304800" algn="l" defTabSz="1219200" rtl="0" eaLnBrk="1" latinLnBrk="0" hangingPunct="1">
        <a:spcBef>
          <a:spcPct val="20000"/>
        </a:spcBef>
        <a:buClr>
          <a:schemeClr val="tx2"/>
        </a:buClr>
        <a:buFont typeface="Wingdings" panose="05000000000000000000" pitchFamily="2" charset="2"/>
        <a:buChar char="§"/>
        <a:defRPr sz="2700" kern="1200">
          <a:solidFill>
            <a:schemeClr val="tx1"/>
          </a:solidFill>
          <a:latin typeface="Arial" panose="020B0604020202020204" pitchFamily="34" charset="0"/>
          <a:ea typeface="+mn-ea"/>
          <a:cs typeface="Arial" panose="020B0604020202020204" pitchFamily="34" charset="0"/>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 y="893"/>
            <a:ext cx="12190415" cy="6857107"/>
          </a:xfrm>
          <a:prstGeom prst="rect">
            <a:avLst/>
          </a:prstGeom>
        </p:spPr>
      </p:pic>
      <p:pic>
        <p:nvPicPr>
          <p:cNvPr id="3" name="Picture 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0" y="893"/>
            <a:ext cx="12199044" cy="6861961"/>
          </a:xfrm>
          <a:prstGeom prst="rect">
            <a:avLst/>
          </a:prstGeom>
        </p:spPr>
      </p:pic>
      <p:sp>
        <p:nvSpPr>
          <p:cNvPr id="4" name="Footer Placeholder 3"/>
          <p:cNvSpPr>
            <a:spLocks noGrp="1"/>
          </p:cNvSpPr>
          <p:nvPr>
            <p:ph type="ftr" sz="quarter" idx="3"/>
          </p:nvPr>
        </p:nvSpPr>
        <p:spPr>
          <a:xfrm>
            <a:off x="548640" y="6473952"/>
            <a:ext cx="3461298" cy="153888"/>
          </a:xfrm>
          <a:prstGeom prst="rect">
            <a:avLst/>
          </a:prstGeom>
        </p:spPr>
        <p:txBody>
          <a:bodyPr vert="horz" wrap="square" lIns="0" tIns="0" rIns="0" bIns="0" rtlCol="0" anchor="ctr">
            <a:spAutoFit/>
          </a:bodyPr>
          <a:lstStyle>
            <a:lvl1pPr marL="0" marR="0" indent="0" algn="l" defTabSz="1219200" rtl="0" eaLnBrk="1" fontAlgn="auto" latinLnBrk="0" hangingPunct="1">
              <a:lnSpc>
                <a:spcPct val="100000"/>
              </a:lnSpc>
              <a:spcBef>
                <a:spcPts val="0"/>
              </a:spcBef>
              <a:spcAft>
                <a:spcPts val="0"/>
              </a:spcAft>
              <a:buClrTx/>
              <a:buSzTx/>
              <a:buFontTx/>
              <a:buNone/>
              <a:defRPr sz="1200" cap="none">
                <a:solidFill>
                  <a:schemeClr val="tx1">
                    <a:tint val="75000"/>
                  </a:schemeClr>
                </a:solidFill>
              </a:defRPr>
            </a:lvl1pPr>
          </a:lstStyle>
          <a:p>
            <a:endParaRPr lang="en-US" sz="1000" dirty="0">
              <a:solidFill>
                <a:srgbClr val="939598"/>
              </a:solidFill>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ctr" defTabSz="1219200" rtl="0" eaLnBrk="1" latinLnBrk="0" hangingPunct="1">
        <a:spcBef>
          <a:spcPct val="0"/>
        </a:spcBef>
        <a:buNone/>
        <a:defRPr sz="4300" kern="1200" cap="all" baseline="0">
          <a:solidFill>
            <a:schemeClr val="tx1"/>
          </a:solidFill>
          <a:latin typeface="Arial" panose="020B0604020202020204" pitchFamily="34" charset="0"/>
          <a:ea typeface="+mj-ea"/>
          <a:cs typeface="Arial" panose="020B0604020202020204" pitchFamily="34" charset="0"/>
        </a:defRPr>
      </a:lvl1pPr>
    </p:titleStyle>
    <p:bodyStyle>
      <a:lvl1pPr marL="457200" indent="-457200" algn="l" defTabSz="1219200" rtl="0" eaLnBrk="1" latinLnBrk="0" hangingPunct="1">
        <a:spcBef>
          <a:spcPct val="20000"/>
        </a:spcBef>
        <a:buClr>
          <a:schemeClr val="tx2"/>
        </a:buClr>
        <a:buFont typeface="Wingdings" panose="05000000000000000000" pitchFamily="2" charset="2"/>
        <a:buChar char="§"/>
        <a:defRPr sz="4300" kern="1200">
          <a:solidFill>
            <a:schemeClr val="tx1"/>
          </a:solidFill>
          <a:latin typeface="Arial" panose="020B0604020202020204" pitchFamily="34" charset="0"/>
          <a:ea typeface="+mn-ea"/>
          <a:cs typeface="Arial" panose="020B0604020202020204" pitchFamily="34" charset="0"/>
        </a:defRPr>
      </a:lvl1pPr>
      <a:lvl2pPr marL="990600" indent="-381000" algn="l" defTabSz="1219200" rtl="0" eaLnBrk="1" latinLnBrk="0" hangingPunct="1">
        <a:spcBef>
          <a:spcPct val="20000"/>
        </a:spcBef>
        <a:buClr>
          <a:schemeClr val="tx2"/>
        </a:buClr>
        <a:buFont typeface="Wingdings" panose="05000000000000000000" pitchFamily="2" charset="2"/>
        <a:buChar char="§"/>
        <a:defRPr sz="3700" kern="1200">
          <a:solidFill>
            <a:schemeClr val="tx1"/>
          </a:solidFill>
          <a:latin typeface="Arial" panose="020B0604020202020204" pitchFamily="34" charset="0"/>
          <a:ea typeface="+mn-ea"/>
          <a:cs typeface="Arial" panose="020B0604020202020204" pitchFamily="34" charset="0"/>
        </a:defRPr>
      </a:lvl2pPr>
      <a:lvl3pPr marL="1524000" indent="-304800" algn="l" defTabSz="1219200" rtl="0" eaLnBrk="1" latinLnBrk="0" hangingPunct="1">
        <a:spcBef>
          <a:spcPct val="20000"/>
        </a:spcBef>
        <a:buClr>
          <a:schemeClr val="tx2"/>
        </a:buClr>
        <a:buFont typeface="Wingdings" panose="05000000000000000000" pitchFamily="2" charset="2"/>
        <a:buChar char="§"/>
        <a:defRPr sz="3200" kern="1200">
          <a:solidFill>
            <a:schemeClr val="tx1"/>
          </a:solidFill>
          <a:latin typeface="Arial" panose="020B0604020202020204" pitchFamily="34" charset="0"/>
          <a:ea typeface="+mn-ea"/>
          <a:cs typeface="Arial" panose="020B0604020202020204" pitchFamily="34" charset="0"/>
        </a:defRPr>
      </a:lvl3pPr>
      <a:lvl4pPr marL="2132965" indent="-304800" algn="l" defTabSz="1219200" rtl="0" eaLnBrk="1" latinLnBrk="0" hangingPunct="1">
        <a:spcBef>
          <a:spcPct val="20000"/>
        </a:spcBef>
        <a:buClr>
          <a:schemeClr val="tx2"/>
        </a:buClr>
        <a:buFont typeface="Wingdings" panose="05000000000000000000" pitchFamily="2" charset="2"/>
        <a:buChar char="§"/>
        <a:defRPr sz="2700" kern="1200">
          <a:solidFill>
            <a:schemeClr val="tx1"/>
          </a:solidFill>
          <a:latin typeface="Arial" panose="020B0604020202020204" pitchFamily="34" charset="0"/>
          <a:ea typeface="+mn-ea"/>
          <a:cs typeface="Arial" panose="020B0604020202020204" pitchFamily="34" charset="0"/>
        </a:defRPr>
      </a:lvl4pPr>
      <a:lvl5pPr marL="2742565" indent="-304800" algn="l" defTabSz="1219200" rtl="0" eaLnBrk="1" latinLnBrk="0" hangingPunct="1">
        <a:spcBef>
          <a:spcPct val="20000"/>
        </a:spcBef>
        <a:buClr>
          <a:schemeClr val="tx2"/>
        </a:buClr>
        <a:buFont typeface="Wingdings" panose="05000000000000000000" pitchFamily="2" charset="2"/>
        <a:buChar char="§"/>
        <a:defRPr sz="2700" kern="1200">
          <a:solidFill>
            <a:schemeClr val="tx1"/>
          </a:solidFill>
          <a:latin typeface="Arial" panose="020B0604020202020204" pitchFamily="34" charset="0"/>
          <a:ea typeface="+mn-ea"/>
          <a:cs typeface="Arial" panose="020B0604020202020204" pitchFamily="34" charset="0"/>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708" y="444008"/>
            <a:ext cx="10849411" cy="441849"/>
          </a:xfrm>
          <a:prstGeom prst="rect">
            <a:avLst/>
          </a:prstGeom>
        </p:spPr>
        <p:txBody>
          <a:bodyPr vert="horz" wrap="square" lIns="101600" tIns="38100" rIns="76200" bIns="38100" rtlCol="0" anchor="t" anchorCtr="0">
            <a:normAutofit/>
          </a:bodyPr>
          <a:lstStyle/>
          <a:p>
            <a:r>
              <a:rPr lang="zh-CN" altLang="en-US" dirty="0"/>
              <a:t>单击此处编辑母版标题样式</a:t>
            </a:r>
          </a:p>
        </p:txBody>
      </p:sp>
      <p:sp>
        <p:nvSpPr>
          <p:cNvPr id="3" name="文本占位符 2"/>
          <p:cNvSpPr>
            <a:spLocks noGrp="1"/>
          </p:cNvSpPr>
          <p:nvPr>
            <p:ph type="body" idx="1"/>
            <p:custDataLst>
              <p:tags r:id="rId22"/>
            </p:custDataLst>
          </p:nvPr>
        </p:nvSpPr>
        <p:spPr>
          <a:xfrm>
            <a:off x="669708" y="953153"/>
            <a:ext cx="10849411" cy="5387504"/>
          </a:xfrm>
          <a:prstGeom prst="rect">
            <a:avLst/>
          </a:prstGeom>
        </p:spPr>
        <p:txBody>
          <a:bodyPr vert="horz" wrap="square"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3"/>
            </p:custDataLst>
          </p:nvPr>
        </p:nvSpPr>
        <p:spPr>
          <a:xfrm>
            <a:off x="879513" y="6349072"/>
            <a:ext cx="2699297" cy="316718"/>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2022/1/21</a:t>
            </a:fld>
            <a:endParaRPr lang="zh-CN" altLang="en-US"/>
          </a:p>
        </p:txBody>
      </p:sp>
      <p:sp>
        <p:nvSpPr>
          <p:cNvPr id="5" name="页脚占位符 4"/>
          <p:cNvSpPr>
            <a:spLocks noGrp="1"/>
          </p:cNvSpPr>
          <p:nvPr>
            <p:ph type="ftr" sz="quarter" idx="3"/>
            <p:custDataLst>
              <p:tags r:id="rId24"/>
            </p:custDataLst>
          </p:nvPr>
        </p:nvSpPr>
        <p:spPr>
          <a:xfrm>
            <a:off x="4114928" y="6349072"/>
            <a:ext cx="3958969" cy="316718"/>
          </a:xfrm>
          <a:prstGeom prst="rect">
            <a:avLst/>
          </a:prstGeom>
        </p:spPr>
        <p:txBody>
          <a:bodyPr vert="horz" wrap="square"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8608358" y="6349072"/>
            <a:ext cx="2699297" cy="316718"/>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8" name="KSO_TEMPLATE" hidden="1"/>
          <p:cNvSpPr/>
          <p:nvPr userDrawn="1">
            <p:custDataLst>
              <p:tags r:id="rId26"/>
            </p:custDataLst>
          </p:nvPr>
        </p:nvSpPr>
        <p:spPr>
          <a:xfrm>
            <a:off x="0" y="893"/>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 id="2147483714" r:id="rId18"/>
    <p:sldLayoutId id="2147483718"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090"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599565"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6765"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6"/>
          <a:stretch>
            <a:fillRect/>
          </a:stretch>
        </p:blipFill>
        <p:spPr>
          <a:xfrm>
            <a:off x="-1" y="893"/>
            <a:ext cx="12190415" cy="6857107"/>
          </a:xfrm>
          <a:prstGeom prst="rect">
            <a:avLst/>
          </a:prstGeom>
        </p:spPr>
      </p:pic>
      <p:sp>
        <p:nvSpPr>
          <p:cNvPr id="4" name="Footer Placeholder 3"/>
          <p:cNvSpPr>
            <a:spLocks noGrp="1"/>
          </p:cNvSpPr>
          <p:nvPr>
            <p:ph type="ftr" sz="quarter" idx="3"/>
          </p:nvPr>
        </p:nvSpPr>
        <p:spPr>
          <a:xfrm>
            <a:off x="548640" y="6473952"/>
            <a:ext cx="2413343" cy="153888"/>
          </a:xfrm>
          <a:prstGeom prst="rect">
            <a:avLst/>
          </a:prstGeom>
        </p:spPr>
        <p:txBody>
          <a:bodyPr vert="horz" wrap="square" lIns="0" tIns="0" rIns="0" bIns="0" rtlCol="0" anchor="ctr">
            <a:spAutoFit/>
          </a:bodyPr>
          <a:lstStyle>
            <a:lvl1pPr marL="0" marR="0" indent="0" algn="l" defTabSz="1219200" rtl="0" eaLnBrk="1" fontAlgn="auto" latinLnBrk="0" hangingPunct="1">
              <a:lnSpc>
                <a:spcPct val="100000"/>
              </a:lnSpc>
              <a:spcBef>
                <a:spcPts val="0"/>
              </a:spcBef>
              <a:spcAft>
                <a:spcPts val="0"/>
              </a:spcAft>
              <a:buClrTx/>
              <a:buSzTx/>
              <a:buFontTx/>
              <a:buNone/>
              <a:defRPr sz="1200" cap="none">
                <a:solidFill>
                  <a:schemeClr val="tx1">
                    <a:tint val="75000"/>
                  </a:schemeClr>
                </a:solidFill>
              </a:defRPr>
            </a:lvl1pPr>
          </a:lstStyle>
          <a:p>
            <a:endParaRPr lang="en-US" sz="1000" dirty="0">
              <a:solidFill>
                <a:srgbClr val="939598"/>
              </a:solidFill>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16" r:id="rId1"/>
    <p:sldLayoutId id="2147483717" r:id="rId2"/>
    <p:sldLayoutId id="2147483719" r:id="rId3"/>
    <p:sldLayoutId id="2147483720" r:id="rId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ctr" defTabSz="1219200" rtl="0" eaLnBrk="1" latinLnBrk="0" hangingPunct="1">
        <a:spcBef>
          <a:spcPct val="0"/>
        </a:spcBef>
        <a:buNone/>
        <a:defRPr sz="4300" kern="1200" cap="all" baseline="0">
          <a:solidFill>
            <a:schemeClr val="tx1"/>
          </a:solidFill>
          <a:latin typeface="Arial" panose="020B0604020202020204" pitchFamily="34" charset="0"/>
          <a:ea typeface="+mj-ea"/>
          <a:cs typeface="Arial" panose="020B0604020202020204" pitchFamily="34" charset="0"/>
        </a:defRPr>
      </a:lvl1pPr>
    </p:titleStyle>
    <p:bodyStyle>
      <a:lvl1pPr marL="457200" indent="-457200" algn="l" defTabSz="1219200" rtl="0" eaLnBrk="1" latinLnBrk="0" hangingPunct="1">
        <a:spcBef>
          <a:spcPct val="20000"/>
        </a:spcBef>
        <a:buClr>
          <a:schemeClr val="tx2"/>
        </a:buClr>
        <a:buFont typeface="Wingdings" panose="05000000000000000000" pitchFamily="2" charset="2"/>
        <a:buChar char="§"/>
        <a:defRPr sz="4300" kern="1200">
          <a:solidFill>
            <a:schemeClr val="tx1"/>
          </a:solidFill>
          <a:latin typeface="Arial" panose="020B0604020202020204" pitchFamily="34" charset="0"/>
          <a:ea typeface="+mn-ea"/>
          <a:cs typeface="Arial" panose="020B0604020202020204" pitchFamily="34" charset="0"/>
        </a:defRPr>
      </a:lvl1pPr>
      <a:lvl2pPr marL="990600" indent="-381000" algn="l" defTabSz="1219200" rtl="0" eaLnBrk="1" latinLnBrk="0" hangingPunct="1">
        <a:spcBef>
          <a:spcPct val="20000"/>
        </a:spcBef>
        <a:buClr>
          <a:schemeClr val="tx2"/>
        </a:buClr>
        <a:buFont typeface="Wingdings" panose="05000000000000000000" pitchFamily="2" charset="2"/>
        <a:buChar char="§"/>
        <a:defRPr sz="3700" kern="1200">
          <a:solidFill>
            <a:schemeClr val="tx1"/>
          </a:solidFill>
          <a:latin typeface="Arial" panose="020B0604020202020204" pitchFamily="34" charset="0"/>
          <a:ea typeface="+mn-ea"/>
          <a:cs typeface="Arial" panose="020B0604020202020204" pitchFamily="34" charset="0"/>
        </a:defRPr>
      </a:lvl2pPr>
      <a:lvl3pPr marL="1524000" indent="-304800" algn="l" defTabSz="1219200" rtl="0" eaLnBrk="1" latinLnBrk="0" hangingPunct="1">
        <a:spcBef>
          <a:spcPct val="20000"/>
        </a:spcBef>
        <a:buClr>
          <a:schemeClr val="tx2"/>
        </a:buClr>
        <a:buFont typeface="Wingdings" panose="05000000000000000000" pitchFamily="2" charset="2"/>
        <a:buChar char="§"/>
        <a:defRPr sz="3200" kern="1200">
          <a:solidFill>
            <a:schemeClr val="tx1"/>
          </a:solidFill>
          <a:latin typeface="Arial" panose="020B0604020202020204" pitchFamily="34" charset="0"/>
          <a:ea typeface="+mn-ea"/>
          <a:cs typeface="Arial" panose="020B0604020202020204" pitchFamily="34" charset="0"/>
        </a:defRPr>
      </a:lvl3pPr>
      <a:lvl4pPr marL="2132965" indent="-304800" algn="l" defTabSz="1219200" rtl="0" eaLnBrk="1" latinLnBrk="0" hangingPunct="1">
        <a:spcBef>
          <a:spcPct val="20000"/>
        </a:spcBef>
        <a:buClr>
          <a:schemeClr val="tx2"/>
        </a:buClr>
        <a:buFont typeface="Wingdings" panose="05000000000000000000" pitchFamily="2" charset="2"/>
        <a:buChar char="§"/>
        <a:defRPr sz="2700" kern="1200">
          <a:solidFill>
            <a:schemeClr val="tx1"/>
          </a:solidFill>
          <a:latin typeface="Arial" panose="020B0604020202020204" pitchFamily="34" charset="0"/>
          <a:ea typeface="+mn-ea"/>
          <a:cs typeface="Arial" panose="020B0604020202020204" pitchFamily="34" charset="0"/>
        </a:defRPr>
      </a:lvl4pPr>
      <a:lvl5pPr marL="2742565" indent="-304800" algn="l" defTabSz="1219200" rtl="0" eaLnBrk="1" latinLnBrk="0" hangingPunct="1">
        <a:spcBef>
          <a:spcPct val="20000"/>
        </a:spcBef>
        <a:buClr>
          <a:schemeClr val="tx2"/>
        </a:buClr>
        <a:buFont typeface="Wingdings" panose="05000000000000000000" pitchFamily="2" charset="2"/>
        <a:buChar char="§"/>
        <a:defRPr sz="2700" kern="1200">
          <a:solidFill>
            <a:schemeClr val="tx1"/>
          </a:solidFill>
          <a:latin typeface="Arial" panose="020B0604020202020204" pitchFamily="34" charset="0"/>
          <a:ea typeface="+mn-ea"/>
          <a:cs typeface="Arial" panose="020B0604020202020204" pitchFamily="34" charset="0"/>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23.xml"/><Relationship Id="rId1" Type="http://schemas.openxmlformats.org/officeDocument/2006/relationships/tags" Target="../tags/tag122.xml"/><Relationship Id="rId5" Type="http://schemas.openxmlformats.org/officeDocument/2006/relationships/image" Target="../media/image52.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25.xml"/><Relationship Id="rId1" Type="http://schemas.openxmlformats.org/officeDocument/2006/relationships/tags" Target="../tags/tag124.xml"/><Relationship Id="rId5" Type="http://schemas.openxmlformats.org/officeDocument/2006/relationships/image" Target="../media/image53.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27.xml"/><Relationship Id="rId1" Type="http://schemas.openxmlformats.org/officeDocument/2006/relationships/tags" Target="../tags/tag126.xml"/><Relationship Id="rId5" Type="http://schemas.openxmlformats.org/officeDocument/2006/relationships/image" Target="../media/image54.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29.xml"/><Relationship Id="rId1" Type="http://schemas.openxmlformats.org/officeDocument/2006/relationships/tags" Target="../tags/tag128.xml"/><Relationship Id="rId5" Type="http://schemas.openxmlformats.org/officeDocument/2006/relationships/image" Target="../media/image54.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14.xml"/><Relationship Id="rId1" Type="http://schemas.openxmlformats.org/officeDocument/2006/relationships/slideLayout" Target="../slideLayouts/slideLayout6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31.xml"/><Relationship Id="rId1" Type="http://schemas.openxmlformats.org/officeDocument/2006/relationships/tags" Target="../tags/tag130.xml"/><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33.xml"/><Relationship Id="rId1" Type="http://schemas.openxmlformats.org/officeDocument/2006/relationships/tags" Target="../tags/tag132.xml"/><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7.xml"/><Relationship Id="rId1" Type="http://schemas.openxmlformats.org/officeDocument/2006/relationships/slideLayout" Target="../slideLayouts/slideLayout6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35.xml"/><Relationship Id="rId1" Type="http://schemas.openxmlformats.org/officeDocument/2006/relationships/tags" Target="../tags/tag134.xml"/><Relationship Id="rId5" Type="http://schemas.openxmlformats.org/officeDocument/2006/relationships/image" Target="../media/image55.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37.xml"/><Relationship Id="rId1" Type="http://schemas.openxmlformats.org/officeDocument/2006/relationships/tags" Target="../tags/tag136.xml"/><Relationship Id="rId5" Type="http://schemas.openxmlformats.org/officeDocument/2006/relationships/image" Target="../media/image56.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tags" Target="../tags/tag113.xml"/><Relationship Id="rId1" Type="http://schemas.openxmlformats.org/officeDocument/2006/relationships/tags" Target="../tags/tag112.xml"/><Relationship Id="rId5" Type="http://schemas.openxmlformats.org/officeDocument/2006/relationships/image" Target="../media/image47.jpe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image" Target="../media/image57.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41.xml"/><Relationship Id="rId1" Type="http://schemas.openxmlformats.org/officeDocument/2006/relationships/tags" Target="../tags/tag140.xml"/><Relationship Id="rId5" Type="http://schemas.openxmlformats.org/officeDocument/2006/relationships/image" Target="../media/image58.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6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43.xml"/><Relationship Id="rId1" Type="http://schemas.openxmlformats.org/officeDocument/2006/relationships/tags" Target="../tags/tag142.xml"/><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45.xml"/><Relationship Id="rId1" Type="http://schemas.openxmlformats.org/officeDocument/2006/relationships/tags" Target="../tags/tag144.xml"/><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25.xml"/><Relationship Id="rId1" Type="http://schemas.openxmlformats.org/officeDocument/2006/relationships/slideLayout" Target="../slideLayouts/slideLayout67.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47.xml"/><Relationship Id="rId1" Type="http://schemas.openxmlformats.org/officeDocument/2006/relationships/tags" Target="../tags/tag146.xml"/><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49.xml"/><Relationship Id="rId1" Type="http://schemas.openxmlformats.org/officeDocument/2006/relationships/tags" Target="../tags/tag148.xml"/><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8.xml"/><Relationship Id="rId1" Type="http://schemas.openxmlformats.org/officeDocument/2006/relationships/slideLayout" Target="../slideLayouts/slideLayout65.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51.xml"/><Relationship Id="rId1" Type="http://schemas.openxmlformats.org/officeDocument/2006/relationships/tags" Target="../tags/tag150.xml"/><Relationship Id="rId5" Type="http://schemas.openxmlformats.org/officeDocument/2006/relationships/image" Target="../media/image59.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3.xml"/><Relationship Id="rId1" Type="http://schemas.openxmlformats.org/officeDocument/2006/relationships/slideLayout" Target="../slideLayouts/slideLayout64.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53.xml"/><Relationship Id="rId1" Type="http://schemas.openxmlformats.org/officeDocument/2006/relationships/tags" Target="../tags/tag152.xml"/><Relationship Id="rId5" Type="http://schemas.openxmlformats.org/officeDocument/2006/relationships/image" Target="../media/image60.png"/><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55.xml"/><Relationship Id="rId1" Type="http://schemas.openxmlformats.org/officeDocument/2006/relationships/tags" Target="../tags/tag154.xml"/><Relationship Id="rId5" Type="http://schemas.openxmlformats.org/officeDocument/2006/relationships/image" Target="../media/image61.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2.xml"/><Relationship Id="rId1" Type="http://schemas.openxmlformats.org/officeDocument/2006/relationships/slideLayout" Target="../slideLayouts/slideLayout65.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57.xml"/><Relationship Id="rId1" Type="http://schemas.openxmlformats.org/officeDocument/2006/relationships/tags" Target="../tags/tag156.xml"/><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59.xml"/><Relationship Id="rId1" Type="http://schemas.openxmlformats.org/officeDocument/2006/relationships/tags" Target="../tags/tag158.xml"/><Relationship Id="rId5" Type="http://schemas.openxmlformats.org/officeDocument/2006/relationships/image" Target="../media/image62.png"/><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61.xml"/><Relationship Id="rId1" Type="http://schemas.openxmlformats.org/officeDocument/2006/relationships/tags" Target="../tags/tag160.xml"/><Relationship Id="rId5" Type="http://schemas.openxmlformats.org/officeDocument/2006/relationships/image" Target="../media/image63.png"/><Relationship Id="rId4"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63.xml"/><Relationship Id="rId1" Type="http://schemas.openxmlformats.org/officeDocument/2006/relationships/tags" Target="../tags/tag162.xml"/><Relationship Id="rId5" Type="http://schemas.openxmlformats.org/officeDocument/2006/relationships/image" Target="../media/image64.png"/><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65.xml"/><Relationship Id="rId1" Type="http://schemas.openxmlformats.org/officeDocument/2006/relationships/tags" Target="../tags/tag164.xml"/><Relationship Id="rId5" Type="http://schemas.openxmlformats.org/officeDocument/2006/relationships/image" Target="../media/image65.png"/><Relationship Id="rId4"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38.xml"/><Relationship Id="rId1" Type="http://schemas.openxmlformats.org/officeDocument/2006/relationships/slideLayout" Target="../slideLayouts/slideLayout67.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67.xml"/><Relationship Id="rId1" Type="http://schemas.openxmlformats.org/officeDocument/2006/relationships/tags" Target="../tags/tag166.xml"/><Relationship Id="rId4"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15.xml"/><Relationship Id="rId1" Type="http://schemas.openxmlformats.org/officeDocument/2006/relationships/tags" Target="../tags/tag114.xml"/><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69.xml"/><Relationship Id="rId1" Type="http://schemas.openxmlformats.org/officeDocument/2006/relationships/tags" Target="../tags/tag168.xml"/><Relationship Id="rId4"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1.xml"/><Relationship Id="rId1" Type="http://schemas.openxmlformats.org/officeDocument/2006/relationships/slideLayout" Target="../slideLayouts/slideLayout65.xml"/><Relationship Id="rId4" Type="http://schemas.openxmlformats.org/officeDocument/2006/relationships/image" Target="../media/image66.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71.xml"/><Relationship Id="rId1" Type="http://schemas.openxmlformats.org/officeDocument/2006/relationships/tags" Target="../tags/tag170.xml"/><Relationship Id="rId5" Type="http://schemas.openxmlformats.org/officeDocument/2006/relationships/image" Target="../media/image67.png"/><Relationship Id="rId4"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73.xml"/><Relationship Id="rId1" Type="http://schemas.openxmlformats.org/officeDocument/2006/relationships/tags" Target="../tags/tag172.xml"/><Relationship Id="rId5" Type="http://schemas.openxmlformats.org/officeDocument/2006/relationships/image" Target="../media/image68.png"/><Relationship Id="rId4"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75.xml"/><Relationship Id="rId1" Type="http://schemas.openxmlformats.org/officeDocument/2006/relationships/tags" Target="../tags/tag174.xml"/><Relationship Id="rId5" Type="http://schemas.openxmlformats.org/officeDocument/2006/relationships/image" Target="../media/image69.png"/><Relationship Id="rId4"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77.xml"/><Relationship Id="rId1" Type="http://schemas.openxmlformats.org/officeDocument/2006/relationships/tags" Target="../tags/tag176.xml"/><Relationship Id="rId5" Type="http://schemas.openxmlformats.org/officeDocument/2006/relationships/image" Target="../media/image70.png"/><Relationship Id="rId4"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79.xml"/><Relationship Id="rId1" Type="http://schemas.openxmlformats.org/officeDocument/2006/relationships/tags" Target="../tags/tag178.xml"/><Relationship Id="rId5" Type="http://schemas.openxmlformats.org/officeDocument/2006/relationships/image" Target="../media/image71.png"/><Relationship Id="rId4"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81.xml"/><Relationship Id="rId1" Type="http://schemas.openxmlformats.org/officeDocument/2006/relationships/tags" Target="../tags/tag180.xml"/><Relationship Id="rId5" Type="http://schemas.openxmlformats.org/officeDocument/2006/relationships/image" Target="../media/image72.png"/><Relationship Id="rId4"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83.xml"/><Relationship Id="rId1" Type="http://schemas.openxmlformats.org/officeDocument/2006/relationships/tags" Target="../tags/tag182.xml"/><Relationship Id="rId4"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9.xml"/><Relationship Id="rId1" Type="http://schemas.openxmlformats.org/officeDocument/2006/relationships/slideLayout" Target="../slideLayouts/slideLayout6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17.xml"/><Relationship Id="rId1" Type="http://schemas.openxmlformats.org/officeDocument/2006/relationships/tags" Target="../tags/tag116.xml"/><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0.xml"/><Relationship Id="rId1" Type="http://schemas.openxmlformats.org/officeDocument/2006/relationships/slideLayout" Target="../slideLayouts/slideLayout65.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85.xml"/><Relationship Id="rId1" Type="http://schemas.openxmlformats.org/officeDocument/2006/relationships/tags" Target="../tags/tag184.xml"/><Relationship Id="rId4"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65.xml"/><Relationship Id="rId7" Type="http://schemas.openxmlformats.org/officeDocument/2006/relationships/image" Target="../media/image75.png"/><Relationship Id="rId2" Type="http://schemas.openxmlformats.org/officeDocument/2006/relationships/tags" Target="../tags/tag187.xml"/><Relationship Id="rId1" Type="http://schemas.openxmlformats.org/officeDocument/2006/relationships/tags" Target="../tags/tag186.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65.xml"/><Relationship Id="rId7" Type="http://schemas.openxmlformats.org/officeDocument/2006/relationships/diagramQuickStyle" Target="../diagrams/quickStyle1.xml"/><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notesSlide" Target="../notesSlides/notesSlide53.xml"/><Relationship Id="rId9" Type="http://schemas.microsoft.com/office/2007/relationships/diagramDrawing" Target="../diagrams/drawing1.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91.xml"/><Relationship Id="rId1" Type="http://schemas.openxmlformats.org/officeDocument/2006/relationships/tags" Target="../tags/tag190.xml"/><Relationship Id="rId4"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55.xml"/><Relationship Id="rId1" Type="http://schemas.openxmlformats.org/officeDocument/2006/relationships/slideLayout" Target="../slideLayouts/slideLayout67.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93.xml"/><Relationship Id="rId1" Type="http://schemas.openxmlformats.org/officeDocument/2006/relationships/tags" Target="../tags/tag192.xml"/><Relationship Id="rId4"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95.xml"/><Relationship Id="rId1" Type="http://schemas.openxmlformats.org/officeDocument/2006/relationships/tags" Target="../tags/tag194.xml"/><Relationship Id="rId4"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8.xml"/><Relationship Id="rId1" Type="http://schemas.openxmlformats.org/officeDocument/2006/relationships/slideLayout" Target="../slideLayouts/slideLayout65.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97.xml"/><Relationship Id="rId1" Type="http://schemas.openxmlformats.org/officeDocument/2006/relationships/tags" Target="../tags/tag196.xml"/><Relationship Id="rId4"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xml"/><Relationship Id="rId1" Type="http://schemas.openxmlformats.org/officeDocument/2006/relationships/slideLayout" Target="../slideLayouts/slideLayout65.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99.xml"/><Relationship Id="rId1" Type="http://schemas.openxmlformats.org/officeDocument/2006/relationships/tags" Target="../tags/tag198.xml"/><Relationship Id="rId4"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1.xml"/><Relationship Id="rId1" Type="http://schemas.openxmlformats.org/officeDocument/2006/relationships/slideLayout" Target="../slideLayouts/slideLayout65.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201.xml"/><Relationship Id="rId1" Type="http://schemas.openxmlformats.org/officeDocument/2006/relationships/tags" Target="../tags/tag200.xml"/><Relationship Id="rId5" Type="http://schemas.openxmlformats.org/officeDocument/2006/relationships/image" Target="../media/image76.png"/><Relationship Id="rId4"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203.xml"/><Relationship Id="rId1" Type="http://schemas.openxmlformats.org/officeDocument/2006/relationships/tags" Target="../tags/tag202.xml"/><Relationship Id="rId5" Type="http://schemas.openxmlformats.org/officeDocument/2006/relationships/image" Target="../media/image77.png"/><Relationship Id="rId4"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205.xml"/><Relationship Id="rId1" Type="http://schemas.openxmlformats.org/officeDocument/2006/relationships/tags" Target="../tags/tag204.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8" Type="http://schemas.openxmlformats.org/officeDocument/2006/relationships/image" Target="../../../Documents%2525252525252525252525252525252525252525252525252525252525252525252525252520and%2525252525252525252525252525252525252525252525252525252525252525252525252520Settings/Administrator/Application%2525252525252525252525252525252525252525252525252525252525252525252525252520Data/Tencent/Users/398122629/QQ/WinTemp/RichOle/1O7A%2525252525252525252525252525252525252525252525252525252525252525252525252560T%2525252525252525252525252525252525252525252525252525252525252525252525252560D2)ALZ(8W%252525252525252525252525252525252525252525252525252525252525252525252525257dA%252525252525252525252525252525252525252525252525252525252525252525252525255bQM4S.jpg" TargetMode="External"/><Relationship Id="rId3" Type="http://schemas.openxmlformats.org/officeDocument/2006/relationships/slideLayout" Target="../slideLayouts/slideLayout65.xml"/><Relationship Id="rId7" Type="http://schemas.openxmlformats.org/officeDocument/2006/relationships/image" Target="../media/image81.jpeg"/><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image" Target="../../../Documents%2525252525252525252525252525252525252525252525252525252525252525252525252520and%2525252525252525252525252525252525252525252525252525252525252525252525252520Settings/Administrator/Application%2525252525252525252525252525252525252525252525252525252525252525252525252520Data/Tencent/Users/398122629/QQ/WinTemp/RichOle/%252525252525252525252525252525252525252525252525252525252525252525252525257d0NN9A@3TQW%252525252525252525252525252525252525252525252525252525252525252525252525255b0I43UI6C0@8.jpg" TargetMode="External"/><Relationship Id="rId5" Type="http://schemas.openxmlformats.org/officeDocument/2006/relationships/image" Target="../media/image80.jpeg"/><Relationship Id="rId4"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8" Type="http://schemas.openxmlformats.org/officeDocument/2006/relationships/image" Target="../../../Documents%2525252525252525252525252525252525252525252525252525252525252525252525252520and%2525252525252525252525252525252525252525252525252525252525252525252525252520Settings/Administrator/Application%2525252525252525252525252525252525252525252525252525252525252525252525252520Data/Tencent/Users/398122629/QQ/WinTemp/RichOle/0W5@~4IX13%2525252525252525252525252525252525252525252525252525252525252525252525252525H3Z92%2525252525252525252525252525252525252525252525252525252525252525252525252560N3CH89.jpg" TargetMode="External"/><Relationship Id="rId3" Type="http://schemas.openxmlformats.org/officeDocument/2006/relationships/slideLayout" Target="../slideLayouts/slideLayout65.xml"/><Relationship Id="rId7" Type="http://schemas.openxmlformats.org/officeDocument/2006/relationships/image" Target="../media/image83.jpeg"/><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image" Target="../../../Documents%2525252525252525252525252525252525252525252525252525252525252525252525252520and%2525252525252525252525252525252525252525252525252525252525252525252525252520Settings/Administrator/Application%2525252525252525252525252525252525252525252525252525252525252525252525252520Data/Tencent/Users/398122629/QQ/WinTemp/RichOle/LVMD%252525252525252525252525252525252525252525252525252525252525252525252525255d11%2525252525252525252525252525252525252525252525252525252525252525252525252560AL3UQ%252525252525252525252525252525252525252525252525252525252525252525252525257b57UIW2U$I.jpg" TargetMode="External"/><Relationship Id="rId5" Type="http://schemas.openxmlformats.org/officeDocument/2006/relationships/image" Target="../media/image82.jpeg"/><Relationship Id="rId4"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8" Type="http://schemas.openxmlformats.org/officeDocument/2006/relationships/image" Target="../../../Documents%2525252525252525252525252525252525252525252525252525252525252525252525252520and%2525252525252525252525252525252525252525252525252525252525252525252525252520Settings/Administrator/Application%2525252525252525252525252525252525252525252525252525252525252525252525252520Data/Tencent/Users/398122629/QQ/WinTemp/RichOle/5H%252525252525252525252525252525252525252525252525252525252525252525252525257bDZ18_G78FY6@NS7%252525252525252525252525252525252525252525252525252525252525252525252525255bTD$K.jpg" TargetMode="External"/><Relationship Id="rId3" Type="http://schemas.openxmlformats.org/officeDocument/2006/relationships/slideLayout" Target="../slideLayouts/slideLayout65.xml"/><Relationship Id="rId7" Type="http://schemas.openxmlformats.org/officeDocument/2006/relationships/image" Target="../media/image85.jpeg"/><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image" Target="../../../Documents%2525252525252525252525252525252525252525252525252525252525252525252525252520and%2525252525252525252525252525252525252525252525252525252525252525252525252520Settings/Administrator/Application%2525252525252525252525252525252525252525252525252525252525252525252525252520Data/Tencent/Users/398122629/QQ/WinTemp/RichOle/~44XJZIU0@0~N$Q6ERPTY4G.jpg" TargetMode="External"/><Relationship Id="rId5" Type="http://schemas.openxmlformats.org/officeDocument/2006/relationships/image" Target="../media/image84.jpeg"/><Relationship Id="rId4"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8" Type="http://schemas.openxmlformats.org/officeDocument/2006/relationships/image" Target="../../../Documents%2525252525252525252525252525252525252525252525252525252525252525252525252520and%2525252525252525252525252525252525252525252525252525252525252525252525252520Settings/Administrator/Application%2525252525252525252525252525252525252525252525252525252525252525252525252520Data/Tencent/Users/398122629/QQ/WinTemp/RichOle/%252525252525252525252525252525252525252525252525252525252525252525252525257dB%252525252525252525252525252525252525252525252525252525252525252525252525257b%2525252525252525252525252525252525252525252525252525252525252525252525252560JPXHO646E19AU)DXMQB.jpg" TargetMode="External"/><Relationship Id="rId3" Type="http://schemas.openxmlformats.org/officeDocument/2006/relationships/slideLayout" Target="../slideLayouts/slideLayout65.xml"/><Relationship Id="rId7" Type="http://schemas.openxmlformats.org/officeDocument/2006/relationships/image" Target="../media/image87.jpeg"/><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image" Target="../../../Documents%2525252525252525252525252525252525252525252525252525252525252525252525252520and%2525252525252525252525252525252525252525252525252525252525252525252525252520Settings/Administrator/Application%2525252525252525252525252525252525252525252525252525252525252525252525252520Data/Tencent/Users/398122629/QQ/WinTemp/RichOle/AM%252525252525252525252525252525252525252525252525252525252525252525252525257dSW_BFHLV%252525252525252525252525252525252525252525252525252525252525252525252525257dWTU2PGP@XO9.jpg" TargetMode="External"/><Relationship Id="rId5" Type="http://schemas.openxmlformats.org/officeDocument/2006/relationships/image" Target="../media/image86.jpeg"/><Relationship Id="rId4"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8.xml"/></Relationships>
</file>

<file path=ppt/slides/_rels/slide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6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121.xml"/><Relationship Id="rId1" Type="http://schemas.openxmlformats.org/officeDocument/2006/relationships/tags" Target="../tags/tag120.xml"/><Relationship Id="rId5" Type="http://schemas.openxmlformats.org/officeDocument/2006/relationships/image" Target="../media/image5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53086" y="2023872"/>
            <a:ext cx="8723376" cy="895664"/>
          </a:xfrm>
        </p:spPr>
        <p:txBody>
          <a:bodyPr/>
          <a:lstStyle/>
          <a:p>
            <a:pPr algn="ctr"/>
            <a:r>
              <a:rPr lang="zh-CN" altLang="zh-CN" sz="4000" b="1" kern="100" dirty="0">
                <a:effectLst/>
                <a:latin typeface="+mn-ea"/>
              </a:rPr>
              <a:t>学习领域五　诊断与排除计算机故障</a:t>
            </a:r>
            <a:endParaRPr lang="zh-CN" altLang="zh-CN" sz="4000" kern="100" dirty="0">
              <a:effectLst/>
              <a:latin typeface="+mn-ea"/>
            </a:endParaRPr>
          </a:p>
        </p:txBody>
      </p:sp>
      <p:pic>
        <p:nvPicPr>
          <p:cNvPr id="9" name="图片 8"/>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9682618" y="3396009"/>
            <a:ext cx="1219200" cy="12192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fontScale="92500"/>
          </a:bodyPr>
          <a:lstStyle/>
          <a:p>
            <a:pPr marL="0" indent="0" algn="l">
              <a:lnSpc>
                <a:spcPct val="100000"/>
              </a:lnSpc>
              <a:spcBef>
                <a:spcPts val="0"/>
              </a:spcBef>
              <a:spcAft>
                <a:spcPts val="0"/>
              </a:spcAft>
              <a:buSzPct val="100000"/>
              <a:buNone/>
            </a:pPr>
            <a:r>
              <a:rPr lang="en-US" altLang="zh-CN" sz="2800" b="1" kern="100" dirty="0">
                <a:effectLst/>
                <a:ea typeface="微软雅黑" panose="020B0503020204020204" pitchFamily="34" charset="-122"/>
                <a:cs typeface="微软雅黑" panose="020B0503020204020204" pitchFamily="34" charset="-122"/>
              </a:rPr>
              <a:t>5.3 </a:t>
            </a:r>
            <a:r>
              <a:rPr lang="zh-CN" altLang="zh-CN" sz="2800" b="1" kern="100" dirty="0">
                <a:effectLst/>
                <a:ea typeface="微软雅黑" panose="020B0503020204020204" pitchFamily="34" charset="-122"/>
                <a:cs typeface="微软雅黑" panose="020B0503020204020204" pitchFamily="34" charset="-122"/>
              </a:rPr>
              <a:t>计算机</a:t>
            </a:r>
            <a:r>
              <a:rPr lang="zh-CN" altLang="en-US" sz="2800" b="1" kern="100" dirty="0">
                <a:effectLst/>
                <a:ea typeface="微软雅黑" panose="020B0503020204020204" pitchFamily="34" charset="-122"/>
                <a:cs typeface="微软雅黑" panose="020B0503020204020204" pitchFamily="34" charset="-122"/>
              </a:rPr>
              <a:t>硬</a:t>
            </a:r>
            <a:r>
              <a:rPr lang="zh-CN" altLang="zh-CN" sz="2800" b="1" kern="100" dirty="0">
                <a:effectLst/>
                <a:ea typeface="微软雅黑" panose="020B0503020204020204" pitchFamily="34" charset="-122"/>
                <a:cs typeface="微软雅黑" panose="020B0503020204020204" pitchFamily="34" charset="-122"/>
              </a:rPr>
              <a:t>件故障的概念及其产生的主要原因</a:t>
            </a:r>
            <a:endParaRPr lang="zh-CN" altLang="en-US" sz="4400" b="1" spc="220" dirty="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75B9B184-9EE7-45A5-8E3B-3B36EB77A0EC}"/>
              </a:ext>
            </a:extLst>
          </p:cNvPr>
          <p:cNvSpPr txBox="1"/>
          <p:nvPr/>
        </p:nvSpPr>
        <p:spPr>
          <a:xfrm>
            <a:off x="876109" y="4151669"/>
            <a:ext cx="5058504" cy="2308324"/>
          </a:xfrm>
          <a:prstGeom prst="rect">
            <a:avLst/>
          </a:prstGeom>
          <a:noFill/>
        </p:spPr>
        <p:txBody>
          <a:bodyPr wrap="square">
            <a:spAutoFit/>
          </a:bodyPr>
          <a:lstStyle>
            <a:defPPr>
              <a:defRPr lang="en-US"/>
            </a:defPPr>
            <a:lvl1pPr indent="266700" algn="just">
              <a:defRPr kern="100">
                <a:effectLst/>
                <a:latin typeface="+mn-ea"/>
              </a:defRPr>
            </a:lvl1pPr>
          </a:lstStyle>
          <a:p>
            <a:r>
              <a:rPr lang="en-US" altLang="zh-CN" dirty="0"/>
              <a:t>    </a:t>
            </a:r>
            <a:r>
              <a:rPr lang="zh-CN" altLang="en-US" dirty="0"/>
              <a:t>计算机</a:t>
            </a:r>
            <a:r>
              <a:rPr lang="zh-CN" altLang="zh-CN" dirty="0"/>
              <a:t>硬件故障是指计算机硬件系统中内部硬件与外部硬件因使用不当而引起的接触不良</a:t>
            </a:r>
            <a:r>
              <a:rPr lang="zh-CN" altLang="en-US" dirty="0"/>
              <a:t>，</a:t>
            </a:r>
            <a:r>
              <a:rPr lang="zh-CN" altLang="zh-CN" dirty="0"/>
              <a:t>电路或器件损坏</a:t>
            </a:r>
            <a:r>
              <a:rPr lang="zh-CN" altLang="en-US" dirty="0"/>
              <a:t>、</a:t>
            </a:r>
            <a:r>
              <a:rPr lang="zh-CN" altLang="zh-CN" dirty="0"/>
              <a:t>硬件本身电性能下降等原因引起</a:t>
            </a:r>
            <a:r>
              <a:rPr lang="zh-CN" altLang="en-US" dirty="0"/>
              <a:t>计算机无法正常运行</a:t>
            </a:r>
            <a:r>
              <a:rPr lang="zh-CN" altLang="zh-CN" dirty="0"/>
              <a:t>的故障现象。</a:t>
            </a:r>
          </a:p>
        </p:txBody>
      </p:sp>
      <p:pic>
        <p:nvPicPr>
          <p:cNvPr id="7" name="图片 6">
            <a:extLst>
              <a:ext uri="{FF2B5EF4-FFF2-40B4-BE49-F238E27FC236}">
                <a16:creationId xmlns:a16="http://schemas.microsoft.com/office/drawing/2014/main" id="{7F30EB67-2579-402E-B0B0-A553DEBF3341}"/>
              </a:ext>
            </a:extLst>
          </p:cNvPr>
          <p:cNvPicPr>
            <a:picLocks noChangeAspect="1"/>
          </p:cNvPicPr>
          <p:nvPr/>
        </p:nvPicPr>
        <p:blipFill>
          <a:blip r:embed="rId5"/>
          <a:stretch>
            <a:fillRect/>
          </a:stretch>
        </p:blipFill>
        <p:spPr>
          <a:xfrm>
            <a:off x="1210213" y="957344"/>
            <a:ext cx="4724400" cy="3171825"/>
          </a:xfrm>
          <a:prstGeom prst="rect">
            <a:avLst/>
          </a:prstGeom>
          <a:ln>
            <a:noFill/>
          </a:ln>
          <a:effectLst>
            <a:softEdge rad="112500"/>
          </a:effectLst>
        </p:spPr>
      </p:pic>
      <p:sp>
        <p:nvSpPr>
          <p:cNvPr id="13" name="文本框 12">
            <a:extLst>
              <a:ext uri="{FF2B5EF4-FFF2-40B4-BE49-F238E27FC236}">
                <a16:creationId xmlns:a16="http://schemas.microsoft.com/office/drawing/2014/main" id="{C0F0F37A-8BDA-440E-B868-DA4AAC7D5A72}"/>
              </a:ext>
            </a:extLst>
          </p:cNvPr>
          <p:cNvSpPr txBox="1"/>
          <p:nvPr/>
        </p:nvSpPr>
        <p:spPr>
          <a:xfrm>
            <a:off x="6254213" y="957344"/>
            <a:ext cx="5336425" cy="5677645"/>
          </a:xfrm>
          <a:prstGeom prst="rect">
            <a:avLst/>
          </a:prstGeom>
          <a:noFill/>
        </p:spPr>
        <p:txBody>
          <a:bodyPr wrap="square">
            <a:spAutoFit/>
          </a:bodyPr>
          <a:lstStyle/>
          <a:p>
            <a:pPr indent="266700" algn="just">
              <a:lnSpc>
                <a:spcPts val="2300"/>
              </a:lnSpc>
            </a:pPr>
            <a:r>
              <a:rPr lang="zh-CN" altLang="zh-CN" sz="1800" kern="100" dirty="0">
                <a:effectLst/>
                <a:latin typeface="+mn-ea"/>
              </a:rPr>
              <a:t>硬件故障原因主要有以下几种：</a:t>
            </a:r>
          </a:p>
          <a:p>
            <a:pPr indent="266700" algn="just">
              <a:lnSpc>
                <a:spcPts val="2300"/>
              </a:lnSpc>
            </a:pPr>
            <a:r>
              <a:rPr lang="en-US" altLang="zh-CN" sz="1800" kern="100" dirty="0">
                <a:effectLst/>
                <a:latin typeface="+mn-ea"/>
              </a:rPr>
              <a:t>1.</a:t>
            </a:r>
            <a:r>
              <a:rPr lang="zh-CN" altLang="zh-CN" sz="1800" kern="100" dirty="0">
                <a:effectLst/>
                <a:latin typeface="+mn-ea"/>
              </a:rPr>
              <a:t>部件间的插口连接不匹配、插槽损坏、接触不良引起；</a:t>
            </a:r>
          </a:p>
          <a:p>
            <a:pPr indent="266700" algn="just">
              <a:lnSpc>
                <a:spcPts val="2300"/>
              </a:lnSpc>
            </a:pPr>
            <a:r>
              <a:rPr lang="en-US" altLang="zh-CN" sz="1800" kern="100" dirty="0">
                <a:effectLst/>
                <a:latin typeface="+mn-ea"/>
              </a:rPr>
              <a:t>2.</a:t>
            </a:r>
            <a:r>
              <a:rPr lang="zh-CN" altLang="zh-CN" sz="1800" kern="100" dirty="0">
                <a:effectLst/>
                <a:latin typeface="+mn-ea"/>
              </a:rPr>
              <a:t>跳线设置错误引起的硬件之间发生冲突；</a:t>
            </a:r>
          </a:p>
          <a:p>
            <a:pPr indent="266700" algn="just">
              <a:lnSpc>
                <a:spcPts val="2300"/>
              </a:lnSpc>
            </a:pPr>
            <a:r>
              <a:rPr lang="en-US" altLang="zh-CN" sz="1800" kern="100" dirty="0">
                <a:effectLst/>
                <a:latin typeface="+mn-ea"/>
              </a:rPr>
              <a:t>3.</a:t>
            </a:r>
            <a:r>
              <a:rPr lang="zh-CN" altLang="zh-CN" sz="1800" kern="100" dirty="0">
                <a:effectLst/>
                <a:latin typeface="+mn-ea"/>
              </a:rPr>
              <a:t>由于硬件厂商的不同造成硬件与硬件之间互不兼容，引起计算机死机、蓝屏、无法启动等疑难故障现象；</a:t>
            </a:r>
          </a:p>
          <a:p>
            <a:pPr indent="266700" algn="just">
              <a:lnSpc>
                <a:spcPts val="2300"/>
              </a:lnSpc>
            </a:pPr>
            <a:r>
              <a:rPr lang="en-US" altLang="zh-CN" sz="1800" kern="100" dirty="0">
                <a:effectLst/>
                <a:latin typeface="+mn-ea"/>
              </a:rPr>
              <a:t>4.</a:t>
            </a:r>
            <a:r>
              <a:rPr lang="zh-CN" altLang="zh-CN" sz="1800" kern="100" dirty="0">
                <a:effectLst/>
                <a:latin typeface="+mn-ea"/>
              </a:rPr>
              <a:t>计算机使用一段时间后，设备部件的电性能下降、电路元器件虚焊、损坏引起功能失效，甚至无法正常启动工作的故障现象，如</a:t>
            </a:r>
            <a:r>
              <a:rPr lang="en-US" altLang="zh-CN" sz="1800" kern="100" dirty="0">
                <a:effectLst/>
                <a:latin typeface="+mn-ea"/>
              </a:rPr>
              <a:t>CPU</a:t>
            </a:r>
            <a:r>
              <a:rPr lang="zh-CN" altLang="zh-CN" sz="1800" kern="100" dirty="0">
                <a:effectLst/>
                <a:latin typeface="+mn-ea"/>
              </a:rPr>
              <a:t>散热不良、</a:t>
            </a:r>
            <a:r>
              <a:rPr lang="en-US" altLang="zh-CN" sz="1800" kern="100" dirty="0">
                <a:effectLst/>
                <a:latin typeface="+mn-ea"/>
              </a:rPr>
              <a:t>CPU</a:t>
            </a:r>
            <a:r>
              <a:rPr lang="zh-CN" altLang="zh-CN" sz="1800" kern="100" dirty="0">
                <a:effectLst/>
                <a:latin typeface="+mn-ea"/>
              </a:rPr>
              <a:t>超频不启动等；</a:t>
            </a:r>
          </a:p>
          <a:p>
            <a:pPr indent="266700" algn="just">
              <a:lnSpc>
                <a:spcPts val="2300"/>
              </a:lnSpc>
            </a:pPr>
            <a:r>
              <a:rPr lang="en-US" altLang="zh-CN" sz="1800" kern="100" dirty="0">
                <a:effectLst/>
                <a:latin typeface="+mn-ea"/>
              </a:rPr>
              <a:t>5.</a:t>
            </a:r>
            <a:r>
              <a:rPr lang="zh-CN" altLang="zh-CN" sz="1800" kern="100" dirty="0">
                <a:effectLst/>
                <a:latin typeface="+mn-ea"/>
              </a:rPr>
              <a:t>主板聚积大量灰尘而导致主板短路，</a:t>
            </a:r>
            <a:r>
              <a:rPr lang="en-US" altLang="zh-CN" sz="1800" kern="100" dirty="0">
                <a:effectLst/>
                <a:latin typeface="+mn-ea"/>
              </a:rPr>
              <a:t>CMOS</a:t>
            </a:r>
            <a:r>
              <a:rPr lang="zh-CN" altLang="zh-CN" sz="1800" kern="100" dirty="0">
                <a:effectLst/>
                <a:latin typeface="+mn-ea"/>
              </a:rPr>
              <a:t>电池电量低或没电、主板芯片损坏等；</a:t>
            </a:r>
          </a:p>
          <a:p>
            <a:pPr indent="266700" algn="just">
              <a:lnSpc>
                <a:spcPts val="2300"/>
              </a:lnSpc>
            </a:pPr>
            <a:r>
              <a:rPr lang="en-US" altLang="zh-CN" sz="1800" kern="100" dirty="0">
                <a:effectLst/>
                <a:latin typeface="+mn-ea"/>
              </a:rPr>
              <a:t>6.</a:t>
            </a:r>
            <a:r>
              <a:rPr lang="zh-CN" altLang="zh-CN" sz="1800" kern="100" dirty="0">
                <a:effectLst/>
                <a:latin typeface="+mn-ea"/>
              </a:rPr>
              <a:t>电脑部件本身质量不佳引起或装配结构不良引导引起的性能故障。</a:t>
            </a:r>
          </a:p>
          <a:p>
            <a:pPr indent="266700" algn="just">
              <a:lnSpc>
                <a:spcPts val="2300"/>
              </a:lnSpc>
            </a:pPr>
            <a:r>
              <a:rPr lang="zh-CN" altLang="zh-CN" sz="1800" kern="100" dirty="0">
                <a:effectLst/>
                <a:latin typeface="+mn-ea"/>
              </a:rPr>
              <a:t>面对如此千变万化、错综复杂的计算机故障现象和故障原因。其实，我们只需要按照一定的维修原则，采用恰当的维修方法与维修技巧就一定能把故障排除。</a:t>
            </a:r>
          </a:p>
        </p:txBody>
      </p:sp>
    </p:spTree>
    <p:custDataLst>
      <p:tags r:id="rId1"/>
    </p:custDataLst>
    <p:extLst>
      <p:ext uri="{BB962C8B-B14F-4D97-AF65-F5344CB8AC3E}">
        <p14:creationId xmlns:p14="http://schemas.microsoft.com/office/powerpoint/2010/main" val="3514229333"/>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10437224" cy="761802"/>
          </a:xfrm>
          <a:prstGeom prst="rect">
            <a:avLst/>
          </a:prstGeom>
          <a:noFill/>
        </p:spPr>
        <p:txBody>
          <a:bodyPr wrap="square" lIns="63483" tIns="25393" rIns="63483" bIns="25393" rtlCol="0" anchor="ctr" anchorCtr="0">
            <a:noAutofit/>
          </a:bodyPr>
          <a:lstStyle/>
          <a:p>
            <a:pPr marL="0" indent="0" algn="l">
              <a:lnSpc>
                <a:spcPct val="100000"/>
              </a:lnSpc>
              <a:spcBef>
                <a:spcPts val="0"/>
              </a:spcBef>
              <a:spcAft>
                <a:spcPts val="0"/>
              </a:spcAft>
              <a:buSzPct val="100000"/>
              <a:buNone/>
            </a:pPr>
            <a:r>
              <a:rPr lang="zh-CN" altLang="en-US" sz="2800" b="1" kern="100" dirty="0">
                <a:ea typeface="微软雅黑" panose="020B0503020204020204" pitchFamily="34" charset="-122"/>
                <a:cs typeface="微软雅黑" panose="020B0503020204020204" pitchFamily="34" charset="-122"/>
              </a:rPr>
              <a:t>直通职场：</a:t>
            </a:r>
            <a:r>
              <a:rPr lang="zh-CN" altLang="zh-CN" sz="2800" b="1" kern="100" dirty="0">
                <a:effectLst/>
                <a:ea typeface="微软雅黑" panose="020B0503020204020204" pitchFamily="34" charset="-122"/>
                <a:cs typeface="微软雅黑" panose="020B0503020204020204" pitchFamily="34" charset="-122"/>
              </a:rPr>
              <a:t>如何解决无法通过无线信号连接外部网络的问题？</a:t>
            </a:r>
            <a:endParaRPr lang="zh-CN" altLang="en-US" sz="2800" b="1" spc="220" dirty="0">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AB1BB6EC-A552-458C-BA35-7CD8C73CFD81}"/>
              </a:ext>
            </a:extLst>
          </p:cNvPr>
          <p:cNvPicPr>
            <a:picLocks noChangeAspect="1"/>
          </p:cNvPicPr>
          <p:nvPr/>
        </p:nvPicPr>
        <p:blipFill>
          <a:blip r:embed="rId5"/>
          <a:stretch>
            <a:fillRect/>
          </a:stretch>
        </p:blipFill>
        <p:spPr>
          <a:xfrm>
            <a:off x="707889" y="872683"/>
            <a:ext cx="4803226" cy="1634925"/>
          </a:xfrm>
          <a:prstGeom prst="rect">
            <a:avLst/>
          </a:prstGeom>
          <a:ln>
            <a:noFill/>
          </a:ln>
          <a:effectLst>
            <a:softEdge rad="112500"/>
          </a:effectLst>
        </p:spPr>
      </p:pic>
      <p:sp>
        <p:nvSpPr>
          <p:cNvPr id="14" name="文本框 13">
            <a:extLst>
              <a:ext uri="{FF2B5EF4-FFF2-40B4-BE49-F238E27FC236}">
                <a16:creationId xmlns:a16="http://schemas.microsoft.com/office/drawing/2014/main" id="{B5C6B9F3-6AF9-42DE-A179-46AD280E777F}"/>
              </a:ext>
            </a:extLst>
          </p:cNvPr>
          <p:cNvSpPr txBox="1"/>
          <p:nvPr/>
        </p:nvSpPr>
        <p:spPr>
          <a:xfrm>
            <a:off x="5695620" y="872683"/>
            <a:ext cx="5969821" cy="1422954"/>
          </a:xfrm>
          <a:prstGeom prst="rect">
            <a:avLst/>
          </a:prstGeom>
          <a:noFill/>
        </p:spPr>
        <p:txBody>
          <a:bodyPr wrap="square">
            <a:spAutoFit/>
          </a:bodyPr>
          <a:lstStyle/>
          <a:p>
            <a:pPr>
              <a:lnSpc>
                <a:spcPct val="150000"/>
              </a:lnSpc>
            </a:pPr>
            <a:r>
              <a:rPr lang="zh-CN" altLang="zh-CN" sz="2000" b="1" kern="100" dirty="0">
                <a:effectLst/>
                <a:latin typeface="+mn-ea"/>
              </a:rPr>
              <a:t>职场情境：</a:t>
            </a:r>
            <a:endParaRPr lang="en-US" altLang="zh-CN" sz="2000" b="1" kern="100" dirty="0">
              <a:effectLst/>
              <a:latin typeface="+mn-ea"/>
            </a:endParaRPr>
          </a:p>
          <a:p>
            <a:pPr>
              <a:lnSpc>
                <a:spcPct val="150000"/>
              </a:lnSpc>
            </a:pPr>
            <a:r>
              <a:rPr lang="zh-CN" altLang="zh-CN" sz="2000" kern="100" dirty="0">
                <a:effectLst/>
                <a:latin typeface="+mn-ea"/>
              </a:rPr>
              <a:t>顾客送修一台笔记本电脑，不知道什么原因突然无法网络连接上网了，无线</a:t>
            </a:r>
            <a:r>
              <a:rPr lang="en-US" altLang="zh-CN" sz="2000" kern="100" dirty="0" err="1">
                <a:effectLst/>
                <a:latin typeface="+mn-ea"/>
              </a:rPr>
              <a:t>wifi</a:t>
            </a:r>
            <a:r>
              <a:rPr lang="zh-CN" altLang="zh-CN" sz="2000" kern="100" dirty="0">
                <a:effectLst/>
                <a:latin typeface="+mn-ea"/>
              </a:rPr>
              <a:t>处显示“地球”符号。</a:t>
            </a:r>
            <a:endParaRPr lang="zh-CN" altLang="zh-CN" sz="2000" dirty="0">
              <a:effectLst/>
              <a:latin typeface="+mn-ea"/>
            </a:endParaRPr>
          </a:p>
        </p:txBody>
      </p:sp>
      <p:sp>
        <p:nvSpPr>
          <p:cNvPr id="15" name="文本框 14">
            <a:extLst>
              <a:ext uri="{FF2B5EF4-FFF2-40B4-BE49-F238E27FC236}">
                <a16:creationId xmlns:a16="http://schemas.microsoft.com/office/drawing/2014/main" id="{6A826808-B09C-42F9-980E-2FDF1B7E87A2}"/>
              </a:ext>
            </a:extLst>
          </p:cNvPr>
          <p:cNvSpPr txBox="1"/>
          <p:nvPr/>
        </p:nvSpPr>
        <p:spPr>
          <a:xfrm>
            <a:off x="632125" y="2556060"/>
            <a:ext cx="11069723" cy="3170099"/>
          </a:xfrm>
          <a:prstGeom prst="rect">
            <a:avLst/>
          </a:prstGeom>
          <a:noFill/>
        </p:spPr>
        <p:txBody>
          <a:bodyPr wrap="square">
            <a:spAutoFit/>
          </a:bodyPr>
          <a:lstStyle/>
          <a:p>
            <a:pPr algn="just"/>
            <a:r>
              <a:rPr lang="zh-CN" altLang="zh-CN" sz="2000" b="1" kern="100" dirty="0">
                <a:effectLst/>
                <a:latin typeface="+mn-ea"/>
              </a:rPr>
              <a:t>情境分析：</a:t>
            </a:r>
            <a:r>
              <a:rPr lang="zh-CN" altLang="zh-CN" sz="2000" kern="100" dirty="0">
                <a:effectLst/>
                <a:latin typeface="+mn-ea"/>
              </a:rPr>
              <a:t>首先，出现网络无法连接上网的原因会有很多，既可能是硬件故障，也可能是软件故障引起。可能原因如下：</a:t>
            </a:r>
            <a:endParaRPr lang="zh-CN" altLang="zh-CN" sz="2000" dirty="0">
              <a:effectLst/>
              <a:latin typeface="+mn-ea"/>
            </a:endParaRPr>
          </a:p>
          <a:p>
            <a:pPr algn="just"/>
            <a:r>
              <a:rPr lang="en-US" altLang="zh-CN" sz="2000" kern="100" dirty="0">
                <a:effectLst/>
                <a:latin typeface="+mn-ea"/>
              </a:rPr>
              <a:t>1.</a:t>
            </a:r>
            <a:r>
              <a:rPr lang="zh-CN" altLang="zh-CN" sz="2000" kern="100" dirty="0">
                <a:effectLst/>
                <a:latin typeface="+mn-ea"/>
              </a:rPr>
              <a:t>查看此电脑是否具有网络设置开关，若有且处于关闭状态，则开启即可；</a:t>
            </a:r>
            <a:endParaRPr lang="zh-CN" altLang="zh-CN" sz="2000" dirty="0">
              <a:effectLst/>
              <a:latin typeface="+mn-ea"/>
            </a:endParaRPr>
          </a:p>
          <a:p>
            <a:pPr algn="just"/>
            <a:r>
              <a:rPr lang="en-US" altLang="zh-CN" sz="2000" kern="100" dirty="0">
                <a:effectLst/>
                <a:latin typeface="+mn-ea"/>
              </a:rPr>
              <a:t>2.</a:t>
            </a:r>
            <a:r>
              <a:rPr lang="zh-CN" altLang="zh-CN" sz="2000" kern="100" dirty="0">
                <a:effectLst/>
                <a:latin typeface="+mn-ea"/>
              </a:rPr>
              <a:t>查看网卡驱动安装是否正常（在设备管理器中的网络适配器可看到）？若有问号或感叹号，则为异常，需重新安装网络驱动；</a:t>
            </a:r>
            <a:endParaRPr lang="zh-CN" altLang="zh-CN" sz="2000" dirty="0">
              <a:effectLst/>
              <a:latin typeface="+mn-ea"/>
            </a:endParaRPr>
          </a:p>
          <a:p>
            <a:pPr algn="just"/>
            <a:r>
              <a:rPr lang="en-US" altLang="zh-CN" sz="2000" kern="100" dirty="0">
                <a:effectLst/>
                <a:latin typeface="+mn-ea"/>
              </a:rPr>
              <a:t>3.</a:t>
            </a:r>
            <a:r>
              <a:rPr lang="zh-CN" altLang="zh-CN" sz="2000" kern="100" dirty="0">
                <a:effectLst/>
                <a:latin typeface="+mn-ea"/>
              </a:rPr>
              <a:t>查看</a:t>
            </a:r>
            <a:r>
              <a:rPr lang="en-US" altLang="zh-CN" sz="2000" kern="100" dirty="0">
                <a:effectLst/>
                <a:latin typeface="+mn-ea"/>
              </a:rPr>
              <a:t>BIOS</a:t>
            </a:r>
            <a:r>
              <a:rPr lang="zh-CN" altLang="zh-CN" sz="2000" kern="100" dirty="0">
                <a:effectLst/>
                <a:latin typeface="+mn-ea"/>
              </a:rPr>
              <a:t>设置中的网卡开关是否处于“关闭”状态？若是，则“开启”即可；</a:t>
            </a:r>
            <a:endParaRPr lang="zh-CN" altLang="zh-CN" sz="2000" dirty="0">
              <a:effectLst/>
              <a:latin typeface="+mn-ea"/>
            </a:endParaRPr>
          </a:p>
          <a:p>
            <a:pPr algn="just"/>
            <a:r>
              <a:rPr lang="en-US" altLang="zh-CN" sz="2000" kern="100" dirty="0">
                <a:effectLst/>
                <a:latin typeface="+mn-ea"/>
              </a:rPr>
              <a:t>4.</a:t>
            </a:r>
            <a:r>
              <a:rPr lang="zh-CN" altLang="zh-CN" sz="2000" kern="100" dirty="0">
                <a:effectLst/>
                <a:latin typeface="+mn-ea"/>
              </a:rPr>
              <a:t>以上三种情况都正常的情况下，则需拆机检查网卡安装是否到位？若异常，则重新安装即可；若无异常，则可能是网卡本身损坏引起，不过，在更换网卡之前，建议先重装下操作系统看看是否可恢复正常；</a:t>
            </a:r>
            <a:endParaRPr lang="zh-CN" altLang="zh-CN" sz="2000" dirty="0">
              <a:effectLst/>
              <a:latin typeface="+mn-ea"/>
            </a:endParaRPr>
          </a:p>
          <a:p>
            <a:pPr algn="just"/>
            <a:r>
              <a:rPr lang="en-US" altLang="zh-CN" sz="2000" kern="100" dirty="0">
                <a:effectLst/>
                <a:latin typeface="+mn-ea"/>
              </a:rPr>
              <a:t>5.</a:t>
            </a:r>
            <a:r>
              <a:rPr lang="zh-CN" altLang="zh-CN" sz="2000" kern="100" dirty="0">
                <a:effectLst/>
                <a:latin typeface="+mn-ea"/>
              </a:rPr>
              <a:t>操作系统故障引起的无法上网，则需重装操作系统。</a:t>
            </a:r>
            <a:endParaRPr lang="zh-CN" altLang="zh-CN" sz="2000" dirty="0">
              <a:effectLst/>
              <a:latin typeface="+mn-ea"/>
            </a:endParaRPr>
          </a:p>
        </p:txBody>
      </p:sp>
      <p:sp>
        <p:nvSpPr>
          <p:cNvPr id="17" name="文本框 16">
            <a:extLst>
              <a:ext uri="{FF2B5EF4-FFF2-40B4-BE49-F238E27FC236}">
                <a16:creationId xmlns:a16="http://schemas.microsoft.com/office/drawing/2014/main" id="{1FA25FA8-BC39-4609-ADC0-777C09A591CE}"/>
              </a:ext>
            </a:extLst>
          </p:cNvPr>
          <p:cNvSpPr txBox="1"/>
          <p:nvPr/>
        </p:nvSpPr>
        <p:spPr>
          <a:xfrm>
            <a:off x="632124" y="5784252"/>
            <a:ext cx="11069723" cy="707886"/>
          </a:xfrm>
          <a:prstGeom prst="rect">
            <a:avLst/>
          </a:prstGeom>
          <a:noFill/>
        </p:spPr>
        <p:txBody>
          <a:bodyPr wrap="square">
            <a:spAutoFit/>
          </a:bodyPr>
          <a:lstStyle/>
          <a:p>
            <a:pPr algn="just"/>
            <a:r>
              <a:rPr lang="zh-CN" altLang="zh-CN" sz="2000" b="1" kern="100" dirty="0">
                <a:effectLst/>
                <a:latin typeface="+mn-ea"/>
              </a:rPr>
              <a:t>解决方案：</a:t>
            </a:r>
            <a:r>
              <a:rPr lang="zh-CN" altLang="zh-CN" sz="2000" kern="100" dirty="0">
                <a:effectLst/>
                <a:latin typeface="+mn-ea"/>
              </a:rPr>
              <a:t>软件故障的处理思路是打开无线网络开关、重新安装网卡驱动、重装操作系统；硬件故障的处理思路是排除网卡接触不良、更换网卡、更换主板。</a:t>
            </a:r>
            <a:endParaRPr lang="zh-CN" altLang="zh-CN" sz="2000" dirty="0">
              <a:effectLst/>
              <a:latin typeface="+mn-ea"/>
            </a:endParaRPr>
          </a:p>
        </p:txBody>
      </p:sp>
    </p:spTree>
    <p:custDataLst>
      <p:tags r:id="rId1"/>
    </p:custDataLst>
    <p:extLst>
      <p:ext uri="{BB962C8B-B14F-4D97-AF65-F5344CB8AC3E}">
        <p14:creationId xmlns:p14="http://schemas.microsoft.com/office/powerpoint/2010/main" val="1538681216"/>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3" y="110881"/>
            <a:ext cx="11196548" cy="761802"/>
          </a:xfrm>
          <a:prstGeom prst="rect">
            <a:avLst/>
          </a:prstGeom>
          <a:noFill/>
        </p:spPr>
        <p:txBody>
          <a:bodyPr wrap="square" lIns="63483" tIns="25393" rIns="63483" bIns="25393" rtlCol="0" anchor="ctr" anchorCtr="0">
            <a:noAutofit/>
          </a:bodyPr>
          <a:lstStyle/>
          <a:p>
            <a:pPr marL="0" indent="0" algn="l">
              <a:lnSpc>
                <a:spcPct val="100000"/>
              </a:lnSpc>
              <a:spcBef>
                <a:spcPts val="0"/>
              </a:spcBef>
              <a:spcAft>
                <a:spcPts val="0"/>
              </a:spcAft>
              <a:buSzPct val="100000"/>
              <a:buNone/>
            </a:pPr>
            <a:r>
              <a:rPr lang="zh-CN" altLang="en-US" sz="2800" b="1" kern="100" dirty="0">
                <a:effectLst/>
                <a:ea typeface="微软雅黑" panose="020B0503020204020204" pitchFamily="34" charset="-122"/>
                <a:cs typeface="微软雅黑" panose="020B0503020204020204" pitchFamily="34" charset="-122"/>
              </a:rPr>
              <a:t>知识拓展：</a:t>
            </a:r>
            <a:r>
              <a:rPr lang="zh-CN" altLang="zh-CN" sz="2800" b="1" kern="100" dirty="0">
                <a:effectLst/>
                <a:ea typeface="微软雅黑" panose="020B0503020204020204" pitchFamily="34" charset="-122"/>
                <a:cs typeface="微软雅黑" panose="020B0503020204020204" pitchFamily="34" charset="-122"/>
              </a:rPr>
              <a:t>如何通过系统提示音或屏幕提示的错误信息来判断故障部位？</a:t>
            </a:r>
            <a:endParaRPr lang="zh-CN" altLang="en-US" sz="4000" b="1" spc="220"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51F82C34-4717-4185-A0B2-6AB9902FF43D}"/>
              </a:ext>
            </a:extLst>
          </p:cNvPr>
          <p:cNvPicPr>
            <a:picLocks noChangeAspect="1"/>
          </p:cNvPicPr>
          <p:nvPr/>
        </p:nvPicPr>
        <p:blipFill>
          <a:blip r:embed="rId5"/>
          <a:stretch>
            <a:fillRect/>
          </a:stretch>
        </p:blipFill>
        <p:spPr>
          <a:xfrm>
            <a:off x="774313" y="1061281"/>
            <a:ext cx="3945968" cy="2064988"/>
          </a:xfrm>
          <a:prstGeom prst="rect">
            <a:avLst/>
          </a:prstGeom>
        </p:spPr>
      </p:pic>
      <p:sp>
        <p:nvSpPr>
          <p:cNvPr id="11" name="文本框 10">
            <a:extLst>
              <a:ext uri="{FF2B5EF4-FFF2-40B4-BE49-F238E27FC236}">
                <a16:creationId xmlns:a16="http://schemas.microsoft.com/office/drawing/2014/main" id="{D600F895-51F5-47CA-A4DD-ADEDE9A80768}"/>
              </a:ext>
            </a:extLst>
          </p:cNvPr>
          <p:cNvSpPr txBox="1"/>
          <p:nvPr/>
        </p:nvSpPr>
        <p:spPr>
          <a:xfrm>
            <a:off x="774312" y="3429000"/>
            <a:ext cx="3945969" cy="1938992"/>
          </a:xfrm>
          <a:prstGeom prst="rect">
            <a:avLst/>
          </a:prstGeom>
          <a:noFill/>
        </p:spPr>
        <p:txBody>
          <a:bodyPr wrap="square">
            <a:spAutoFit/>
          </a:bodyPr>
          <a:lstStyle/>
          <a:p>
            <a:pPr indent="266700" algn="just"/>
            <a:r>
              <a:rPr lang="en-US" altLang="zh-CN" sz="2400" kern="100" dirty="0">
                <a:effectLst/>
                <a:latin typeface="+mn-ea"/>
              </a:rPr>
              <a:t>    </a:t>
            </a:r>
            <a:r>
              <a:rPr lang="zh-CN" altLang="zh-CN" sz="2400" kern="100" dirty="0">
                <a:effectLst/>
                <a:latin typeface="+mn-ea"/>
              </a:rPr>
              <a:t>计算机常见故障可分为硬件和软件故障，某些时候可以通过</a:t>
            </a:r>
            <a:r>
              <a:rPr lang="zh-CN" altLang="en-US" sz="2400" kern="100" dirty="0">
                <a:effectLst/>
                <a:latin typeface="+mn-ea"/>
              </a:rPr>
              <a:t>系统提示音</a:t>
            </a:r>
            <a:r>
              <a:rPr lang="zh-CN" altLang="zh-CN" sz="2400" kern="100" dirty="0">
                <a:effectLst/>
                <a:latin typeface="+mn-ea"/>
              </a:rPr>
              <a:t>或者根据屏幕提示的错误信息来判断故障部位。</a:t>
            </a:r>
            <a:endParaRPr lang="zh-CN" altLang="zh-CN" sz="2400" dirty="0">
              <a:effectLst/>
              <a:latin typeface="+mn-ea"/>
            </a:endParaRPr>
          </a:p>
        </p:txBody>
      </p:sp>
      <p:sp>
        <p:nvSpPr>
          <p:cNvPr id="18" name="文本框 17">
            <a:extLst>
              <a:ext uri="{FF2B5EF4-FFF2-40B4-BE49-F238E27FC236}">
                <a16:creationId xmlns:a16="http://schemas.microsoft.com/office/drawing/2014/main" id="{9196DE67-5444-447C-88ED-A1D0DE1A9B07}"/>
              </a:ext>
            </a:extLst>
          </p:cNvPr>
          <p:cNvSpPr txBox="1"/>
          <p:nvPr/>
        </p:nvSpPr>
        <p:spPr>
          <a:xfrm>
            <a:off x="4979773" y="1030414"/>
            <a:ext cx="5863280" cy="461665"/>
          </a:xfrm>
          <a:prstGeom prst="rect">
            <a:avLst/>
          </a:prstGeom>
          <a:noFill/>
        </p:spPr>
        <p:txBody>
          <a:bodyPr wrap="square">
            <a:spAutoFit/>
          </a:bodyPr>
          <a:lstStyle/>
          <a:p>
            <a:pPr indent="266700" algn="just"/>
            <a:r>
              <a:rPr lang="en-US" altLang="zh-CN" sz="2400" kern="100" dirty="0">
                <a:effectLst/>
                <a:latin typeface="+mn-ea"/>
              </a:rPr>
              <a:t>1</a:t>
            </a:r>
            <a:r>
              <a:rPr lang="zh-CN" altLang="zh-CN" sz="2400" kern="100" dirty="0">
                <a:effectLst/>
                <a:latin typeface="+mn-ea"/>
              </a:rPr>
              <a:t>．根据主机喇叭声响数来判断</a:t>
            </a:r>
            <a:endParaRPr lang="zh-CN" altLang="zh-CN" sz="2400" dirty="0">
              <a:effectLst/>
              <a:latin typeface="+mn-ea"/>
            </a:endParaRPr>
          </a:p>
        </p:txBody>
      </p:sp>
      <p:graphicFrame>
        <p:nvGraphicFramePr>
          <p:cNvPr id="9" name="表格 12">
            <a:extLst>
              <a:ext uri="{FF2B5EF4-FFF2-40B4-BE49-F238E27FC236}">
                <a16:creationId xmlns:a16="http://schemas.microsoft.com/office/drawing/2014/main" id="{672F7AD5-4309-479D-B532-6CEDCB1EEC11}"/>
              </a:ext>
            </a:extLst>
          </p:cNvPr>
          <p:cNvGraphicFramePr>
            <a:graphicFrameLocks noGrp="1"/>
          </p:cNvGraphicFramePr>
          <p:nvPr>
            <p:extLst>
              <p:ext uri="{D42A27DB-BD31-4B8C-83A1-F6EECF244321}">
                <p14:modId xmlns:p14="http://schemas.microsoft.com/office/powerpoint/2010/main" val="2952777682"/>
              </p:ext>
            </p:extLst>
          </p:nvPr>
        </p:nvGraphicFramePr>
        <p:xfrm>
          <a:off x="4979773" y="1518554"/>
          <a:ext cx="6740158" cy="4827213"/>
        </p:xfrm>
        <a:graphic>
          <a:graphicData uri="http://schemas.openxmlformats.org/drawingml/2006/table">
            <a:tbl>
              <a:tblPr firstRow="1" bandRow="1">
                <a:tableStyleId>{5C22544A-7EE6-4342-B048-85BDC9FD1C3A}</a:tableStyleId>
              </a:tblPr>
              <a:tblGrid>
                <a:gridCol w="1123834">
                  <a:extLst>
                    <a:ext uri="{9D8B030D-6E8A-4147-A177-3AD203B41FA5}">
                      <a16:colId xmlns:a16="http://schemas.microsoft.com/office/drawing/2014/main" val="1395282166"/>
                    </a:ext>
                  </a:extLst>
                </a:gridCol>
                <a:gridCol w="2350614">
                  <a:extLst>
                    <a:ext uri="{9D8B030D-6E8A-4147-A177-3AD203B41FA5}">
                      <a16:colId xmlns:a16="http://schemas.microsoft.com/office/drawing/2014/main" val="3411267902"/>
                    </a:ext>
                  </a:extLst>
                </a:gridCol>
                <a:gridCol w="3265710">
                  <a:extLst>
                    <a:ext uri="{9D8B030D-6E8A-4147-A177-3AD203B41FA5}">
                      <a16:colId xmlns:a16="http://schemas.microsoft.com/office/drawing/2014/main" val="3887237906"/>
                    </a:ext>
                  </a:extLst>
                </a:gridCol>
              </a:tblGrid>
              <a:tr h="488893">
                <a:tc>
                  <a:txBody>
                    <a:bodyPr/>
                    <a:lstStyle/>
                    <a:p>
                      <a:pPr algn="ctr"/>
                      <a:r>
                        <a:rPr lang="zh-CN" altLang="en-US" sz="2000" dirty="0"/>
                        <a:t>声响数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t>AMI BIOS</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dirty="0"/>
                        <a:t>AWARD  BIOS</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32057496"/>
                  </a:ext>
                </a:extLst>
              </a:tr>
              <a:tr h="370840">
                <a:tc>
                  <a:txBody>
                    <a:bodyPr/>
                    <a:lstStyle/>
                    <a:p>
                      <a:pPr algn="ctr"/>
                      <a:r>
                        <a:rPr lang="en-US" altLang="zh-CN" sz="1800" dirty="0">
                          <a:latin typeface="+mn-ea"/>
                          <a:ea typeface="+mn-ea"/>
                        </a:rPr>
                        <a:t>1</a:t>
                      </a:r>
                      <a:r>
                        <a:rPr lang="zh-CN" altLang="en-US" sz="1800" dirty="0">
                          <a:latin typeface="+mn-ea"/>
                          <a:ea typeface="+mn-ea"/>
                        </a:rPr>
                        <a:t>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zh-CN" sz="1800" kern="100" dirty="0">
                          <a:effectLst/>
                          <a:latin typeface="+mn-ea"/>
                          <a:ea typeface="+mn-ea"/>
                        </a:rPr>
                        <a:t>内存刷新故障</a:t>
                      </a:r>
                      <a:endParaRPr lang="zh-CN" altLang="en-US" sz="18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zh-CN" sz="1800" dirty="0"/>
                        <a:t>系统正常</a:t>
                      </a:r>
                      <a:endParaRPr lang="zh-CN" altLang="en-US" sz="18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98689778"/>
                  </a:ext>
                </a:extLst>
              </a:tr>
              <a:tr h="370840">
                <a:tc>
                  <a:txBody>
                    <a:bodyPr/>
                    <a:lstStyle/>
                    <a:p>
                      <a:pPr algn="ctr"/>
                      <a:r>
                        <a:rPr lang="en-US" altLang="zh-CN" sz="1800" dirty="0">
                          <a:latin typeface="+mn-ea"/>
                          <a:ea typeface="+mn-ea"/>
                        </a:rPr>
                        <a:t>2</a:t>
                      </a:r>
                      <a:r>
                        <a:rPr lang="zh-CN" altLang="en-US" sz="1800" dirty="0">
                          <a:latin typeface="+mn-ea"/>
                          <a:ea typeface="+mn-ea"/>
                        </a:rPr>
                        <a:t>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zh-CN" sz="1800" kern="100" dirty="0">
                          <a:effectLst/>
                          <a:latin typeface="+mn-ea"/>
                          <a:ea typeface="+mn-ea"/>
                        </a:rPr>
                        <a:t>内存校验错</a:t>
                      </a:r>
                      <a:endParaRPr lang="zh-CN" altLang="en-US" sz="18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800" dirty="0"/>
                        <a:t>CMOS</a:t>
                      </a:r>
                      <a:r>
                        <a:rPr lang="zh-CN" altLang="zh-CN" sz="1800" dirty="0"/>
                        <a:t>设置错或主板</a:t>
                      </a:r>
                      <a:r>
                        <a:rPr lang="en-US" altLang="zh-CN" sz="1800" dirty="0"/>
                        <a:t>RAM</a:t>
                      </a:r>
                      <a:r>
                        <a:rPr lang="zh-CN" altLang="zh-CN" sz="1800" dirty="0"/>
                        <a:t>出错</a:t>
                      </a:r>
                      <a:endParaRPr lang="zh-CN" altLang="en-US" sz="18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67042398"/>
                  </a:ext>
                </a:extLst>
              </a:tr>
              <a:tr h="370840">
                <a:tc>
                  <a:txBody>
                    <a:bodyPr/>
                    <a:lstStyle/>
                    <a:p>
                      <a:pPr algn="ctr"/>
                      <a:r>
                        <a:rPr lang="en-US" altLang="zh-CN" sz="1800" dirty="0">
                          <a:latin typeface="+mn-ea"/>
                          <a:ea typeface="+mn-ea"/>
                        </a:rPr>
                        <a:t>3</a:t>
                      </a:r>
                      <a:r>
                        <a:rPr lang="zh-CN" altLang="en-US" sz="1800" dirty="0">
                          <a:latin typeface="+mn-ea"/>
                          <a:ea typeface="+mn-ea"/>
                        </a:rPr>
                        <a:t>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800" kern="100" dirty="0">
                          <a:effectLst/>
                          <a:latin typeface="+mn-ea"/>
                          <a:ea typeface="+mn-ea"/>
                        </a:rPr>
                        <a:t>64K</a:t>
                      </a:r>
                      <a:r>
                        <a:rPr lang="zh-CN" altLang="zh-CN" sz="1800" kern="100" dirty="0">
                          <a:effectLst/>
                          <a:latin typeface="+mn-ea"/>
                          <a:ea typeface="+mn-ea"/>
                        </a:rPr>
                        <a:t>基本内存故障</a:t>
                      </a:r>
                      <a:endParaRPr lang="zh-CN" altLang="en-US" sz="18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zh-CN" sz="1800" dirty="0"/>
                        <a:t>显卡故障</a:t>
                      </a:r>
                      <a:endParaRPr lang="zh-CN" altLang="en-US" sz="18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0825488"/>
                  </a:ext>
                </a:extLst>
              </a:tr>
              <a:tr h="370840">
                <a:tc>
                  <a:txBody>
                    <a:bodyPr/>
                    <a:lstStyle/>
                    <a:p>
                      <a:pPr algn="ctr"/>
                      <a:r>
                        <a:rPr lang="en-US" altLang="zh-CN" sz="1800" dirty="0">
                          <a:latin typeface="+mn-ea"/>
                          <a:ea typeface="+mn-ea"/>
                        </a:rPr>
                        <a:t>4</a:t>
                      </a:r>
                      <a:r>
                        <a:rPr lang="zh-CN" altLang="en-US" sz="1800" dirty="0">
                          <a:latin typeface="+mn-ea"/>
                          <a:ea typeface="+mn-ea"/>
                        </a:rPr>
                        <a:t>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zh-CN" sz="1800" kern="100" dirty="0">
                          <a:effectLst/>
                          <a:latin typeface="+mn-ea"/>
                          <a:ea typeface="+mn-ea"/>
                        </a:rPr>
                        <a:t>系统时钟或内存错</a:t>
                      </a:r>
                      <a:endParaRPr lang="zh-CN" altLang="en-US" sz="18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zh-CN" sz="1800" dirty="0"/>
                        <a:t>键</a:t>
                      </a:r>
                      <a:r>
                        <a:rPr lang="zh-CN" altLang="en-US" sz="1800" dirty="0"/>
                        <a:t>盘出</a:t>
                      </a:r>
                      <a:r>
                        <a:rPr lang="zh-CN" altLang="zh-CN" sz="1800" dirty="0"/>
                        <a:t>错</a:t>
                      </a:r>
                      <a:endParaRPr lang="zh-CN" altLang="en-US" sz="18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2090042"/>
                  </a:ext>
                </a:extLst>
              </a:tr>
              <a:tr h="370840">
                <a:tc>
                  <a:txBody>
                    <a:bodyPr/>
                    <a:lstStyle/>
                    <a:p>
                      <a:pPr algn="ctr"/>
                      <a:r>
                        <a:rPr lang="en-US" altLang="zh-CN" sz="1800" dirty="0">
                          <a:latin typeface="+mn-ea"/>
                          <a:ea typeface="+mn-ea"/>
                        </a:rPr>
                        <a:t>5</a:t>
                      </a:r>
                      <a:r>
                        <a:rPr lang="zh-CN" altLang="en-US" sz="1800" dirty="0">
                          <a:latin typeface="+mn-ea"/>
                          <a:ea typeface="+mn-ea"/>
                        </a:rPr>
                        <a:t>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800" kern="100" dirty="0">
                          <a:effectLst/>
                          <a:latin typeface="+mn-ea"/>
                          <a:ea typeface="+mn-ea"/>
                        </a:rPr>
                        <a:t>CPU</a:t>
                      </a:r>
                      <a:r>
                        <a:rPr lang="zh-CN" altLang="zh-CN" sz="1800" kern="100" dirty="0">
                          <a:effectLst/>
                          <a:latin typeface="+mn-ea"/>
                          <a:ea typeface="+mn-ea"/>
                        </a:rPr>
                        <a:t>故障</a:t>
                      </a:r>
                      <a:endParaRPr lang="zh-CN" altLang="en-US" sz="18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80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0525591"/>
                  </a:ext>
                </a:extLst>
              </a:tr>
              <a:tr h="370840">
                <a:tc>
                  <a:txBody>
                    <a:bodyPr/>
                    <a:lstStyle/>
                    <a:p>
                      <a:pPr algn="ctr"/>
                      <a:r>
                        <a:rPr lang="en-US" altLang="zh-CN" sz="1800" dirty="0">
                          <a:latin typeface="+mn-ea"/>
                          <a:ea typeface="+mn-ea"/>
                        </a:rPr>
                        <a:t>6</a:t>
                      </a:r>
                      <a:r>
                        <a:rPr lang="zh-CN" altLang="en-US" sz="1800" dirty="0">
                          <a:latin typeface="+mn-ea"/>
                          <a:ea typeface="+mn-ea"/>
                        </a:rPr>
                        <a:t>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zh-CN" sz="1800" kern="100" dirty="0">
                          <a:effectLst/>
                          <a:latin typeface="+mn-ea"/>
                          <a:ea typeface="+mn-ea"/>
                        </a:rPr>
                        <a:t>键</a:t>
                      </a:r>
                      <a:r>
                        <a:rPr lang="zh-CN" altLang="en-US" sz="1800" kern="100" dirty="0">
                          <a:effectLst/>
                          <a:latin typeface="+mn-ea"/>
                          <a:ea typeface="+mn-ea"/>
                        </a:rPr>
                        <a:t>盘</a:t>
                      </a:r>
                      <a:r>
                        <a:rPr lang="zh-CN" altLang="zh-CN" sz="1800" kern="100" dirty="0">
                          <a:effectLst/>
                          <a:latin typeface="+mn-ea"/>
                          <a:ea typeface="+mn-ea"/>
                        </a:rPr>
                        <a:t>故障</a:t>
                      </a:r>
                      <a:endParaRPr lang="zh-CN" altLang="en-US" sz="18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80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69550778"/>
                  </a:ext>
                </a:extLst>
              </a:tr>
              <a:tr h="370840">
                <a:tc>
                  <a:txBody>
                    <a:bodyPr/>
                    <a:lstStyle/>
                    <a:p>
                      <a:pPr algn="ctr"/>
                      <a:r>
                        <a:rPr lang="en-US" altLang="zh-CN" sz="1800" dirty="0">
                          <a:latin typeface="+mn-ea"/>
                          <a:ea typeface="+mn-ea"/>
                        </a:rPr>
                        <a:t>7</a:t>
                      </a:r>
                      <a:r>
                        <a:rPr lang="zh-CN" altLang="en-US" sz="1800" dirty="0">
                          <a:latin typeface="+mn-ea"/>
                          <a:ea typeface="+mn-ea"/>
                        </a:rPr>
                        <a:t>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zh-CN" sz="1800" kern="100" dirty="0">
                          <a:effectLst/>
                          <a:latin typeface="+mn-ea"/>
                          <a:ea typeface="+mn-ea"/>
                        </a:rPr>
                        <a:t>硬中断故障</a:t>
                      </a:r>
                      <a:endParaRPr lang="zh-CN" altLang="en-US" sz="18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8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5175164"/>
                  </a:ext>
                </a:extLst>
              </a:tr>
              <a:tr h="370840">
                <a:tc>
                  <a:txBody>
                    <a:bodyPr/>
                    <a:lstStyle/>
                    <a:p>
                      <a:pPr algn="ctr"/>
                      <a:r>
                        <a:rPr lang="en-US" altLang="zh-CN" sz="1800" dirty="0">
                          <a:latin typeface="+mn-ea"/>
                          <a:ea typeface="+mn-ea"/>
                        </a:rPr>
                        <a:t>8</a:t>
                      </a:r>
                      <a:r>
                        <a:rPr lang="zh-CN" altLang="en-US" sz="1800" dirty="0">
                          <a:latin typeface="+mn-ea"/>
                          <a:ea typeface="+mn-ea"/>
                        </a:rPr>
                        <a:t>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zh-CN" sz="1800" kern="100" dirty="0">
                          <a:effectLst/>
                          <a:latin typeface="+mn-ea"/>
                          <a:ea typeface="+mn-ea"/>
                        </a:rPr>
                        <a:t>显存错误</a:t>
                      </a:r>
                      <a:endParaRPr lang="zh-CN" altLang="en-US" sz="18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8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1305689"/>
                  </a:ext>
                </a:extLst>
              </a:tr>
              <a:tr h="370840">
                <a:tc>
                  <a:txBody>
                    <a:bodyPr/>
                    <a:lstStyle/>
                    <a:p>
                      <a:pPr algn="ctr"/>
                      <a:r>
                        <a:rPr lang="en-US" altLang="zh-CN" sz="1800" dirty="0">
                          <a:latin typeface="+mn-ea"/>
                          <a:ea typeface="+mn-ea"/>
                        </a:rPr>
                        <a:t>9</a:t>
                      </a:r>
                      <a:r>
                        <a:rPr lang="zh-CN" altLang="en-US" sz="1800" dirty="0">
                          <a:latin typeface="+mn-ea"/>
                          <a:ea typeface="+mn-ea"/>
                        </a:rPr>
                        <a:t>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zh-CN" sz="1800" kern="100" dirty="0">
                          <a:effectLst/>
                          <a:latin typeface="+mn-ea"/>
                          <a:ea typeface="+mn-ea"/>
                        </a:rPr>
                        <a:t>主板</a:t>
                      </a:r>
                      <a:r>
                        <a:rPr lang="en-US" altLang="zh-CN" sz="1800" kern="100" dirty="0">
                          <a:effectLst/>
                          <a:latin typeface="+mn-ea"/>
                          <a:ea typeface="+mn-ea"/>
                        </a:rPr>
                        <a:t>RAM</a:t>
                      </a:r>
                      <a:r>
                        <a:rPr lang="zh-CN" altLang="zh-CN" sz="1800" kern="100" dirty="0">
                          <a:effectLst/>
                          <a:latin typeface="+mn-ea"/>
                          <a:ea typeface="+mn-ea"/>
                        </a:rPr>
                        <a:t>、</a:t>
                      </a:r>
                      <a:r>
                        <a:rPr lang="en-US" altLang="zh-CN" sz="1800" kern="100" dirty="0">
                          <a:effectLst/>
                          <a:latin typeface="+mn-ea"/>
                          <a:ea typeface="+mn-ea"/>
                        </a:rPr>
                        <a:t>ROM</a:t>
                      </a:r>
                      <a:r>
                        <a:rPr lang="zh-CN" altLang="zh-CN" sz="1800" kern="100" dirty="0">
                          <a:effectLst/>
                          <a:latin typeface="+mn-ea"/>
                          <a:ea typeface="+mn-ea"/>
                        </a:rPr>
                        <a:t>校验错或显卡错</a:t>
                      </a:r>
                      <a:endParaRPr lang="zh-CN" altLang="en-US" sz="18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8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54044381"/>
                  </a:ext>
                </a:extLst>
              </a:tr>
              <a:tr h="296700">
                <a:tc>
                  <a:txBody>
                    <a:bodyPr/>
                    <a:lstStyle/>
                    <a:p>
                      <a:pPr algn="ctr"/>
                      <a:r>
                        <a:rPr lang="en-US" altLang="zh-CN" sz="1800" dirty="0">
                          <a:latin typeface="+mn-ea"/>
                          <a:ea typeface="+mn-ea"/>
                        </a:rPr>
                        <a:t>10</a:t>
                      </a:r>
                      <a:r>
                        <a:rPr lang="zh-CN" altLang="en-US" sz="1800" dirty="0">
                          <a:latin typeface="+mn-ea"/>
                          <a:ea typeface="+mn-ea"/>
                        </a:rPr>
                        <a:t>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800" kern="100" dirty="0">
                          <a:effectLst/>
                          <a:latin typeface="+mn-ea"/>
                          <a:ea typeface="+mn-ea"/>
                        </a:rPr>
                        <a:t>CMOS</a:t>
                      </a:r>
                      <a:r>
                        <a:rPr lang="zh-CN" altLang="en-US" sz="1800" kern="100" dirty="0">
                          <a:effectLst/>
                          <a:latin typeface="+mn-ea"/>
                          <a:ea typeface="+mn-ea"/>
                        </a:rPr>
                        <a:t>出</a:t>
                      </a:r>
                      <a:r>
                        <a:rPr lang="zh-CN" altLang="zh-CN" sz="1800" kern="100" dirty="0">
                          <a:effectLst/>
                          <a:latin typeface="+mn-ea"/>
                          <a:ea typeface="+mn-ea"/>
                        </a:rPr>
                        <a:t>错</a:t>
                      </a:r>
                      <a:endParaRPr lang="zh-CN" altLang="en-US" sz="18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zh-CN" sz="1800" dirty="0"/>
                        <a:t>主板</a:t>
                      </a:r>
                      <a:r>
                        <a:rPr lang="en-US" altLang="zh-CN" sz="1800" dirty="0"/>
                        <a:t>RAM</a:t>
                      </a:r>
                      <a:r>
                        <a:rPr lang="zh-CN" altLang="zh-CN" sz="1800" dirty="0"/>
                        <a:t>、</a:t>
                      </a:r>
                      <a:r>
                        <a:rPr lang="en-US" altLang="zh-CN" sz="1800" dirty="0"/>
                        <a:t>ROM</a:t>
                      </a:r>
                      <a:r>
                        <a:rPr lang="zh-CN" altLang="zh-CN" sz="1800" dirty="0"/>
                        <a:t>错误</a:t>
                      </a:r>
                      <a:endParaRPr lang="zh-CN" altLang="en-US" sz="18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600923"/>
                  </a:ext>
                </a:extLst>
              </a:tr>
              <a:tr h="296700">
                <a:tc>
                  <a:txBody>
                    <a:bodyPr/>
                    <a:lstStyle/>
                    <a:p>
                      <a:pPr algn="ctr"/>
                      <a:r>
                        <a:rPr lang="zh-CN" altLang="en-US" sz="1800" dirty="0">
                          <a:latin typeface="+mn-ea"/>
                          <a:ea typeface="+mn-ea"/>
                        </a:rPr>
                        <a:t>不停地响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8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zh-CN" sz="1800" dirty="0"/>
                        <a:t>内存、显卡或电源故障</a:t>
                      </a:r>
                      <a:endParaRPr lang="zh-CN" altLang="en-US" sz="1800" dirty="0">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4348005"/>
                  </a:ext>
                </a:extLst>
              </a:tr>
            </a:tbl>
          </a:graphicData>
        </a:graphic>
      </p:graphicFrame>
    </p:spTree>
    <p:custDataLst>
      <p:tags r:id="rId1"/>
    </p:custDataLst>
    <p:extLst>
      <p:ext uri="{BB962C8B-B14F-4D97-AF65-F5344CB8AC3E}">
        <p14:creationId xmlns:p14="http://schemas.microsoft.com/office/powerpoint/2010/main" val="295510441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3" y="110881"/>
            <a:ext cx="11215537" cy="761802"/>
          </a:xfrm>
          <a:prstGeom prst="rect">
            <a:avLst/>
          </a:prstGeom>
          <a:noFill/>
        </p:spPr>
        <p:txBody>
          <a:bodyPr wrap="square" lIns="63483" tIns="25393" rIns="63483" bIns="25393" rtlCol="0" anchor="ctr" anchorCtr="0">
            <a:noAutofit/>
          </a:bodyPr>
          <a:lstStyle/>
          <a:p>
            <a:pPr marL="0" indent="0" algn="l">
              <a:lnSpc>
                <a:spcPct val="100000"/>
              </a:lnSpc>
              <a:spcBef>
                <a:spcPts val="0"/>
              </a:spcBef>
              <a:spcAft>
                <a:spcPts val="0"/>
              </a:spcAft>
              <a:buSzPct val="100000"/>
              <a:buNone/>
            </a:pPr>
            <a:r>
              <a:rPr lang="zh-CN" altLang="en-US" sz="2800" b="1" kern="100" dirty="0">
                <a:effectLst/>
                <a:ea typeface="微软雅黑" panose="020B0503020204020204" pitchFamily="34" charset="-122"/>
                <a:cs typeface="微软雅黑" panose="020B0503020204020204" pitchFamily="34" charset="-122"/>
              </a:rPr>
              <a:t>知识拓展：</a:t>
            </a:r>
            <a:r>
              <a:rPr lang="zh-CN" altLang="zh-CN" sz="2800" b="1" kern="100" dirty="0">
                <a:effectLst/>
                <a:ea typeface="微软雅黑" panose="020B0503020204020204" pitchFamily="34" charset="-122"/>
                <a:cs typeface="微软雅黑" panose="020B0503020204020204" pitchFamily="34" charset="-122"/>
              </a:rPr>
              <a:t>如何通过系统提示音或屏幕提示的错误信息来判断故障部位？</a:t>
            </a:r>
            <a:endParaRPr lang="zh-CN" altLang="en-US" sz="4000" b="1" spc="220"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51F82C34-4717-4185-A0B2-6AB9902FF43D}"/>
              </a:ext>
            </a:extLst>
          </p:cNvPr>
          <p:cNvPicPr>
            <a:picLocks noChangeAspect="1"/>
          </p:cNvPicPr>
          <p:nvPr/>
        </p:nvPicPr>
        <p:blipFill>
          <a:blip r:embed="rId5"/>
          <a:stretch>
            <a:fillRect/>
          </a:stretch>
        </p:blipFill>
        <p:spPr>
          <a:xfrm>
            <a:off x="774313" y="1061281"/>
            <a:ext cx="3945968" cy="2064988"/>
          </a:xfrm>
          <a:prstGeom prst="rect">
            <a:avLst/>
          </a:prstGeom>
        </p:spPr>
      </p:pic>
      <p:sp>
        <p:nvSpPr>
          <p:cNvPr id="11" name="文本框 10">
            <a:extLst>
              <a:ext uri="{FF2B5EF4-FFF2-40B4-BE49-F238E27FC236}">
                <a16:creationId xmlns:a16="http://schemas.microsoft.com/office/drawing/2014/main" id="{D600F895-51F5-47CA-A4DD-ADEDE9A80768}"/>
              </a:ext>
            </a:extLst>
          </p:cNvPr>
          <p:cNvSpPr txBox="1"/>
          <p:nvPr/>
        </p:nvSpPr>
        <p:spPr>
          <a:xfrm>
            <a:off x="644749" y="3583451"/>
            <a:ext cx="4075532" cy="1938992"/>
          </a:xfrm>
          <a:prstGeom prst="rect">
            <a:avLst/>
          </a:prstGeom>
          <a:noFill/>
        </p:spPr>
        <p:txBody>
          <a:bodyPr wrap="square">
            <a:spAutoFit/>
          </a:bodyPr>
          <a:lstStyle/>
          <a:p>
            <a:pPr indent="266700" algn="just"/>
            <a:r>
              <a:rPr lang="en-US" altLang="zh-CN" sz="2400" kern="100" dirty="0">
                <a:effectLst/>
                <a:latin typeface="+mn-ea"/>
              </a:rPr>
              <a:t>    </a:t>
            </a:r>
            <a:r>
              <a:rPr lang="zh-CN" altLang="zh-CN" sz="2400" kern="100" dirty="0">
                <a:effectLst/>
                <a:latin typeface="+mn-ea"/>
              </a:rPr>
              <a:t>计算机常见故障可分为硬件和软件故障，某些时候可以通过</a:t>
            </a:r>
            <a:r>
              <a:rPr lang="zh-CN" altLang="en-US" sz="2400" kern="100" dirty="0">
                <a:effectLst/>
                <a:latin typeface="+mn-ea"/>
              </a:rPr>
              <a:t>系统提示音</a:t>
            </a:r>
            <a:r>
              <a:rPr lang="zh-CN" altLang="zh-CN" sz="2400" kern="100" dirty="0">
                <a:effectLst/>
                <a:latin typeface="+mn-ea"/>
              </a:rPr>
              <a:t>或者根据屏幕提示的错误信息来判断故障部位。</a:t>
            </a:r>
            <a:endParaRPr lang="zh-CN" altLang="zh-CN" sz="2400" dirty="0">
              <a:effectLst/>
              <a:latin typeface="+mn-ea"/>
            </a:endParaRPr>
          </a:p>
        </p:txBody>
      </p:sp>
      <p:sp>
        <p:nvSpPr>
          <p:cNvPr id="8" name="文本框 7">
            <a:extLst>
              <a:ext uri="{FF2B5EF4-FFF2-40B4-BE49-F238E27FC236}">
                <a16:creationId xmlns:a16="http://schemas.microsoft.com/office/drawing/2014/main" id="{B7A48E39-B2C0-45BB-92D8-14D96052EFB2}"/>
              </a:ext>
            </a:extLst>
          </p:cNvPr>
          <p:cNvSpPr txBox="1"/>
          <p:nvPr/>
        </p:nvSpPr>
        <p:spPr>
          <a:xfrm>
            <a:off x="4948700" y="1071011"/>
            <a:ext cx="6790220" cy="5324535"/>
          </a:xfrm>
          <a:prstGeom prst="rect">
            <a:avLst/>
          </a:prstGeom>
          <a:noFill/>
        </p:spPr>
        <p:txBody>
          <a:bodyPr wrap="square">
            <a:spAutoFit/>
          </a:bodyPr>
          <a:lstStyle/>
          <a:p>
            <a:pPr indent="266700" algn="just"/>
            <a:r>
              <a:rPr lang="en-US" altLang="zh-CN" sz="2000" kern="100" dirty="0">
                <a:effectLst/>
                <a:latin typeface="+mn-ea"/>
              </a:rPr>
              <a:t>2</a:t>
            </a:r>
            <a:r>
              <a:rPr lang="zh-CN" altLang="zh-CN" sz="2000" kern="100" dirty="0">
                <a:effectLst/>
                <a:latin typeface="+mn-ea"/>
              </a:rPr>
              <a:t>．根据屏幕提示的错误信息判断</a:t>
            </a:r>
            <a:endParaRPr lang="zh-CN" altLang="zh-CN" sz="2000" dirty="0">
              <a:effectLst/>
              <a:latin typeface="+mn-ea"/>
            </a:endParaRPr>
          </a:p>
          <a:p>
            <a:pPr indent="266700" algn="just"/>
            <a:r>
              <a:rPr lang="en-US" altLang="zh-CN" sz="2000" kern="100" dirty="0">
                <a:effectLst/>
                <a:latin typeface="+mn-ea"/>
              </a:rPr>
              <a:t>(1)CMOS Battery State LOW(CMOS</a:t>
            </a:r>
            <a:r>
              <a:rPr lang="zh-CN" altLang="zh-CN" sz="2000" kern="100" dirty="0">
                <a:effectLst/>
                <a:latin typeface="+mn-ea"/>
              </a:rPr>
              <a:t>电池不足</a:t>
            </a:r>
            <a:r>
              <a:rPr lang="en-US" altLang="zh-CN" sz="2000" kern="100" dirty="0">
                <a:effectLst/>
                <a:latin typeface="+mn-ea"/>
              </a:rPr>
              <a:t>)</a:t>
            </a:r>
            <a:r>
              <a:rPr lang="zh-CN" altLang="zh-CN" sz="2000" kern="100" dirty="0">
                <a:effectLst/>
                <a:latin typeface="+mn-ea"/>
              </a:rPr>
              <a:t>；</a:t>
            </a:r>
            <a:endParaRPr lang="zh-CN" altLang="zh-CN" sz="2000" dirty="0">
              <a:effectLst/>
              <a:latin typeface="+mn-ea"/>
            </a:endParaRPr>
          </a:p>
          <a:p>
            <a:pPr indent="266700" algn="just"/>
            <a:r>
              <a:rPr lang="en-US" altLang="zh-CN" sz="2000" kern="100" dirty="0">
                <a:effectLst/>
                <a:latin typeface="+mn-ea"/>
              </a:rPr>
              <a:t>(2)Keyboard Interface Error(</a:t>
            </a:r>
            <a:r>
              <a:rPr lang="zh-CN" altLang="zh-CN" sz="2000" kern="100" dirty="0">
                <a:effectLst/>
                <a:latin typeface="+mn-ea"/>
              </a:rPr>
              <a:t>键盘接口错误</a:t>
            </a:r>
            <a:r>
              <a:rPr lang="en-US" altLang="zh-CN" sz="2000" kern="100" dirty="0">
                <a:effectLst/>
                <a:latin typeface="+mn-ea"/>
              </a:rPr>
              <a:t>)</a:t>
            </a:r>
            <a:r>
              <a:rPr lang="zh-CN" altLang="zh-CN" sz="2000" kern="100" dirty="0">
                <a:effectLst/>
                <a:latin typeface="+mn-ea"/>
              </a:rPr>
              <a:t>；</a:t>
            </a:r>
            <a:endParaRPr lang="zh-CN" altLang="zh-CN" sz="2000" dirty="0">
              <a:effectLst/>
              <a:latin typeface="+mn-ea"/>
            </a:endParaRPr>
          </a:p>
          <a:p>
            <a:pPr indent="266700" algn="just"/>
            <a:r>
              <a:rPr lang="en-US" altLang="zh-CN" sz="2000" kern="100" dirty="0">
                <a:effectLst/>
                <a:latin typeface="+mn-ea"/>
              </a:rPr>
              <a:t>(3)Hard disk drive failure</a:t>
            </a:r>
            <a:r>
              <a:rPr lang="zh-CN" altLang="zh-CN" sz="2000" kern="100" dirty="0">
                <a:effectLst/>
                <a:latin typeface="+mn-ea"/>
              </a:rPr>
              <a:t>（硬盘故障）；</a:t>
            </a:r>
            <a:endParaRPr lang="zh-CN" altLang="zh-CN" sz="2000" dirty="0">
              <a:effectLst/>
              <a:latin typeface="+mn-ea"/>
            </a:endParaRPr>
          </a:p>
          <a:p>
            <a:pPr indent="266700" algn="just"/>
            <a:r>
              <a:rPr lang="en-US" altLang="zh-CN" sz="2000" kern="100" dirty="0">
                <a:effectLst/>
                <a:latin typeface="+mn-ea"/>
              </a:rPr>
              <a:t>(4)Hard disk not present(</a:t>
            </a:r>
            <a:r>
              <a:rPr lang="zh-CN" altLang="zh-CN" sz="2000" kern="100" dirty="0">
                <a:effectLst/>
                <a:latin typeface="+mn-ea"/>
              </a:rPr>
              <a:t>硬盘参数错误</a:t>
            </a:r>
            <a:r>
              <a:rPr lang="en-US" altLang="zh-CN" sz="2000" kern="100" dirty="0">
                <a:effectLst/>
                <a:latin typeface="+mn-ea"/>
              </a:rPr>
              <a:t>)</a:t>
            </a:r>
            <a:r>
              <a:rPr lang="zh-CN" altLang="zh-CN" sz="2000" kern="100" dirty="0">
                <a:effectLst/>
                <a:latin typeface="+mn-ea"/>
              </a:rPr>
              <a:t>；</a:t>
            </a:r>
            <a:endParaRPr lang="zh-CN" altLang="zh-CN" sz="2000" dirty="0">
              <a:effectLst/>
              <a:latin typeface="+mn-ea"/>
            </a:endParaRPr>
          </a:p>
          <a:p>
            <a:pPr indent="266700" algn="just"/>
            <a:r>
              <a:rPr lang="en-US" altLang="zh-CN" sz="2000" kern="100" dirty="0">
                <a:effectLst/>
                <a:latin typeface="+mn-ea"/>
              </a:rPr>
              <a:t>(5)Missing operating System(</a:t>
            </a:r>
            <a:r>
              <a:rPr lang="zh-CN" altLang="zh-CN" sz="2000" kern="100" dirty="0">
                <a:effectLst/>
                <a:latin typeface="+mn-ea"/>
              </a:rPr>
              <a:t>硬盘主引导区被破坏</a:t>
            </a:r>
            <a:r>
              <a:rPr lang="en-US" altLang="zh-CN" sz="2000" kern="100" dirty="0">
                <a:effectLst/>
                <a:latin typeface="+mn-ea"/>
              </a:rPr>
              <a:t>)</a:t>
            </a:r>
            <a:r>
              <a:rPr lang="zh-CN" altLang="zh-CN" sz="2000" kern="100" dirty="0">
                <a:effectLst/>
                <a:latin typeface="+mn-ea"/>
              </a:rPr>
              <a:t>；</a:t>
            </a:r>
            <a:endParaRPr lang="zh-CN" altLang="zh-CN" sz="2000" dirty="0">
              <a:effectLst/>
              <a:latin typeface="+mn-ea"/>
            </a:endParaRPr>
          </a:p>
          <a:p>
            <a:pPr indent="266700" algn="just"/>
            <a:r>
              <a:rPr lang="en-US" altLang="zh-CN" sz="2000" kern="100" dirty="0">
                <a:effectLst/>
                <a:latin typeface="+mn-ea"/>
              </a:rPr>
              <a:t>(6)Non System Disk Or Disk Error(</a:t>
            </a:r>
            <a:r>
              <a:rPr lang="zh-CN" altLang="zh-CN" sz="2000" kern="100" dirty="0">
                <a:effectLst/>
                <a:latin typeface="+mn-ea"/>
              </a:rPr>
              <a:t>启动系统文件错误</a:t>
            </a:r>
            <a:r>
              <a:rPr lang="en-US" altLang="zh-CN" sz="2000" kern="100" dirty="0">
                <a:effectLst/>
                <a:latin typeface="+mn-ea"/>
              </a:rPr>
              <a:t>)</a:t>
            </a:r>
            <a:r>
              <a:rPr lang="zh-CN" altLang="zh-CN" sz="2000" kern="100" dirty="0">
                <a:effectLst/>
                <a:latin typeface="+mn-ea"/>
              </a:rPr>
              <a:t>；</a:t>
            </a:r>
            <a:endParaRPr lang="zh-CN" altLang="zh-CN" sz="2000" dirty="0">
              <a:effectLst/>
              <a:latin typeface="+mn-ea"/>
            </a:endParaRPr>
          </a:p>
          <a:p>
            <a:pPr indent="266700" algn="just"/>
            <a:r>
              <a:rPr lang="en-US" altLang="zh-CN" sz="2000" kern="100" dirty="0">
                <a:effectLst/>
                <a:latin typeface="+mn-ea"/>
              </a:rPr>
              <a:t>(7)Replace Disk And Press A Key To Reboot(CMOS</a:t>
            </a:r>
            <a:r>
              <a:rPr lang="zh-CN" altLang="zh-CN" sz="2000" kern="100" dirty="0">
                <a:effectLst/>
                <a:latin typeface="+mn-ea"/>
              </a:rPr>
              <a:t>硬盘参数设置错误</a:t>
            </a:r>
            <a:r>
              <a:rPr lang="en-US" altLang="zh-CN" sz="2000" kern="100" dirty="0">
                <a:effectLst/>
                <a:latin typeface="+mn-ea"/>
              </a:rPr>
              <a:t>)</a:t>
            </a:r>
            <a:r>
              <a:rPr lang="zh-CN" altLang="zh-CN" sz="2000" kern="100" dirty="0">
                <a:effectLst/>
                <a:latin typeface="+mn-ea"/>
              </a:rPr>
              <a:t>；</a:t>
            </a:r>
            <a:endParaRPr lang="zh-CN" altLang="zh-CN" sz="2000" dirty="0">
              <a:effectLst/>
              <a:latin typeface="+mn-ea"/>
            </a:endParaRPr>
          </a:p>
          <a:p>
            <a:pPr indent="266700" algn="just"/>
            <a:r>
              <a:rPr lang="en-US" altLang="zh-CN" sz="2000" kern="100" dirty="0">
                <a:effectLst/>
                <a:latin typeface="+mn-ea"/>
              </a:rPr>
              <a:t>(8)Invalid Media Type Reading Drive C:(</a:t>
            </a:r>
            <a:r>
              <a:rPr lang="zh-CN" altLang="zh-CN" sz="2000" kern="100" dirty="0">
                <a:effectLst/>
                <a:latin typeface="+mn-ea"/>
              </a:rPr>
              <a:t>硬盘参数不匹配</a:t>
            </a:r>
            <a:r>
              <a:rPr lang="en-US" altLang="zh-CN" sz="2000" kern="100" dirty="0">
                <a:effectLst/>
                <a:latin typeface="+mn-ea"/>
              </a:rPr>
              <a:t>)</a:t>
            </a:r>
            <a:r>
              <a:rPr lang="zh-CN" altLang="zh-CN" sz="2000" kern="100" dirty="0">
                <a:effectLst/>
                <a:latin typeface="+mn-ea"/>
              </a:rPr>
              <a:t>；</a:t>
            </a:r>
            <a:endParaRPr lang="zh-CN" altLang="zh-CN" sz="2000" dirty="0">
              <a:effectLst/>
              <a:latin typeface="+mn-ea"/>
            </a:endParaRPr>
          </a:p>
          <a:p>
            <a:pPr indent="266700" algn="just"/>
            <a:r>
              <a:rPr lang="en-US" altLang="zh-CN" sz="2000" kern="100" dirty="0">
                <a:effectLst/>
                <a:latin typeface="+mn-ea"/>
              </a:rPr>
              <a:t>(9)Invalid Drive Specification(</a:t>
            </a:r>
            <a:r>
              <a:rPr lang="zh-CN" altLang="zh-CN" sz="2000" kern="100" dirty="0">
                <a:effectLst/>
                <a:latin typeface="+mn-ea"/>
              </a:rPr>
              <a:t>硬盘</a:t>
            </a:r>
            <a:r>
              <a:rPr lang="en-US" altLang="zh-CN" sz="2000" kern="100" dirty="0">
                <a:effectLst/>
                <a:latin typeface="+mn-ea"/>
              </a:rPr>
              <a:t>BOOT</a:t>
            </a:r>
            <a:r>
              <a:rPr lang="zh-CN" altLang="zh-CN" sz="2000" kern="100" dirty="0">
                <a:effectLst/>
                <a:latin typeface="+mn-ea"/>
              </a:rPr>
              <a:t>引导系统被破坏</a:t>
            </a:r>
            <a:r>
              <a:rPr lang="en-US" altLang="zh-CN" sz="2000" kern="100" dirty="0">
                <a:effectLst/>
                <a:latin typeface="+mn-ea"/>
              </a:rPr>
              <a:t>)</a:t>
            </a:r>
            <a:r>
              <a:rPr lang="zh-CN" altLang="zh-CN" sz="2000" kern="100" dirty="0">
                <a:effectLst/>
                <a:latin typeface="+mn-ea"/>
              </a:rPr>
              <a:t>；</a:t>
            </a:r>
            <a:endParaRPr lang="zh-CN" altLang="zh-CN" sz="2000" dirty="0">
              <a:effectLst/>
              <a:latin typeface="+mn-ea"/>
            </a:endParaRPr>
          </a:p>
          <a:p>
            <a:pPr indent="266700" algn="just"/>
            <a:r>
              <a:rPr lang="en-US" altLang="zh-CN" sz="2000" kern="100" dirty="0">
                <a:effectLst/>
                <a:latin typeface="+mn-ea"/>
              </a:rPr>
              <a:t>(10)HDD Controller Failure BIOS(</a:t>
            </a:r>
            <a:r>
              <a:rPr lang="zh-CN" altLang="zh-CN" sz="2000" kern="100" dirty="0">
                <a:effectLst/>
                <a:latin typeface="+mn-ea"/>
              </a:rPr>
              <a:t>硬盘控制错误</a:t>
            </a:r>
            <a:r>
              <a:rPr lang="en-US" altLang="zh-CN" sz="2000" kern="100" dirty="0">
                <a:effectLst/>
                <a:latin typeface="+mn-ea"/>
              </a:rPr>
              <a:t>)</a:t>
            </a:r>
            <a:r>
              <a:rPr lang="zh-CN" altLang="zh-CN" sz="2000" kern="100" dirty="0">
                <a:effectLst/>
                <a:latin typeface="+mn-ea"/>
              </a:rPr>
              <a:t>；</a:t>
            </a:r>
            <a:endParaRPr lang="zh-CN" altLang="zh-CN" sz="2000" dirty="0">
              <a:effectLst/>
              <a:latin typeface="+mn-ea"/>
            </a:endParaRPr>
          </a:p>
          <a:p>
            <a:pPr indent="266700" algn="just"/>
            <a:r>
              <a:rPr lang="en-US" altLang="zh-CN" sz="2000" kern="100" dirty="0">
                <a:effectLst/>
                <a:latin typeface="+mn-ea"/>
              </a:rPr>
              <a:t>(11)Drive Error (BIOS</a:t>
            </a:r>
            <a:r>
              <a:rPr lang="zh-CN" altLang="zh-CN" sz="2000" kern="100" dirty="0">
                <a:effectLst/>
                <a:latin typeface="+mn-ea"/>
              </a:rPr>
              <a:t>未收到硬盘响应信号</a:t>
            </a:r>
            <a:r>
              <a:rPr lang="en-US" altLang="zh-CN" sz="2000" kern="100" dirty="0">
                <a:effectLst/>
                <a:latin typeface="+mn-ea"/>
              </a:rPr>
              <a:t>)</a:t>
            </a:r>
            <a:r>
              <a:rPr lang="zh-CN" altLang="zh-CN" sz="2000" kern="100" dirty="0">
                <a:effectLst/>
                <a:latin typeface="+mn-ea"/>
              </a:rPr>
              <a:t>；</a:t>
            </a:r>
            <a:endParaRPr lang="zh-CN" altLang="zh-CN" sz="2000" dirty="0">
              <a:effectLst/>
              <a:latin typeface="+mn-ea"/>
            </a:endParaRPr>
          </a:p>
          <a:p>
            <a:pPr indent="266700" algn="just"/>
            <a:r>
              <a:rPr lang="en-US" altLang="zh-CN" sz="2000" kern="100" dirty="0">
                <a:effectLst/>
                <a:latin typeface="+mn-ea"/>
              </a:rPr>
              <a:t>(12)Cache Memory Bad, Do Not Enable Cache(</a:t>
            </a:r>
            <a:r>
              <a:rPr lang="zh-CN" altLang="zh-CN" sz="2000" kern="100" dirty="0">
                <a:effectLst/>
                <a:latin typeface="+mn-ea"/>
              </a:rPr>
              <a:t>主板</a:t>
            </a:r>
            <a:r>
              <a:rPr lang="en-US" altLang="zh-CN" sz="2000" kern="100" dirty="0">
                <a:effectLst/>
                <a:latin typeface="+mn-ea"/>
              </a:rPr>
              <a:t>Cache</a:t>
            </a:r>
            <a:r>
              <a:rPr lang="zh-CN" altLang="zh-CN" sz="2000" kern="100" dirty="0">
                <a:effectLst/>
                <a:latin typeface="+mn-ea"/>
              </a:rPr>
              <a:t>故障</a:t>
            </a:r>
            <a:r>
              <a:rPr lang="en-US" altLang="zh-CN" sz="2000" kern="100" dirty="0">
                <a:effectLst/>
                <a:latin typeface="+mn-ea"/>
              </a:rPr>
              <a:t>)</a:t>
            </a:r>
            <a:r>
              <a:rPr lang="zh-CN" altLang="zh-CN" sz="2000" kern="100" dirty="0">
                <a:effectLst/>
                <a:latin typeface="+mn-ea"/>
              </a:rPr>
              <a:t>。</a:t>
            </a:r>
            <a:endParaRPr lang="zh-CN" altLang="zh-CN" sz="2000" dirty="0">
              <a:effectLst/>
              <a:latin typeface="+mn-ea"/>
            </a:endParaRPr>
          </a:p>
        </p:txBody>
      </p:sp>
    </p:spTree>
    <p:custDataLst>
      <p:tags r:id="rId1"/>
    </p:custDataLst>
    <p:extLst>
      <p:ext uri="{BB962C8B-B14F-4D97-AF65-F5344CB8AC3E}">
        <p14:creationId xmlns:p14="http://schemas.microsoft.com/office/powerpoint/2010/main" val="4221876391"/>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手动输入 11"/>
          <p:cNvSpPr/>
          <p:nvPr/>
        </p:nvSpPr>
        <p:spPr>
          <a:xfrm flipH="1" flipV="1">
            <a:off x="-1" y="104172"/>
            <a:ext cx="12188820" cy="625930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32" h="10385">
                <a:moveTo>
                  <a:pt x="0" y="4316"/>
                </a:moveTo>
                <a:cubicBezTo>
                  <a:pt x="3392" y="4983"/>
                  <a:pt x="8053" y="2793"/>
                  <a:pt x="10032" y="0"/>
                </a:cubicBezTo>
                <a:lnTo>
                  <a:pt x="10032" y="10000"/>
                </a:lnTo>
                <a:cubicBezTo>
                  <a:pt x="8042" y="10803"/>
                  <a:pt x="3212" y="10643"/>
                  <a:pt x="16" y="6662"/>
                </a:cubicBezTo>
                <a:cubicBezTo>
                  <a:pt x="11" y="5600"/>
                  <a:pt x="5" y="5378"/>
                  <a:pt x="0" y="4316"/>
                </a:cubicBezTo>
                <a:close/>
              </a:path>
            </a:pathLst>
          </a:custGeom>
          <a:solidFill>
            <a:srgbClr val="961E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fontAlgn="auto">
              <a:spcBef>
                <a:spcPts val="0"/>
              </a:spcBef>
              <a:spcAft>
                <a:spcPts val="0"/>
              </a:spcAft>
              <a:defRPr/>
            </a:pPr>
            <a:endParaRPr lang="zh-CN" altLang="en-US" sz="2400">
              <a:solidFill>
                <a:prstClr val="white"/>
              </a:solidFill>
            </a:endParaRPr>
          </a:p>
        </p:txBody>
      </p:sp>
      <p:pic>
        <p:nvPicPr>
          <p:cNvPr id="4" name="图片 4"/>
          <p:cNvPicPr>
            <a:picLocks noChangeAspect="1"/>
          </p:cNvPicPr>
          <p:nvPr/>
        </p:nvPicPr>
        <p:blipFill>
          <a:blip r:embed="rId3" cstate="print">
            <a:alphaModFix amt="70000"/>
            <a:extLst>
              <a:ext uri="{28A0092B-C50C-407E-A947-70E740481C1C}">
                <a14:useLocalDpi xmlns:a14="http://schemas.microsoft.com/office/drawing/2010/main" val="0"/>
              </a:ext>
            </a:extLst>
          </a:blip>
          <a:srcRect r="12286" b="16507"/>
          <a:stretch>
            <a:fillRect/>
          </a:stretch>
        </p:blipFill>
        <p:spPr bwMode="auto">
          <a:xfrm>
            <a:off x="5585387" y="2349500"/>
            <a:ext cx="6208712"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543220" y="458720"/>
            <a:ext cx="6662420" cy="664734"/>
          </a:xfrm>
          <a:prstGeom prst="rect">
            <a:avLst/>
          </a:prstGeom>
          <a:noFill/>
        </p:spPr>
        <p:txBody>
          <a:bodyPr wrap="square" rtlCol="0">
            <a:spAutoFit/>
          </a:bodyPr>
          <a:lstStyle/>
          <a:p>
            <a:pPr>
              <a:lnSpc>
                <a:spcPct val="150000"/>
              </a:lnSpc>
            </a:pPr>
            <a:r>
              <a:rPr lang="zh-CN" altLang="en-US" sz="2800" b="1" dirty="0">
                <a:solidFill>
                  <a:prstClr val="white"/>
                </a:solidFill>
                <a:latin typeface="黑体" panose="02010600030101010101" charset="-122"/>
                <a:ea typeface="黑体" panose="02010600030101010101" charset="-122"/>
                <a:cs typeface="黑体" panose="02010600030101010101" charset="-122"/>
              </a:rPr>
              <a:t>工作任务</a:t>
            </a:r>
            <a:r>
              <a:rPr lang="en-US" altLang="zh-CN" sz="2800" b="1" dirty="0">
                <a:solidFill>
                  <a:prstClr val="white"/>
                </a:solidFill>
                <a:latin typeface="黑体" panose="02010600030101010101" charset="-122"/>
                <a:ea typeface="黑体" panose="02010600030101010101" charset="-122"/>
                <a:cs typeface="黑体" panose="02010600030101010101" charset="-122"/>
              </a:rPr>
              <a:t>2</a:t>
            </a:r>
            <a:r>
              <a:rPr lang="zh-CN" altLang="en-US" sz="2800" b="1" dirty="0">
                <a:solidFill>
                  <a:prstClr val="white"/>
                </a:solidFill>
                <a:latin typeface="黑体" panose="02010600030101010101" charset="-122"/>
                <a:ea typeface="黑体" panose="02010600030101010101" charset="-122"/>
                <a:cs typeface="黑体" panose="02010600030101010101" charset="-122"/>
              </a:rPr>
              <a:t>：</a:t>
            </a:r>
            <a:r>
              <a:rPr lang="zh-CN" altLang="zh-CN" sz="2400" b="1" kern="100" dirty="0">
                <a:solidFill>
                  <a:schemeClr val="bg1"/>
                </a:solidFill>
                <a:effectLst/>
                <a:ea typeface="微软雅黑" panose="020B0503020204020204" pitchFamily="34" charset="-122"/>
                <a:cs typeface="微软雅黑" panose="020B0503020204020204" pitchFamily="34" charset="-122"/>
              </a:rPr>
              <a:t>诊断计算机故障的基本原则</a:t>
            </a:r>
            <a:endParaRPr lang="zh-CN" altLang="en-US" sz="2000" b="1" dirty="0">
              <a:solidFill>
                <a:schemeClr val="bg1"/>
              </a:solidFill>
              <a:latin typeface="华文隶书" panose="02010800040101010101" pitchFamily="2" charset="-122"/>
              <a:ea typeface="华文隶书" panose="02010800040101010101" pitchFamily="2" charset="-122"/>
              <a:cs typeface="Arial" panose="020B0604020202020204" pitchFamily="34" charset="0"/>
            </a:endParaRPr>
          </a:p>
        </p:txBody>
      </p:sp>
      <p:sp>
        <p:nvSpPr>
          <p:cNvPr id="2" name="文本框 1"/>
          <p:cNvSpPr txBox="1"/>
          <p:nvPr/>
        </p:nvSpPr>
        <p:spPr>
          <a:xfrm>
            <a:off x="543220" y="1288838"/>
            <a:ext cx="5881964" cy="2807948"/>
          </a:xfrm>
          <a:prstGeom prst="rect">
            <a:avLst/>
          </a:prstGeom>
          <a:noFill/>
        </p:spPr>
        <p:txBody>
          <a:bodyPr wrap="square" rtlCol="0">
            <a:spAutoFit/>
          </a:bodyPr>
          <a:lstStyle/>
          <a:p>
            <a:pPr>
              <a:lnSpc>
                <a:spcPct val="150000"/>
              </a:lnSpc>
            </a:pPr>
            <a:r>
              <a:rPr lang="en-US" altLang="zh-CN" sz="2000" kern="100" dirty="0">
                <a:solidFill>
                  <a:schemeClr val="bg1"/>
                </a:solidFill>
                <a:effectLst/>
                <a:latin typeface="+mn-ea"/>
                <a:cs typeface="微软雅黑" panose="020B0503020204020204" pitchFamily="34" charset="-122"/>
              </a:rPr>
              <a:t>5.4 </a:t>
            </a:r>
            <a:r>
              <a:rPr lang="zh-CN" altLang="zh-CN" sz="2000" kern="100" dirty="0">
                <a:solidFill>
                  <a:schemeClr val="bg1"/>
                </a:solidFill>
                <a:effectLst/>
                <a:latin typeface="+mn-ea"/>
                <a:cs typeface="微软雅黑" panose="020B0503020204020204" pitchFamily="34" charset="-122"/>
              </a:rPr>
              <a:t>“从简单的事情做起”原则（从简原则）</a:t>
            </a:r>
            <a:r>
              <a:rPr lang="zh-CN" altLang="en-US" sz="2000" dirty="0">
                <a:solidFill>
                  <a:schemeClr val="bg1"/>
                </a:solidFill>
                <a:latin typeface="+mn-ea"/>
                <a:cs typeface="Arial" panose="020B0604020202020204" pitchFamily="34" charset="0"/>
              </a:rPr>
              <a:t>；</a:t>
            </a:r>
          </a:p>
          <a:p>
            <a:pPr>
              <a:lnSpc>
                <a:spcPct val="150000"/>
              </a:lnSpc>
            </a:pPr>
            <a:r>
              <a:rPr lang="en-US" altLang="zh-CN" sz="2000" kern="100" dirty="0">
                <a:solidFill>
                  <a:schemeClr val="bg1"/>
                </a:solidFill>
                <a:effectLst/>
                <a:latin typeface="+mn-ea"/>
                <a:cs typeface="微软雅黑" panose="020B0503020204020204" pitchFamily="34" charset="-122"/>
              </a:rPr>
              <a:t>5.5 </a:t>
            </a:r>
            <a:r>
              <a:rPr lang="zh-CN" altLang="zh-CN" sz="2000" kern="100" dirty="0">
                <a:solidFill>
                  <a:schemeClr val="bg1"/>
                </a:solidFill>
                <a:effectLst/>
                <a:latin typeface="+mn-ea"/>
                <a:cs typeface="微软雅黑" panose="020B0503020204020204" pitchFamily="34" charset="-122"/>
              </a:rPr>
              <a:t>“先想后做”原则（规划原则）</a:t>
            </a:r>
            <a:r>
              <a:rPr lang="zh-CN" altLang="en-US" sz="2000" dirty="0">
                <a:solidFill>
                  <a:schemeClr val="bg1"/>
                </a:solidFill>
                <a:latin typeface="+mn-ea"/>
                <a:cs typeface="Arial" panose="020B0604020202020204" pitchFamily="34" charset="0"/>
              </a:rPr>
              <a:t>；</a:t>
            </a:r>
            <a:endParaRPr lang="en-US" altLang="zh-CN" sz="2000" dirty="0" err="1">
              <a:solidFill>
                <a:schemeClr val="bg1"/>
              </a:solidFill>
              <a:latin typeface="+mn-ea"/>
              <a:cs typeface="Arial" panose="020B0604020202020204" pitchFamily="34" charset="0"/>
            </a:endParaRPr>
          </a:p>
          <a:p>
            <a:pPr>
              <a:lnSpc>
                <a:spcPct val="150000"/>
              </a:lnSpc>
            </a:pPr>
            <a:r>
              <a:rPr lang="en-US" altLang="zh-CN" sz="2000" kern="100" dirty="0">
                <a:solidFill>
                  <a:schemeClr val="bg1"/>
                </a:solidFill>
                <a:effectLst/>
                <a:latin typeface="+mn-ea"/>
                <a:cs typeface="微软雅黑" panose="020B0503020204020204" pitchFamily="34" charset="-122"/>
              </a:rPr>
              <a:t>5.6 </a:t>
            </a:r>
            <a:r>
              <a:rPr lang="zh-CN" altLang="zh-CN" sz="2000" kern="100" dirty="0">
                <a:solidFill>
                  <a:schemeClr val="bg1"/>
                </a:solidFill>
                <a:effectLst/>
                <a:latin typeface="+mn-ea"/>
                <a:cs typeface="微软雅黑" panose="020B0503020204020204" pitchFamily="34" charset="-122"/>
              </a:rPr>
              <a:t>“先软后硬、由外到内”原则（谨慎原则）</a:t>
            </a:r>
            <a:r>
              <a:rPr lang="zh-CN" altLang="en-US" sz="2000" dirty="0">
                <a:solidFill>
                  <a:schemeClr val="bg1"/>
                </a:solidFill>
                <a:latin typeface="+mn-ea"/>
                <a:cs typeface="Arial" panose="020B0604020202020204" pitchFamily="34" charset="0"/>
              </a:rPr>
              <a:t>；</a:t>
            </a:r>
            <a:endParaRPr lang="en-US" altLang="zh-CN" sz="2000" dirty="0">
              <a:solidFill>
                <a:schemeClr val="bg1"/>
              </a:solidFill>
              <a:latin typeface="+mn-ea"/>
              <a:cs typeface="Arial" panose="020B0604020202020204" pitchFamily="34" charset="0"/>
            </a:endParaRPr>
          </a:p>
          <a:p>
            <a:pPr>
              <a:lnSpc>
                <a:spcPct val="150000"/>
              </a:lnSpc>
            </a:pPr>
            <a:r>
              <a:rPr lang="en-US" altLang="zh-CN" sz="2000" kern="100" dirty="0">
                <a:solidFill>
                  <a:schemeClr val="bg1"/>
                </a:solidFill>
                <a:effectLst/>
                <a:latin typeface="+mn-ea"/>
                <a:cs typeface="微软雅黑" panose="020B0503020204020204" pitchFamily="34" charset="-122"/>
              </a:rPr>
              <a:t>5.7 </a:t>
            </a:r>
            <a:r>
              <a:rPr lang="zh-CN" altLang="zh-CN" sz="2000" kern="100" dirty="0">
                <a:solidFill>
                  <a:schemeClr val="bg1"/>
                </a:solidFill>
                <a:effectLst/>
                <a:latin typeface="+mn-ea"/>
                <a:cs typeface="微软雅黑" panose="020B0503020204020204" pitchFamily="34" charset="-122"/>
              </a:rPr>
              <a:t>“抓核心问题”原则（核心原则）</a:t>
            </a:r>
            <a:endParaRPr lang="zh-CN" altLang="en-US" sz="2000" dirty="0">
              <a:solidFill>
                <a:schemeClr val="bg1"/>
              </a:solidFill>
              <a:latin typeface="+mn-ea"/>
              <a:cs typeface="Arial" panose="020B0604020202020204" pitchFamily="34" charset="0"/>
            </a:endParaRPr>
          </a:p>
          <a:p>
            <a:pPr>
              <a:lnSpc>
                <a:spcPct val="150000"/>
              </a:lnSpc>
            </a:pPr>
            <a:r>
              <a:rPr lang="zh-CN" altLang="zh-CN" sz="2000" kern="100" dirty="0">
                <a:solidFill>
                  <a:schemeClr val="bg1"/>
                </a:solidFill>
                <a:effectLst/>
                <a:latin typeface="+mn-ea"/>
                <a:cs typeface="微软雅黑" panose="020B0503020204020204" pitchFamily="34" charset="-122"/>
              </a:rPr>
              <a:t>【直通职场】</a:t>
            </a:r>
            <a:endParaRPr lang="en-US" altLang="zh-CN" sz="2000" kern="100" dirty="0">
              <a:solidFill>
                <a:schemeClr val="bg1"/>
              </a:solidFill>
              <a:effectLst/>
              <a:latin typeface="+mn-ea"/>
              <a:cs typeface="微软雅黑" panose="020B0503020204020204" pitchFamily="34" charset="-122"/>
            </a:endParaRPr>
          </a:p>
          <a:p>
            <a:pPr>
              <a:lnSpc>
                <a:spcPct val="150000"/>
              </a:lnSpc>
            </a:pPr>
            <a:r>
              <a:rPr lang="zh-CN" altLang="zh-CN" sz="2000" kern="100" dirty="0">
                <a:solidFill>
                  <a:schemeClr val="bg1"/>
                </a:solidFill>
                <a:effectLst/>
                <a:latin typeface="+mn-ea"/>
                <a:cs typeface="微软雅黑" panose="020B0503020204020204" pitchFamily="34" charset="-122"/>
              </a:rPr>
              <a:t>【知识拓展】</a:t>
            </a:r>
            <a:endParaRPr lang="zh-CN" altLang="zh-CN" sz="2000" kern="100" dirty="0">
              <a:solidFill>
                <a:schemeClr val="bg1"/>
              </a:solidFill>
              <a:effectLst/>
              <a:latin typeface="+mn-ea"/>
            </a:endParaRPr>
          </a:p>
        </p:txBody>
      </p:sp>
    </p:spTree>
    <p:extLst>
      <p:ext uri="{BB962C8B-B14F-4D97-AF65-F5344CB8AC3E}">
        <p14:creationId xmlns:p14="http://schemas.microsoft.com/office/powerpoint/2010/main" val="2131649897"/>
      </p:ext>
    </p:extLst>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81860"/>
            <a:ext cx="7008625" cy="645431"/>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spc="220" dirty="0">
                <a:latin typeface="微软雅黑" panose="020B0503020204020204" pitchFamily="34" charset="-122"/>
                <a:ea typeface="微软雅黑" panose="020B0503020204020204" pitchFamily="34" charset="-122"/>
              </a:rPr>
              <a:t>任务描述</a:t>
            </a:r>
          </a:p>
        </p:txBody>
      </p:sp>
      <p:sp>
        <p:nvSpPr>
          <p:cNvPr id="7" name="文本框 6">
            <a:extLst>
              <a:ext uri="{FF2B5EF4-FFF2-40B4-BE49-F238E27FC236}">
                <a16:creationId xmlns:a16="http://schemas.microsoft.com/office/drawing/2014/main" id="{0A0A3B55-5B86-4969-8BCC-5EAA7B11A8B7}"/>
              </a:ext>
            </a:extLst>
          </p:cNvPr>
          <p:cNvSpPr txBox="1"/>
          <p:nvPr/>
        </p:nvSpPr>
        <p:spPr>
          <a:xfrm>
            <a:off x="851137" y="982176"/>
            <a:ext cx="10633727" cy="3905043"/>
          </a:xfrm>
          <a:prstGeom prst="rect">
            <a:avLst/>
          </a:prstGeom>
          <a:noFill/>
        </p:spPr>
        <p:txBody>
          <a:bodyPr wrap="square">
            <a:spAutoFit/>
          </a:bodyPr>
          <a:lstStyle/>
          <a:p>
            <a:pPr algn="just">
              <a:lnSpc>
                <a:spcPct val="150000"/>
              </a:lnSpc>
              <a:spcBef>
                <a:spcPts val="600"/>
              </a:spcBef>
              <a:spcAft>
                <a:spcPts val="600"/>
              </a:spcAft>
            </a:pPr>
            <a:r>
              <a:rPr lang="en-US" altLang="zh-CN" kern="100" dirty="0">
                <a:effectLst/>
                <a:latin typeface="+mn-ea"/>
                <a:cs typeface="宋体" panose="02010600030101010101" pitchFamily="2" charset="-122"/>
              </a:rPr>
              <a:t>       </a:t>
            </a:r>
            <a:r>
              <a:rPr lang="zh-CN" altLang="zh-CN" kern="100" dirty="0">
                <a:effectLst/>
                <a:latin typeface="+mn-ea"/>
                <a:cs typeface="宋体" panose="02010600030101010101" pitchFamily="2" charset="-122"/>
              </a:rPr>
              <a:t>计算机系统可分为硬件系统和软件系统，只有硬件系统与软件系统有机的配合运行，才能实现各种各样的操作功能，这一运行过程是相当复杂的，而且计算机在使用一段时间后难免会出现这样那样的故障，故障现象纷繁复杂，出现的原因也很多。面对如此复杂的故障现象，我们通常可采用以下原则和方法得到解决：一是维修诊断四项基本原则，二是采用合适的维修方法和技巧。根据原则判断故障原因；使用合适维修方法判断并确定故障源；结合维修技巧与操作规范，找到排除故障的最终方案。</a:t>
            </a:r>
            <a:endParaRPr lang="zh-CN" altLang="zh-CN" kern="100" dirty="0">
              <a:effectLst/>
              <a:latin typeface="+mn-ea"/>
            </a:endParaRPr>
          </a:p>
        </p:txBody>
      </p:sp>
    </p:spTree>
    <p:custDataLst>
      <p:tags r:id="rId1"/>
    </p:custDataLst>
    <p:extLst>
      <p:ext uri="{BB962C8B-B14F-4D97-AF65-F5344CB8AC3E}">
        <p14:creationId xmlns:p14="http://schemas.microsoft.com/office/powerpoint/2010/main" val="2652948593"/>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81860"/>
            <a:ext cx="7008625" cy="645431"/>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spc="220" dirty="0">
                <a:latin typeface="微软雅黑" panose="020B0503020204020204" pitchFamily="34" charset="-122"/>
                <a:ea typeface="微软雅黑" panose="020B0503020204020204" pitchFamily="34" charset="-122"/>
              </a:rPr>
              <a:t>任务清单：</a:t>
            </a:r>
            <a:r>
              <a:rPr lang="zh-CN" altLang="zh-CN" kern="100" dirty="0">
                <a:effectLst/>
                <a:latin typeface="+mn-ea"/>
                <a:cs typeface="Times New Roman" panose="02020603050405020304" pitchFamily="18" charset="0"/>
              </a:rPr>
              <a:t>诊断计算机故障的基本原则</a:t>
            </a:r>
            <a:endParaRPr lang="zh-CN" altLang="en-US" sz="2800" b="1" spc="220" dirty="0">
              <a:latin typeface="+mn-ea"/>
            </a:endParaRPr>
          </a:p>
        </p:txBody>
      </p:sp>
      <p:graphicFrame>
        <p:nvGraphicFramePr>
          <p:cNvPr id="2" name="表格 1">
            <a:extLst>
              <a:ext uri="{FF2B5EF4-FFF2-40B4-BE49-F238E27FC236}">
                <a16:creationId xmlns:a16="http://schemas.microsoft.com/office/drawing/2014/main" id="{77D6D79E-AF0F-456E-8059-AE08DD270EC1}"/>
              </a:ext>
            </a:extLst>
          </p:cNvPr>
          <p:cNvGraphicFramePr>
            <a:graphicFrameLocks noGrp="1"/>
          </p:cNvGraphicFramePr>
          <p:nvPr>
            <p:extLst>
              <p:ext uri="{D42A27DB-BD31-4B8C-83A1-F6EECF244321}">
                <p14:modId xmlns:p14="http://schemas.microsoft.com/office/powerpoint/2010/main" val="3026564696"/>
              </p:ext>
            </p:extLst>
          </p:nvPr>
        </p:nvGraphicFramePr>
        <p:xfrm>
          <a:off x="1463040" y="1231392"/>
          <a:ext cx="9546336" cy="4730497"/>
        </p:xfrm>
        <a:graphic>
          <a:graphicData uri="http://schemas.openxmlformats.org/drawingml/2006/table">
            <a:tbl>
              <a:tblPr firstRow="1" firstCol="1" bandRow="1">
                <a:tableStyleId>{5C22544A-7EE6-4342-B048-85BDC9FD1C3A}</a:tableStyleId>
              </a:tblPr>
              <a:tblGrid>
                <a:gridCol w="1587988">
                  <a:extLst>
                    <a:ext uri="{9D8B030D-6E8A-4147-A177-3AD203B41FA5}">
                      <a16:colId xmlns:a16="http://schemas.microsoft.com/office/drawing/2014/main" val="3996519748"/>
                    </a:ext>
                  </a:extLst>
                </a:gridCol>
                <a:gridCol w="7958348">
                  <a:extLst>
                    <a:ext uri="{9D8B030D-6E8A-4147-A177-3AD203B41FA5}">
                      <a16:colId xmlns:a16="http://schemas.microsoft.com/office/drawing/2014/main" val="3758540159"/>
                    </a:ext>
                  </a:extLst>
                </a:gridCol>
              </a:tblGrid>
              <a:tr h="2169400">
                <a:tc>
                  <a:txBody>
                    <a:bodyPr/>
                    <a:lstStyle/>
                    <a:p>
                      <a:pPr algn="ctr"/>
                      <a:r>
                        <a:rPr lang="zh-CN" sz="1600" b="0" kern="0">
                          <a:solidFill>
                            <a:schemeClr val="tx1"/>
                          </a:solidFill>
                          <a:effectLst/>
                          <a:latin typeface="+mn-ea"/>
                          <a:ea typeface="+mn-ea"/>
                          <a:cs typeface="宋体" panose="02010600030101010101" pitchFamily="2" charset="-122"/>
                        </a:rPr>
                        <a:t>任务目标</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fontAlgn="ctr">
                        <a:tabLst>
                          <a:tab pos="1240155" algn="l"/>
                        </a:tabLst>
                      </a:pPr>
                      <a:r>
                        <a:rPr lang="zh-CN" sz="1600" b="0">
                          <a:solidFill>
                            <a:schemeClr val="tx1"/>
                          </a:solidFill>
                          <a:effectLst/>
                          <a:latin typeface="+mn-ea"/>
                          <a:ea typeface="+mn-ea"/>
                          <a:cs typeface="宋体" panose="02010600030101010101" pitchFamily="2" charset="-122"/>
                        </a:rPr>
                        <a:t>素质目标：</a:t>
                      </a:r>
                      <a:endParaRPr lang="zh-CN" sz="1800" b="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具有良好的心理素质和责任意识</a:t>
                      </a:r>
                      <a:endParaRPr lang="zh-CN" sz="2000" b="0" kern="10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养成较好的问题逻辑分析习惯</a:t>
                      </a:r>
                      <a:endParaRPr lang="zh-CN" sz="2000" b="0" kern="100">
                        <a:solidFill>
                          <a:schemeClr val="tx1"/>
                        </a:solidFill>
                        <a:effectLst/>
                        <a:latin typeface="+mn-ea"/>
                        <a:ea typeface="+mn-ea"/>
                        <a:cs typeface="宋体" panose="02010600030101010101" pitchFamily="2" charset="-122"/>
                      </a:endParaRPr>
                    </a:p>
                    <a:p>
                      <a:pPr fontAlgn="ctr">
                        <a:tabLst>
                          <a:tab pos="1240155" algn="l"/>
                        </a:tabLst>
                      </a:pPr>
                      <a:r>
                        <a:rPr lang="zh-CN" sz="1600" b="0">
                          <a:solidFill>
                            <a:schemeClr val="tx1"/>
                          </a:solidFill>
                          <a:effectLst/>
                          <a:latin typeface="+mn-ea"/>
                          <a:ea typeface="+mn-ea"/>
                          <a:cs typeface="宋体" panose="02010600030101010101" pitchFamily="2" charset="-122"/>
                        </a:rPr>
                        <a:t>知识目标： </a:t>
                      </a:r>
                      <a:endParaRPr lang="zh-CN" sz="1800" b="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理解诊断计算机故障四项基本原则的意义</a:t>
                      </a:r>
                      <a:endParaRPr lang="zh-CN" sz="2000" b="0" kern="10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掌握诊断计算机故障四项基本原则的运用场景</a:t>
                      </a:r>
                      <a:endParaRPr lang="zh-CN" sz="2000" b="0" kern="100">
                        <a:solidFill>
                          <a:schemeClr val="tx1"/>
                        </a:solidFill>
                        <a:effectLst/>
                        <a:latin typeface="+mn-ea"/>
                        <a:ea typeface="+mn-ea"/>
                        <a:cs typeface="宋体" panose="02010600030101010101" pitchFamily="2" charset="-122"/>
                      </a:endParaRPr>
                    </a:p>
                    <a:p>
                      <a:pPr algn="l" fontAlgn="ctr">
                        <a:tabLst>
                          <a:tab pos="1590675" algn="l"/>
                        </a:tabLst>
                      </a:pPr>
                      <a:r>
                        <a:rPr lang="zh-CN" sz="1600" b="0" kern="0">
                          <a:solidFill>
                            <a:schemeClr val="tx1"/>
                          </a:solidFill>
                          <a:effectLst/>
                          <a:latin typeface="+mn-ea"/>
                          <a:ea typeface="+mn-ea"/>
                          <a:cs typeface="宋体" panose="02010600030101010101" pitchFamily="2" charset="-122"/>
                        </a:rPr>
                        <a:t>能力目标： </a:t>
                      </a:r>
                      <a:endParaRPr lang="zh-CN" sz="2000" b="0" kern="10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能够独立运用基本原则诊断计算机故障</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82270099"/>
                  </a:ext>
                </a:extLst>
              </a:tr>
              <a:tr h="1355875">
                <a:tc>
                  <a:txBody>
                    <a:bodyPr/>
                    <a:lstStyle/>
                    <a:p>
                      <a:pPr algn="ctr"/>
                      <a:r>
                        <a:rPr lang="zh-CN" sz="1600" b="0" kern="0">
                          <a:solidFill>
                            <a:schemeClr val="tx1"/>
                          </a:solidFill>
                          <a:effectLst/>
                          <a:latin typeface="+mn-ea"/>
                          <a:ea typeface="+mn-ea"/>
                          <a:cs typeface="宋体" panose="02010600030101010101" pitchFamily="2" charset="-122"/>
                        </a:rPr>
                        <a:t>任务重难点</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600" b="0" kern="0">
                          <a:solidFill>
                            <a:schemeClr val="tx1"/>
                          </a:solidFill>
                          <a:effectLst/>
                          <a:latin typeface="+mn-ea"/>
                          <a:ea typeface="+mn-ea"/>
                          <a:cs typeface="宋体" panose="02010600030101010101" pitchFamily="2" charset="-122"/>
                        </a:rPr>
                        <a:t>重点：</a:t>
                      </a:r>
                      <a:endParaRPr lang="zh-CN" sz="2000" b="0" kern="10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养成诊断分析思路习惯</a:t>
                      </a:r>
                      <a:endParaRPr lang="zh-CN" sz="2000" b="0" kern="10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固化从简原则思维和掌握核心原则的运用</a:t>
                      </a:r>
                      <a:endParaRPr lang="zh-CN" sz="2000" b="0" kern="100">
                        <a:solidFill>
                          <a:schemeClr val="tx1"/>
                        </a:solidFill>
                        <a:effectLst/>
                        <a:latin typeface="+mn-ea"/>
                        <a:ea typeface="+mn-ea"/>
                        <a:cs typeface="宋体" panose="02010600030101010101" pitchFamily="2" charset="-122"/>
                      </a:endParaRPr>
                    </a:p>
                    <a:p>
                      <a:pPr algn="just"/>
                      <a:r>
                        <a:rPr lang="zh-CN" sz="1600" b="0" kern="0">
                          <a:solidFill>
                            <a:schemeClr val="tx1"/>
                          </a:solidFill>
                          <a:effectLst/>
                          <a:latin typeface="+mn-ea"/>
                          <a:ea typeface="+mn-ea"/>
                          <a:cs typeface="宋体" panose="02010600030101010101" pitchFamily="2" charset="-122"/>
                        </a:rPr>
                        <a:t>难点：</a:t>
                      </a:r>
                      <a:endParaRPr lang="zh-CN" sz="2000" b="0" kern="10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固化从简原则思维和掌握核心原则的运用</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38524042"/>
                  </a:ext>
                </a:extLst>
              </a:tr>
              <a:tr h="271175">
                <a:tc>
                  <a:txBody>
                    <a:bodyPr/>
                    <a:lstStyle/>
                    <a:p>
                      <a:pPr algn="ctr"/>
                      <a:r>
                        <a:rPr lang="zh-CN" sz="1600" b="0" kern="0">
                          <a:solidFill>
                            <a:schemeClr val="tx1"/>
                          </a:solidFill>
                          <a:effectLst/>
                          <a:latin typeface="+mn-ea"/>
                          <a:ea typeface="+mn-ea"/>
                          <a:cs typeface="宋体" panose="02010600030101010101" pitchFamily="2" charset="-122"/>
                        </a:rPr>
                        <a:t>任务内容</a:t>
                      </a:r>
                      <a:r>
                        <a:rPr lang="en-US" sz="1600" b="0" kern="0">
                          <a:solidFill>
                            <a:schemeClr val="tx1"/>
                          </a:solidFill>
                          <a:effectLst/>
                          <a:latin typeface="+mn-ea"/>
                          <a:ea typeface="+mn-ea"/>
                          <a:cs typeface="宋体" panose="02010600030101010101" pitchFamily="2" charset="-122"/>
                        </a:rPr>
                        <a:t>*</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600" b="0" kern="0">
                          <a:solidFill>
                            <a:schemeClr val="tx1"/>
                          </a:solidFill>
                          <a:effectLst/>
                          <a:latin typeface="+mn-ea"/>
                          <a:ea typeface="+mn-ea"/>
                          <a:cs typeface="宋体" panose="02010600030101010101" pitchFamily="2" charset="-122"/>
                        </a:rPr>
                        <a:t>每项基本原则至少列举出一个计算机故障现象案例，进行模拟演练</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46574430"/>
                  </a:ext>
                </a:extLst>
              </a:tr>
              <a:tr h="370354">
                <a:tc>
                  <a:txBody>
                    <a:bodyPr/>
                    <a:lstStyle/>
                    <a:p>
                      <a:pPr algn="ctr"/>
                      <a:r>
                        <a:rPr lang="zh-CN" sz="1600" b="0" kern="0">
                          <a:solidFill>
                            <a:schemeClr val="tx1"/>
                          </a:solidFill>
                          <a:effectLst/>
                          <a:latin typeface="+mn-ea"/>
                          <a:ea typeface="+mn-ea"/>
                          <a:cs typeface="宋体" panose="02010600030101010101" pitchFamily="2" charset="-122"/>
                        </a:rPr>
                        <a:t>工具软件</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600" b="0" kern="0">
                          <a:solidFill>
                            <a:schemeClr val="tx1"/>
                          </a:solidFill>
                          <a:effectLst/>
                          <a:latin typeface="+mn-ea"/>
                          <a:ea typeface="+mn-ea"/>
                          <a:cs typeface="宋体" panose="02010600030101010101" pitchFamily="2" charset="-122"/>
                        </a:rPr>
                        <a:t>无</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27333608"/>
                  </a:ext>
                </a:extLst>
              </a:tr>
              <a:tr h="563693">
                <a:tc>
                  <a:txBody>
                    <a:bodyPr/>
                    <a:lstStyle/>
                    <a:p>
                      <a:pPr algn="ctr"/>
                      <a:r>
                        <a:rPr lang="zh-CN" sz="1600" b="0" kern="0" dirty="0">
                          <a:solidFill>
                            <a:schemeClr val="tx1"/>
                          </a:solidFill>
                          <a:effectLst/>
                          <a:latin typeface="+mn-ea"/>
                          <a:ea typeface="+mn-ea"/>
                          <a:cs typeface="宋体" panose="02010600030101010101" pitchFamily="2" charset="-122"/>
                        </a:rPr>
                        <a:t>资源链接</a:t>
                      </a:r>
                      <a:endParaRPr lang="zh-CN" sz="2000" b="0" kern="100" dirty="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600" b="0" kern="100" dirty="0">
                          <a:solidFill>
                            <a:schemeClr val="tx1"/>
                          </a:solidFill>
                          <a:effectLst/>
                          <a:latin typeface="+mn-ea"/>
                          <a:ea typeface="+mn-ea"/>
                          <a:cs typeface="宋体" panose="02010600030101010101" pitchFamily="2" charset="-122"/>
                        </a:rPr>
                        <a:t>微课、图例、</a:t>
                      </a:r>
                      <a:r>
                        <a:rPr lang="en-US" sz="1600" b="0" kern="100" dirty="0">
                          <a:solidFill>
                            <a:schemeClr val="tx1"/>
                          </a:solidFill>
                          <a:effectLst/>
                          <a:latin typeface="+mn-ea"/>
                          <a:ea typeface="+mn-ea"/>
                          <a:cs typeface="宋体" panose="02010600030101010101" pitchFamily="2" charset="-122"/>
                        </a:rPr>
                        <a:t>PPT</a:t>
                      </a:r>
                      <a:r>
                        <a:rPr lang="zh-CN" sz="1600" b="0" kern="100" dirty="0">
                          <a:solidFill>
                            <a:schemeClr val="tx1"/>
                          </a:solidFill>
                          <a:effectLst/>
                          <a:latin typeface="+mn-ea"/>
                          <a:ea typeface="+mn-ea"/>
                          <a:cs typeface="宋体" panose="02010600030101010101" pitchFamily="2" charset="-122"/>
                        </a:rPr>
                        <a:t>课件、</a:t>
                      </a:r>
                      <a:r>
                        <a:rPr lang="zh-CN" sz="1600" b="0" kern="0" dirty="0">
                          <a:solidFill>
                            <a:schemeClr val="tx1"/>
                          </a:solidFill>
                          <a:effectLst/>
                          <a:latin typeface="+mn-ea"/>
                          <a:ea typeface="+mn-ea"/>
                          <a:cs typeface="宋体" panose="02010600030101010101" pitchFamily="2" charset="-122"/>
                        </a:rPr>
                        <a:t>网络搜索关键字、视频动画等。 </a:t>
                      </a:r>
                      <a:endParaRPr lang="zh-CN" sz="2000" b="0" kern="100" dirty="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07558934"/>
                  </a:ext>
                </a:extLst>
              </a:tr>
            </a:tbl>
          </a:graphicData>
        </a:graphic>
      </p:graphicFrame>
    </p:spTree>
    <p:custDataLst>
      <p:tags r:id="rId1"/>
    </p:custDataLst>
    <p:extLst>
      <p:ext uri="{BB962C8B-B14F-4D97-AF65-F5344CB8AC3E}">
        <p14:creationId xmlns:p14="http://schemas.microsoft.com/office/powerpoint/2010/main" val="3105215055"/>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知识链接</a:t>
            </a:r>
          </a:p>
        </p:txBody>
      </p:sp>
      <p:pic>
        <p:nvPicPr>
          <p:cNvPr id="6" name="图片 5">
            <a:extLst>
              <a:ext uri="{FF2B5EF4-FFF2-40B4-BE49-F238E27FC236}">
                <a16:creationId xmlns:a16="http://schemas.microsoft.com/office/drawing/2014/main" id="{773C0E52-9C05-4E12-BE31-7B3E596E9604}"/>
              </a:ext>
            </a:extLst>
          </p:cNvPr>
          <p:cNvPicPr>
            <a:picLocks noChangeAspect="1"/>
          </p:cNvPicPr>
          <p:nvPr/>
        </p:nvPicPr>
        <p:blipFill>
          <a:blip r:embed="rId3">
            <a:alphaModFix amt="50000"/>
          </a:blip>
          <a:stretch>
            <a:fillRect/>
          </a:stretch>
        </p:blipFill>
        <p:spPr>
          <a:xfrm>
            <a:off x="8705088" y="4085230"/>
            <a:ext cx="3483737" cy="2772770"/>
          </a:xfrm>
          <a:prstGeom prst="rect">
            <a:avLst/>
          </a:prstGeom>
        </p:spPr>
      </p:pic>
      <p:sp>
        <p:nvSpPr>
          <p:cNvPr id="10" name="文本框 9">
            <a:extLst>
              <a:ext uri="{FF2B5EF4-FFF2-40B4-BE49-F238E27FC236}">
                <a16:creationId xmlns:a16="http://schemas.microsoft.com/office/drawing/2014/main" id="{C3309679-4968-4DEA-8AC6-90BF9B75DE3B}"/>
              </a:ext>
            </a:extLst>
          </p:cNvPr>
          <p:cNvSpPr txBox="1"/>
          <p:nvPr/>
        </p:nvSpPr>
        <p:spPr>
          <a:xfrm>
            <a:off x="1182624" y="1450665"/>
            <a:ext cx="6096000" cy="280782"/>
          </a:xfrm>
          <a:prstGeom prst="rect">
            <a:avLst/>
          </a:prstGeom>
          <a:noFill/>
        </p:spPr>
        <p:txBody>
          <a:bodyPr wrap="square">
            <a:spAutoFit/>
          </a:bodyPr>
          <a:lstStyle/>
          <a:p>
            <a:pPr algn="just">
              <a:lnSpc>
                <a:spcPts val="1200"/>
              </a:lnSpc>
              <a:spcBef>
                <a:spcPts val="600"/>
              </a:spcBef>
              <a:spcAft>
                <a:spcPts val="600"/>
              </a:spcAft>
            </a:pPr>
            <a:r>
              <a:rPr lang="en-US" altLang="zh-CN" sz="2400" kern="100" dirty="0">
                <a:effectLst/>
                <a:latin typeface="微软雅黑" panose="020B0503020204020204" pitchFamily="34" charset="-122"/>
                <a:ea typeface="宋体" panose="02010600030101010101" pitchFamily="2" charset="-122"/>
                <a:cs typeface="微软雅黑" panose="020B0503020204020204" pitchFamily="34" charset="-122"/>
              </a:rPr>
              <a:t>5.4 </a:t>
            </a:r>
            <a:r>
              <a:rPr lang="zh-CN" altLang="zh-CN" sz="2400" kern="100" dirty="0">
                <a:effectLst/>
                <a:latin typeface="Times New Roman" panose="02020603050405020304" pitchFamily="18" charset="0"/>
                <a:ea typeface="微软雅黑" panose="020B0503020204020204" pitchFamily="34" charset="-122"/>
                <a:cs typeface="微软雅黑" panose="020B0503020204020204" pitchFamily="34" charset="-122"/>
              </a:rPr>
              <a:t>“从简单的事情做起”原则（从简原则）</a:t>
            </a:r>
            <a:endParaRPr lang="zh-CN" altLang="zh-CN" sz="1800" kern="100" dirty="0">
              <a:effectLst/>
              <a:latin typeface="Times New Roman" panose="02020603050405020304" pitchFamily="18" charset="0"/>
              <a:ea typeface="宋体" panose="02010600030101010101" pitchFamily="2" charset="-122"/>
            </a:endParaRPr>
          </a:p>
        </p:txBody>
      </p:sp>
      <p:sp>
        <p:nvSpPr>
          <p:cNvPr id="12" name="文本框 11">
            <a:extLst>
              <a:ext uri="{FF2B5EF4-FFF2-40B4-BE49-F238E27FC236}">
                <a16:creationId xmlns:a16="http://schemas.microsoft.com/office/drawing/2014/main" id="{6CA4AB38-73FF-443F-8D9A-78521E499374}"/>
              </a:ext>
            </a:extLst>
          </p:cNvPr>
          <p:cNvSpPr txBox="1"/>
          <p:nvPr/>
        </p:nvSpPr>
        <p:spPr>
          <a:xfrm>
            <a:off x="1182624" y="2386584"/>
            <a:ext cx="6096000" cy="280782"/>
          </a:xfrm>
          <a:prstGeom prst="rect">
            <a:avLst/>
          </a:prstGeom>
          <a:noFill/>
        </p:spPr>
        <p:txBody>
          <a:bodyPr wrap="square">
            <a:spAutoFit/>
          </a:bodyPr>
          <a:lstStyle/>
          <a:p>
            <a:pPr algn="just">
              <a:lnSpc>
                <a:spcPts val="1200"/>
              </a:lnSpc>
              <a:spcBef>
                <a:spcPts val="600"/>
              </a:spcBef>
              <a:spcAft>
                <a:spcPts val="600"/>
              </a:spcAft>
            </a:pPr>
            <a:r>
              <a:rPr lang="en-US" altLang="zh-CN" sz="2400" kern="100" dirty="0">
                <a:effectLst/>
                <a:latin typeface="微软雅黑" panose="020B0503020204020204" pitchFamily="34" charset="-122"/>
                <a:ea typeface="宋体" panose="02010600030101010101" pitchFamily="2" charset="-122"/>
                <a:cs typeface="微软雅黑" panose="020B0503020204020204" pitchFamily="34" charset="-122"/>
              </a:rPr>
              <a:t>5.5 </a:t>
            </a:r>
            <a:r>
              <a:rPr lang="zh-CN" altLang="zh-CN" sz="2400" kern="100" dirty="0">
                <a:effectLst/>
                <a:latin typeface="Times New Roman" panose="02020603050405020304" pitchFamily="18" charset="0"/>
                <a:ea typeface="微软雅黑" panose="020B0503020204020204" pitchFamily="34" charset="-122"/>
                <a:cs typeface="微软雅黑" panose="020B0503020204020204" pitchFamily="34" charset="-122"/>
              </a:rPr>
              <a:t>“先想后做”原则（规划原则）</a:t>
            </a:r>
            <a:endParaRPr lang="zh-CN" altLang="zh-CN" sz="1800" kern="100" dirty="0">
              <a:effectLst/>
              <a:latin typeface="Times New Roman" panose="02020603050405020304" pitchFamily="18" charset="0"/>
              <a:ea typeface="宋体" panose="02010600030101010101" pitchFamily="2" charset="-122"/>
            </a:endParaRPr>
          </a:p>
        </p:txBody>
      </p:sp>
      <p:sp>
        <p:nvSpPr>
          <p:cNvPr id="14" name="文本框 13">
            <a:extLst>
              <a:ext uri="{FF2B5EF4-FFF2-40B4-BE49-F238E27FC236}">
                <a16:creationId xmlns:a16="http://schemas.microsoft.com/office/drawing/2014/main" id="{0113ECAC-E3DF-4E93-8BFA-1FE118E1FF0F}"/>
              </a:ext>
            </a:extLst>
          </p:cNvPr>
          <p:cNvSpPr txBox="1"/>
          <p:nvPr/>
        </p:nvSpPr>
        <p:spPr>
          <a:xfrm>
            <a:off x="1182624" y="3322503"/>
            <a:ext cx="6778752" cy="280782"/>
          </a:xfrm>
          <a:prstGeom prst="rect">
            <a:avLst/>
          </a:prstGeom>
          <a:noFill/>
        </p:spPr>
        <p:txBody>
          <a:bodyPr wrap="square">
            <a:spAutoFit/>
          </a:bodyPr>
          <a:lstStyle/>
          <a:p>
            <a:pPr algn="just">
              <a:lnSpc>
                <a:spcPts val="1200"/>
              </a:lnSpc>
              <a:spcBef>
                <a:spcPts val="600"/>
              </a:spcBef>
              <a:spcAft>
                <a:spcPts val="600"/>
              </a:spcAft>
            </a:pPr>
            <a:r>
              <a:rPr lang="en-US" altLang="zh-CN" sz="2400" kern="100" dirty="0">
                <a:effectLst/>
                <a:latin typeface="微软雅黑" panose="020B0503020204020204" pitchFamily="34" charset="-122"/>
                <a:ea typeface="宋体" panose="02010600030101010101" pitchFamily="2" charset="-122"/>
                <a:cs typeface="微软雅黑" panose="020B0503020204020204" pitchFamily="34" charset="-122"/>
              </a:rPr>
              <a:t>5.6 </a:t>
            </a:r>
            <a:r>
              <a:rPr lang="zh-CN" altLang="zh-CN" sz="2400" kern="100" dirty="0">
                <a:effectLst/>
                <a:latin typeface="Times New Roman" panose="02020603050405020304" pitchFamily="18" charset="0"/>
                <a:ea typeface="微软雅黑" panose="020B0503020204020204" pitchFamily="34" charset="-122"/>
                <a:cs typeface="微软雅黑" panose="020B0503020204020204" pitchFamily="34" charset="-122"/>
              </a:rPr>
              <a:t>“先软后硬、由外到内”原则（谨慎原则）</a:t>
            </a:r>
            <a:endParaRPr lang="zh-CN" altLang="zh-CN" sz="1800" kern="100" dirty="0">
              <a:effectLst/>
              <a:latin typeface="Times New Roman" panose="02020603050405020304" pitchFamily="18" charset="0"/>
              <a:ea typeface="宋体" panose="02010600030101010101" pitchFamily="2" charset="-122"/>
            </a:endParaRPr>
          </a:p>
        </p:txBody>
      </p:sp>
      <p:sp>
        <p:nvSpPr>
          <p:cNvPr id="16" name="文本框 15">
            <a:extLst>
              <a:ext uri="{FF2B5EF4-FFF2-40B4-BE49-F238E27FC236}">
                <a16:creationId xmlns:a16="http://schemas.microsoft.com/office/drawing/2014/main" id="{CEC8DB14-CA29-481E-BD35-C02C60640E8C}"/>
              </a:ext>
            </a:extLst>
          </p:cNvPr>
          <p:cNvSpPr txBox="1"/>
          <p:nvPr/>
        </p:nvSpPr>
        <p:spPr>
          <a:xfrm>
            <a:off x="1182624" y="4258422"/>
            <a:ext cx="6096000" cy="280782"/>
          </a:xfrm>
          <a:prstGeom prst="rect">
            <a:avLst/>
          </a:prstGeom>
          <a:noFill/>
        </p:spPr>
        <p:txBody>
          <a:bodyPr wrap="square">
            <a:spAutoFit/>
          </a:bodyPr>
          <a:lstStyle/>
          <a:p>
            <a:pPr algn="just">
              <a:lnSpc>
                <a:spcPts val="1200"/>
              </a:lnSpc>
              <a:spcBef>
                <a:spcPts val="600"/>
              </a:spcBef>
              <a:spcAft>
                <a:spcPts val="600"/>
              </a:spcAft>
            </a:pPr>
            <a:r>
              <a:rPr lang="en-US" altLang="zh-CN" sz="2400" kern="100" dirty="0">
                <a:effectLst/>
                <a:latin typeface="微软雅黑" panose="020B0503020204020204" pitchFamily="34" charset="-122"/>
                <a:ea typeface="宋体" panose="02010600030101010101" pitchFamily="2" charset="-122"/>
                <a:cs typeface="微软雅黑" panose="020B0503020204020204" pitchFamily="34" charset="-122"/>
              </a:rPr>
              <a:t>5.7 </a:t>
            </a:r>
            <a:r>
              <a:rPr lang="zh-CN" altLang="zh-CN" sz="2400" kern="100" dirty="0">
                <a:effectLst/>
                <a:latin typeface="Times New Roman" panose="02020603050405020304" pitchFamily="18" charset="0"/>
                <a:ea typeface="微软雅黑" panose="020B0503020204020204" pitchFamily="34" charset="-122"/>
                <a:cs typeface="微软雅黑" panose="020B0503020204020204" pitchFamily="34" charset="-122"/>
              </a:rPr>
              <a:t>“抓核心问题”原则（核心原则）</a:t>
            </a:r>
            <a:endParaRPr lang="zh-CN" altLang="zh-CN" sz="18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426541779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81860"/>
            <a:ext cx="7008625" cy="645431"/>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en-US" altLang="zh-CN" sz="2800" b="1" kern="100" dirty="0">
                <a:effectLst/>
                <a:ea typeface="微软雅黑" panose="020B0503020204020204" pitchFamily="34" charset="-122"/>
                <a:cs typeface="微软雅黑" panose="020B0503020204020204" pitchFamily="34" charset="-122"/>
              </a:rPr>
              <a:t>5.4 </a:t>
            </a:r>
            <a:r>
              <a:rPr lang="zh-CN" altLang="zh-CN" sz="2800" b="1" kern="100" dirty="0">
                <a:effectLst/>
                <a:ea typeface="微软雅黑" panose="020B0503020204020204" pitchFamily="34" charset="-122"/>
                <a:cs typeface="微软雅黑" panose="020B0503020204020204" pitchFamily="34" charset="-122"/>
              </a:rPr>
              <a:t>“从简单的事情做起”原则（从简原则）</a:t>
            </a:r>
            <a:endParaRPr lang="zh-CN" altLang="en-US" sz="4000" b="1" spc="220"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E1F3BA2F-CF7C-45EF-B735-79DAB373D3FE}"/>
              </a:ext>
            </a:extLst>
          </p:cNvPr>
          <p:cNvPicPr>
            <a:picLocks noChangeAspect="1"/>
          </p:cNvPicPr>
          <p:nvPr/>
        </p:nvPicPr>
        <p:blipFill>
          <a:blip r:embed="rId5"/>
          <a:stretch>
            <a:fillRect/>
          </a:stretch>
        </p:blipFill>
        <p:spPr>
          <a:xfrm>
            <a:off x="779203" y="1032110"/>
            <a:ext cx="10356465" cy="5047414"/>
          </a:xfrm>
          <a:prstGeom prst="rect">
            <a:avLst/>
          </a:prstGeom>
        </p:spPr>
      </p:pic>
    </p:spTree>
    <p:custDataLst>
      <p:tags r:id="rId1"/>
    </p:custDataLst>
    <p:extLst>
      <p:ext uri="{BB962C8B-B14F-4D97-AF65-F5344CB8AC3E}">
        <p14:creationId xmlns:p14="http://schemas.microsoft.com/office/powerpoint/2010/main" val="2418475194"/>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70596"/>
            <a:ext cx="7008625" cy="556384"/>
          </a:xfrm>
          <a:prstGeom prst="rect">
            <a:avLst/>
          </a:prstGeom>
          <a:noFill/>
        </p:spPr>
        <p:txBody>
          <a:bodyPr wrap="square" lIns="63483" tIns="25393" rIns="63483" bIns="25393" rtlCol="0" anchor="ctr" anchorCtr="0">
            <a:normAutofit/>
          </a:bodyPr>
          <a:lstStyle/>
          <a:p>
            <a:pPr algn="just">
              <a:spcBef>
                <a:spcPts val="600"/>
              </a:spcBef>
              <a:spcAft>
                <a:spcPts val="600"/>
              </a:spcAft>
            </a:pPr>
            <a:r>
              <a:rPr lang="en-US" altLang="zh-CN" sz="2800" b="1" kern="100" dirty="0">
                <a:effectLst/>
                <a:latin typeface="Times New Roman" panose="02020603050405020304" pitchFamily="18" charset="0"/>
                <a:ea typeface="微软雅黑" panose="020B0503020204020204" pitchFamily="34" charset="-122"/>
                <a:cs typeface="微软雅黑" panose="020B0503020204020204" pitchFamily="34" charset="-122"/>
              </a:rPr>
              <a:t>5.5 </a:t>
            </a:r>
            <a:r>
              <a:rPr lang="zh-CN" altLang="zh-CN" sz="2800" b="1" kern="100" dirty="0">
                <a:effectLst/>
                <a:latin typeface="Times New Roman" panose="02020603050405020304" pitchFamily="18" charset="0"/>
                <a:ea typeface="微软雅黑" panose="020B0503020204020204" pitchFamily="34" charset="-122"/>
                <a:cs typeface="微软雅黑" panose="020B0503020204020204" pitchFamily="34" charset="-122"/>
              </a:rPr>
              <a:t>“先想后做”原则（规划原则）</a:t>
            </a:r>
            <a:endParaRPr lang="zh-CN" altLang="zh-CN" sz="2800" b="1" kern="100" dirty="0">
              <a:effectLst/>
              <a:latin typeface="Times New Roman" panose="02020603050405020304" pitchFamily="18" charset="0"/>
              <a:ea typeface="宋体" panose="02010600030101010101" pitchFamily="2" charset="-122"/>
            </a:endParaRPr>
          </a:p>
        </p:txBody>
      </p:sp>
      <p:pic>
        <p:nvPicPr>
          <p:cNvPr id="3" name="图片 2">
            <a:extLst>
              <a:ext uri="{FF2B5EF4-FFF2-40B4-BE49-F238E27FC236}">
                <a16:creationId xmlns:a16="http://schemas.microsoft.com/office/drawing/2014/main" id="{3A1F1C89-D4A3-4848-9E64-89CB9EBD7331}"/>
              </a:ext>
            </a:extLst>
          </p:cNvPr>
          <p:cNvPicPr>
            <a:picLocks noChangeAspect="1"/>
          </p:cNvPicPr>
          <p:nvPr/>
        </p:nvPicPr>
        <p:blipFill>
          <a:blip r:embed="rId5"/>
          <a:stretch>
            <a:fillRect/>
          </a:stretch>
        </p:blipFill>
        <p:spPr>
          <a:xfrm>
            <a:off x="783968" y="1314449"/>
            <a:ext cx="10079164" cy="4715647"/>
          </a:xfrm>
          <a:prstGeom prst="rect">
            <a:avLst/>
          </a:prstGeom>
        </p:spPr>
      </p:pic>
    </p:spTree>
    <p:custDataLst>
      <p:tags r:id="rId1"/>
    </p:custDataLst>
    <p:extLst>
      <p:ext uri="{BB962C8B-B14F-4D97-AF65-F5344CB8AC3E}">
        <p14:creationId xmlns:p14="http://schemas.microsoft.com/office/powerpoint/2010/main" val="115498363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2"/>
            </p:custDataLst>
          </p:nvPr>
        </p:nvSpPr>
        <p:spPr>
          <a:xfrm>
            <a:off x="572307" y="127281"/>
            <a:ext cx="4679987" cy="749263"/>
          </a:xfrm>
          <a:prstGeom prst="rect">
            <a:avLst/>
          </a:prstGeom>
          <a:noFill/>
        </p:spPr>
        <p:txBody>
          <a:bodyPr wrap="square" lIns="63483" tIns="25393" rIns="63483" bIns="25393" rtlCol="0" anchor="b" anchorCtr="0">
            <a:normAutofit/>
          </a:bodyPr>
          <a:lstStyle/>
          <a:p>
            <a:pPr marL="0" indent="0">
              <a:lnSpc>
                <a:spcPct val="100000"/>
              </a:lnSpc>
              <a:spcBef>
                <a:spcPts val="0"/>
              </a:spcBef>
              <a:spcAft>
                <a:spcPts val="0"/>
              </a:spcAft>
              <a:buSzPct val="100000"/>
              <a:buNone/>
            </a:pPr>
            <a:r>
              <a:rPr lang="zh-CN" altLang="en-US" sz="4000" spc="240" dirty="0">
                <a:latin typeface="微软雅黑" panose="020B0503020204020204" pitchFamily="34" charset="-122"/>
                <a:ea typeface="微软雅黑" panose="020B0503020204020204" pitchFamily="34" charset="-122"/>
              </a:rPr>
              <a:t>知识导图</a:t>
            </a:r>
          </a:p>
        </p:txBody>
      </p:sp>
      <p:pic>
        <p:nvPicPr>
          <p:cNvPr id="6" name="图片 5" descr="5.诊断与排除计算机故障">
            <a:extLst>
              <a:ext uri="{FF2B5EF4-FFF2-40B4-BE49-F238E27FC236}">
                <a16:creationId xmlns:a16="http://schemas.microsoft.com/office/drawing/2014/main" id="{77ADF9E0-C87A-4408-B641-B0A71B7A90DB}"/>
              </a:ext>
            </a:extLst>
          </p:cNvPr>
          <p:cNvPicPr>
            <a:picLocks noChangeAspect="1"/>
          </p:cNvPicPr>
          <p:nvPr/>
        </p:nvPicPr>
        <p:blipFill>
          <a:blip r:embed="rId5"/>
          <a:stretch>
            <a:fillRect/>
          </a:stretch>
        </p:blipFill>
        <p:spPr>
          <a:xfrm>
            <a:off x="1889760" y="914400"/>
            <a:ext cx="8607552" cy="5556871"/>
          </a:xfrm>
          <a:prstGeom prst="rect">
            <a:avLst/>
          </a:prstGeom>
        </p:spPr>
      </p:pic>
    </p:spTree>
    <p:custDataLst>
      <p:tags r:id="rId1"/>
    </p:custData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fontScale="92500"/>
          </a:bodyPr>
          <a:lstStyle/>
          <a:p>
            <a:pPr marL="0" indent="0" algn="l">
              <a:lnSpc>
                <a:spcPct val="100000"/>
              </a:lnSpc>
              <a:spcBef>
                <a:spcPts val="0"/>
              </a:spcBef>
              <a:spcAft>
                <a:spcPts val="0"/>
              </a:spcAft>
              <a:buSzPct val="100000"/>
              <a:buNone/>
            </a:pPr>
            <a:r>
              <a:rPr lang="en-US" altLang="zh-CN" sz="2800" b="1" kern="100" dirty="0">
                <a:effectLst/>
                <a:ea typeface="微软雅黑" panose="020B0503020204020204" pitchFamily="34" charset="-122"/>
                <a:cs typeface="微软雅黑" panose="020B0503020204020204" pitchFamily="34" charset="-122"/>
              </a:rPr>
              <a:t>5.6 </a:t>
            </a:r>
            <a:r>
              <a:rPr lang="zh-CN" altLang="zh-CN" sz="2800" b="1" kern="100" dirty="0">
                <a:effectLst/>
                <a:ea typeface="微软雅黑" panose="020B0503020204020204" pitchFamily="34" charset="-122"/>
                <a:cs typeface="微软雅黑" panose="020B0503020204020204" pitchFamily="34" charset="-122"/>
              </a:rPr>
              <a:t>“先软后硬、由外到内”原则（谨慎原则）</a:t>
            </a:r>
            <a:endParaRPr lang="zh-CN" altLang="en-US" sz="6000" b="1" spc="220"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71D65433-1DFB-43F2-964C-3664790D93FD}"/>
              </a:ext>
            </a:extLst>
          </p:cNvPr>
          <p:cNvPicPr>
            <a:picLocks noChangeAspect="1"/>
          </p:cNvPicPr>
          <p:nvPr/>
        </p:nvPicPr>
        <p:blipFill>
          <a:blip r:embed="rId5"/>
          <a:stretch>
            <a:fillRect/>
          </a:stretch>
        </p:blipFill>
        <p:spPr>
          <a:xfrm>
            <a:off x="1955800" y="1095375"/>
            <a:ext cx="8277225" cy="4667250"/>
          </a:xfrm>
          <a:prstGeom prst="rect">
            <a:avLst/>
          </a:prstGeom>
        </p:spPr>
      </p:pic>
    </p:spTree>
    <p:custDataLst>
      <p:tags r:id="rId1"/>
    </p:custDataLst>
    <p:extLst>
      <p:ext uri="{BB962C8B-B14F-4D97-AF65-F5344CB8AC3E}">
        <p14:creationId xmlns:p14="http://schemas.microsoft.com/office/powerpoint/2010/main" val="4117882260"/>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en-US" altLang="zh-CN" sz="2800" b="1" kern="100" dirty="0">
                <a:effectLst/>
                <a:ea typeface="微软雅黑" panose="020B0503020204020204" pitchFamily="34" charset="-122"/>
                <a:cs typeface="微软雅黑" panose="020B0503020204020204" pitchFamily="34" charset="-122"/>
              </a:rPr>
              <a:t>5.7 </a:t>
            </a:r>
            <a:r>
              <a:rPr lang="zh-CN" altLang="zh-CN" sz="2800" b="1" kern="100" dirty="0">
                <a:effectLst/>
                <a:ea typeface="微软雅黑" panose="020B0503020204020204" pitchFamily="34" charset="-122"/>
                <a:cs typeface="微软雅黑" panose="020B0503020204020204" pitchFamily="34" charset="-122"/>
              </a:rPr>
              <a:t>“抓核心问题”原则（核心原则）</a:t>
            </a:r>
            <a:endParaRPr lang="zh-CN" altLang="en-US" sz="8000" b="1" spc="220"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5F64774D-5FDE-4697-8E86-498DFCCD7EEF}"/>
              </a:ext>
            </a:extLst>
          </p:cNvPr>
          <p:cNvPicPr>
            <a:picLocks noChangeAspect="1"/>
          </p:cNvPicPr>
          <p:nvPr/>
        </p:nvPicPr>
        <p:blipFill>
          <a:blip r:embed="rId5"/>
          <a:stretch>
            <a:fillRect/>
          </a:stretch>
        </p:blipFill>
        <p:spPr>
          <a:xfrm>
            <a:off x="2024403" y="1573301"/>
            <a:ext cx="7546355" cy="3517683"/>
          </a:xfrm>
          <a:prstGeom prst="rect">
            <a:avLst/>
          </a:prstGeom>
        </p:spPr>
      </p:pic>
    </p:spTree>
    <p:custDataLst>
      <p:tags r:id="rId1"/>
    </p:custDataLst>
    <p:extLst>
      <p:ext uri="{BB962C8B-B14F-4D97-AF65-F5344CB8AC3E}">
        <p14:creationId xmlns:p14="http://schemas.microsoft.com/office/powerpoint/2010/main" val="4140435155"/>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手动输入 11"/>
          <p:cNvSpPr/>
          <p:nvPr/>
        </p:nvSpPr>
        <p:spPr>
          <a:xfrm flipH="1" flipV="1">
            <a:off x="0" y="675896"/>
            <a:ext cx="12188826" cy="2237991"/>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 name="connsiteX0-151" fmla="*/ 49 w 10017"/>
              <a:gd name="connsiteY0-152" fmla="*/ 1128 h 10385"/>
              <a:gd name="connsiteX1-153" fmla="*/ 10017 w 10017"/>
              <a:gd name="connsiteY1-154" fmla="*/ 0 h 10385"/>
              <a:gd name="connsiteX2-155" fmla="*/ 10017 w 10017"/>
              <a:gd name="connsiteY2-156" fmla="*/ 10000 h 10385"/>
              <a:gd name="connsiteX3-157" fmla="*/ 1 w 10017"/>
              <a:gd name="connsiteY3-158" fmla="*/ 6662 h 10385"/>
              <a:gd name="connsiteX4-159" fmla="*/ 49 w 10017"/>
              <a:gd name="connsiteY4-160" fmla="*/ 1128 h 10385"/>
              <a:gd name="connsiteX0-161" fmla="*/ 0 w 10048"/>
              <a:gd name="connsiteY0-162" fmla="*/ 1212 h 10385"/>
              <a:gd name="connsiteX1-163" fmla="*/ 10048 w 10048"/>
              <a:gd name="connsiteY1-164" fmla="*/ 0 h 10385"/>
              <a:gd name="connsiteX2-165" fmla="*/ 10048 w 10048"/>
              <a:gd name="connsiteY2-166" fmla="*/ 10000 h 10385"/>
              <a:gd name="connsiteX3-167" fmla="*/ 32 w 10048"/>
              <a:gd name="connsiteY3-168" fmla="*/ 6662 h 10385"/>
              <a:gd name="connsiteX4-169" fmla="*/ 0 w 10048"/>
              <a:gd name="connsiteY4-170" fmla="*/ 1212 h 10385"/>
              <a:gd name="connsiteX0-171" fmla="*/ 0 w 10048"/>
              <a:gd name="connsiteY0-172" fmla="*/ 1212 h 10165"/>
              <a:gd name="connsiteX1-173" fmla="*/ 10048 w 10048"/>
              <a:gd name="connsiteY1-174" fmla="*/ 0 h 10165"/>
              <a:gd name="connsiteX2-175" fmla="*/ 10048 w 10048"/>
              <a:gd name="connsiteY2-176" fmla="*/ 10000 h 10165"/>
              <a:gd name="connsiteX3-177" fmla="*/ 64 w 10048"/>
              <a:gd name="connsiteY3-178" fmla="*/ 4648 h 10165"/>
              <a:gd name="connsiteX4-179" fmla="*/ 0 w 10048"/>
              <a:gd name="connsiteY4-180" fmla="*/ 1212 h 10165"/>
              <a:gd name="connsiteX0-181" fmla="*/ 0 w 10048"/>
              <a:gd name="connsiteY0-182" fmla="*/ 1212 h 10161"/>
              <a:gd name="connsiteX1-183" fmla="*/ 10048 w 10048"/>
              <a:gd name="connsiteY1-184" fmla="*/ 0 h 10161"/>
              <a:gd name="connsiteX2-185" fmla="*/ 10048 w 10048"/>
              <a:gd name="connsiteY2-186" fmla="*/ 10000 h 10161"/>
              <a:gd name="connsiteX3-187" fmla="*/ 16 w 10048"/>
              <a:gd name="connsiteY3-188" fmla="*/ 4564 h 10161"/>
              <a:gd name="connsiteX4-189" fmla="*/ 0 w 10048"/>
              <a:gd name="connsiteY4-190" fmla="*/ 1212 h 10161"/>
              <a:gd name="connsiteX0-191" fmla="*/ 0 w 10048"/>
              <a:gd name="connsiteY0-192" fmla="*/ 1212 h 10161"/>
              <a:gd name="connsiteX1-193" fmla="*/ 10048 w 10048"/>
              <a:gd name="connsiteY1-194" fmla="*/ 0 h 10161"/>
              <a:gd name="connsiteX2-195" fmla="*/ 10048 w 10048"/>
              <a:gd name="connsiteY2-196" fmla="*/ 10000 h 10161"/>
              <a:gd name="connsiteX3-197" fmla="*/ 16 w 10048"/>
              <a:gd name="connsiteY3-198" fmla="*/ 4564 h 10161"/>
              <a:gd name="connsiteX4-199" fmla="*/ 0 w 10048"/>
              <a:gd name="connsiteY4-200" fmla="*/ 1212 h 10161"/>
              <a:gd name="connsiteX0-201" fmla="*/ 0 w 10048"/>
              <a:gd name="connsiteY0-202" fmla="*/ 1212 h 11080"/>
              <a:gd name="connsiteX1-203" fmla="*/ 10048 w 10048"/>
              <a:gd name="connsiteY1-204" fmla="*/ 0 h 11080"/>
              <a:gd name="connsiteX2-205" fmla="*/ 10048 w 10048"/>
              <a:gd name="connsiteY2-206" fmla="*/ 10000 h 11080"/>
              <a:gd name="connsiteX3-207" fmla="*/ 16 w 10048"/>
              <a:gd name="connsiteY3-208" fmla="*/ 4564 h 11080"/>
              <a:gd name="connsiteX4-209" fmla="*/ 0 w 10048"/>
              <a:gd name="connsiteY4-210" fmla="*/ 1212 h 11080"/>
              <a:gd name="connsiteX0-211" fmla="*/ 0 w 10048"/>
              <a:gd name="connsiteY0-212" fmla="*/ 1464 h 11332"/>
              <a:gd name="connsiteX1-213" fmla="*/ 10048 w 10048"/>
              <a:gd name="connsiteY1-214" fmla="*/ 0 h 11332"/>
              <a:gd name="connsiteX2-215" fmla="*/ 10048 w 10048"/>
              <a:gd name="connsiteY2-216" fmla="*/ 10252 h 11332"/>
              <a:gd name="connsiteX3-217" fmla="*/ 16 w 10048"/>
              <a:gd name="connsiteY3-218" fmla="*/ 4816 h 11332"/>
              <a:gd name="connsiteX4-219" fmla="*/ 0 w 10048"/>
              <a:gd name="connsiteY4-220" fmla="*/ 1464 h 11332"/>
              <a:gd name="connsiteX0-221" fmla="*/ 0 w 10064"/>
              <a:gd name="connsiteY0-222" fmla="*/ 1800 h 11668"/>
              <a:gd name="connsiteX1-223" fmla="*/ 10064 w 10064"/>
              <a:gd name="connsiteY1-224" fmla="*/ 0 h 11668"/>
              <a:gd name="connsiteX2-225" fmla="*/ 10048 w 10064"/>
              <a:gd name="connsiteY2-226" fmla="*/ 10588 h 11668"/>
              <a:gd name="connsiteX3-227" fmla="*/ 16 w 10064"/>
              <a:gd name="connsiteY3-228" fmla="*/ 5152 h 11668"/>
              <a:gd name="connsiteX4-229" fmla="*/ 0 w 10064"/>
              <a:gd name="connsiteY4-230" fmla="*/ 1800 h 11668"/>
              <a:gd name="connsiteX0-231" fmla="*/ 49 w 10049"/>
              <a:gd name="connsiteY0-232" fmla="*/ 1297 h 11668"/>
              <a:gd name="connsiteX1-233" fmla="*/ 10049 w 10049"/>
              <a:gd name="connsiteY1-234" fmla="*/ 0 h 11668"/>
              <a:gd name="connsiteX2-235" fmla="*/ 10033 w 10049"/>
              <a:gd name="connsiteY2-236" fmla="*/ 10588 h 11668"/>
              <a:gd name="connsiteX3-237" fmla="*/ 1 w 10049"/>
              <a:gd name="connsiteY3-238" fmla="*/ 5152 h 11668"/>
              <a:gd name="connsiteX4-239" fmla="*/ 49 w 10049"/>
              <a:gd name="connsiteY4-240" fmla="*/ 1297 h 11668"/>
              <a:gd name="connsiteX0-241" fmla="*/ 0 w 10064"/>
              <a:gd name="connsiteY0-242" fmla="*/ 1213 h 11668"/>
              <a:gd name="connsiteX1-243" fmla="*/ 10064 w 10064"/>
              <a:gd name="connsiteY1-244" fmla="*/ 0 h 11668"/>
              <a:gd name="connsiteX2-245" fmla="*/ 10048 w 10064"/>
              <a:gd name="connsiteY2-246" fmla="*/ 10588 h 11668"/>
              <a:gd name="connsiteX3-247" fmla="*/ 16 w 10064"/>
              <a:gd name="connsiteY3-248" fmla="*/ 5152 h 11668"/>
              <a:gd name="connsiteX4-249" fmla="*/ 0 w 10064"/>
              <a:gd name="connsiteY4-250" fmla="*/ 1213 h 11668"/>
              <a:gd name="connsiteX0-251" fmla="*/ 0 w 10064"/>
              <a:gd name="connsiteY0-252" fmla="*/ 1213 h 11562"/>
              <a:gd name="connsiteX1-253" fmla="*/ 10064 w 10064"/>
              <a:gd name="connsiteY1-254" fmla="*/ 0 h 11562"/>
              <a:gd name="connsiteX2-255" fmla="*/ 10048 w 10064"/>
              <a:gd name="connsiteY2-256" fmla="*/ 10588 h 11562"/>
              <a:gd name="connsiteX3-257" fmla="*/ 16 w 10064"/>
              <a:gd name="connsiteY3-258" fmla="*/ 4313 h 11562"/>
              <a:gd name="connsiteX4-259" fmla="*/ 0 w 10064"/>
              <a:gd name="connsiteY4-260" fmla="*/ 1213 h 11562"/>
              <a:gd name="connsiteX0-261" fmla="*/ 0 w 10064"/>
              <a:gd name="connsiteY0-262" fmla="*/ 1213 h 11482"/>
              <a:gd name="connsiteX1-263" fmla="*/ 10064 w 10064"/>
              <a:gd name="connsiteY1-264" fmla="*/ 0 h 11482"/>
              <a:gd name="connsiteX2-265" fmla="*/ 10048 w 10064"/>
              <a:gd name="connsiteY2-266" fmla="*/ 10588 h 11482"/>
              <a:gd name="connsiteX3-267" fmla="*/ 16 w 10064"/>
              <a:gd name="connsiteY3-268" fmla="*/ 3558 h 11482"/>
              <a:gd name="connsiteX4-269" fmla="*/ 0 w 10064"/>
              <a:gd name="connsiteY4-270" fmla="*/ 1213 h 11482"/>
              <a:gd name="connsiteX0-271" fmla="*/ 0 w 10064"/>
              <a:gd name="connsiteY0-272" fmla="*/ 1213 h 11745"/>
              <a:gd name="connsiteX1-273" fmla="*/ 10064 w 10064"/>
              <a:gd name="connsiteY1-274" fmla="*/ 0 h 11745"/>
              <a:gd name="connsiteX2-275" fmla="*/ 10048 w 10064"/>
              <a:gd name="connsiteY2-276" fmla="*/ 10588 h 11745"/>
              <a:gd name="connsiteX3-277" fmla="*/ 16 w 10064"/>
              <a:gd name="connsiteY3-278" fmla="*/ 3558 h 11745"/>
              <a:gd name="connsiteX4-279" fmla="*/ 0 w 10064"/>
              <a:gd name="connsiteY4-280" fmla="*/ 1213 h 11745"/>
              <a:gd name="connsiteX0-281" fmla="*/ 0 w 10064"/>
              <a:gd name="connsiteY0-282" fmla="*/ 1213 h 11745"/>
              <a:gd name="connsiteX1-283" fmla="*/ 10064 w 10064"/>
              <a:gd name="connsiteY1-284" fmla="*/ 0 h 11745"/>
              <a:gd name="connsiteX2-285" fmla="*/ 10048 w 10064"/>
              <a:gd name="connsiteY2-286" fmla="*/ 10588 h 11745"/>
              <a:gd name="connsiteX3-287" fmla="*/ 16 w 10064"/>
              <a:gd name="connsiteY3-288" fmla="*/ 3558 h 11745"/>
              <a:gd name="connsiteX4-289" fmla="*/ 0 w 10064"/>
              <a:gd name="connsiteY4-290" fmla="*/ 1213 h 11745"/>
              <a:gd name="connsiteX0-291" fmla="*/ 0 w 10064"/>
              <a:gd name="connsiteY0-292" fmla="*/ 1213 h 11745"/>
              <a:gd name="connsiteX1-293" fmla="*/ 10064 w 10064"/>
              <a:gd name="connsiteY1-294" fmla="*/ 0 h 11745"/>
              <a:gd name="connsiteX2-295" fmla="*/ 10048 w 10064"/>
              <a:gd name="connsiteY2-296" fmla="*/ 10588 h 11745"/>
              <a:gd name="connsiteX3-297" fmla="*/ 16 w 10064"/>
              <a:gd name="connsiteY3-298" fmla="*/ 3558 h 11745"/>
              <a:gd name="connsiteX4-299" fmla="*/ 0 w 10064"/>
              <a:gd name="connsiteY4-300" fmla="*/ 1213 h 11745"/>
              <a:gd name="connsiteX0-301" fmla="*/ 0 w 10064"/>
              <a:gd name="connsiteY0-302" fmla="*/ 1213 h 11745"/>
              <a:gd name="connsiteX1-303" fmla="*/ 10064 w 10064"/>
              <a:gd name="connsiteY1-304" fmla="*/ 0 h 11745"/>
              <a:gd name="connsiteX2-305" fmla="*/ 10048 w 10064"/>
              <a:gd name="connsiteY2-306" fmla="*/ 10588 h 11745"/>
              <a:gd name="connsiteX3-307" fmla="*/ 16 w 10064"/>
              <a:gd name="connsiteY3-308" fmla="*/ 3558 h 11745"/>
              <a:gd name="connsiteX4-309" fmla="*/ 0 w 10064"/>
              <a:gd name="connsiteY4-310" fmla="*/ 1213 h 11745"/>
              <a:gd name="connsiteX0-311" fmla="*/ 0 w 10064"/>
              <a:gd name="connsiteY0-312" fmla="*/ 1213 h 11745"/>
              <a:gd name="connsiteX1-313" fmla="*/ 10064 w 10064"/>
              <a:gd name="connsiteY1-314" fmla="*/ 0 h 11745"/>
              <a:gd name="connsiteX2-315" fmla="*/ 10048 w 10064"/>
              <a:gd name="connsiteY2-316" fmla="*/ 10588 h 11745"/>
              <a:gd name="connsiteX3-317" fmla="*/ 16 w 10064"/>
              <a:gd name="connsiteY3-318" fmla="*/ 3558 h 11745"/>
              <a:gd name="connsiteX4-319" fmla="*/ 0 w 10064"/>
              <a:gd name="connsiteY4-320" fmla="*/ 1213 h 11745"/>
              <a:gd name="connsiteX0-321" fmla="*/ 0 w 10064"/>
              <a:gd name="connsiteY0-322" fmla="*/ 1213 h 11745"/>
              <a:gd name="connsiteX1-323" fmla="*/ 10064 w 10064"/>
              <a:gd name="connsiteY1-324" fmla="*/ 0 h 11745"/>
              <a:gd name="connsiteX2-325" fmla="*/ 10048 w 10064"/>
              <a:gd name="connsiteY2-326" fmla="*/ 10588 h 11745"/>
              <a:gd name="connsiteX3-327" fmla="*/ 16 w 10064"/>
              <a:gd name="connsiteY3-328" fmla="*/ 3558 h 11745"/>
              <a:gd name="connsiteX4-329" fmla="*/ 0 w 10064"/>
              <a:gd name="connsiteY4-330" fmla="*/ 1213 h 11745"/>
              <a:gd name="connsiteX0-331" fmla="*/ 0 w 10064"/>
              <a:gd name="connsiteY0-332" fmla="*/ 1213 h 11807"/>
              <a:gd name="connsiteX1-333" fmla="*/ 10064 w 10064"/>
              <a:gd name="connsiteY1-334" fmla="*/ 0 h 11807"/>
              <a:gd name="connsiteX2-335" fmla="*/ 10048 w 10064"/>
              <a:gd name="connsiteY2-336" fmla="*/ 10588 h 11807"/>
              <a:gd name="connsiteX3-337" fmla="*/ 16 w 10064"/>
              <a:gd name="connsiteY3-338" fmla="*/ 3950 h 11807"/>
              <a:gd name="connsiteX4-339" fmla="*/ 0 w 10064"/>
              <a:gd name="connsiteY4-340" fmla="*/ 1213 h 118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4" h="11807">
                <a:moveTo>
                  <a:pt x="0" y="1213"/>
                </a:moveTo>
                <a:cubicBezTo>
                  <a:pt x="3137" y="6746"/>
                  <a:pt x="8420" y="6737"/>
                  <a:pt x="10064" y="0"/>
                </a:cubicBezTo>
                <a:cubicBezTo>
                  <a:pt x="10059" y="3529"/>
                  <a:pt x="10053" y="7059"/>
                  <a:pt x="10048" y="10588"/>
                </a:cubicBezTo>
                <a:cubicBezTo>
                  <a:pt x="8313" y="13824"/>
                  <a:pt x="3005" y="10280"/>
                  <a:pt x="16" y="3950"/>
                </a:cubicBezTo>
                <a:cubicBezTo>
                  <a:pt x="11" y="2888"/>
                  <a:pt x="5" y="2275"/>
                  <a:pt x="0" y="1213"/>
                </a:cubicBezTo>
                <a:close/>
              </a:path>
            </a:pathLst>
          </a:custGeom>
          <a:gradFill flip="none" rotWithShape="1">
            <a:gsLst>
              <a:gs pos="0">
                <a:srgbClr val="811517"/>
              </a:gs>
              <a:gs pos="50000">
                <a:srgbClr val="DB2624"/>
              </a:gs>
              <a:gs pos="100000">
                <a:srgbClr val="811517"/>
              </a:gs>
            </a:gsLst>
            <a:path path="circle">
              <a:fillToRect l="100000" t="100000"/>
            </a:path>
            <a:tileRect r="-100000" b="-100000"/>
          </a:gra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sp>
        <p:nvSpPr>
          <p:cNvPr id="5" name="文本框 4"/>
          <p:cNvSpPr txBox="1"/>
          <p:nvPr/>
        </p:nvSpPr>
        <p:spPr>
          <a:xfrm>
            <a:off x="914273" y="903280"/>
            <a:ext cx="4674235" cy="1014730"/>
          </a:xfrm>
          <a:prstGeom prst="rect">
            <a:avLst/>
          </a:prstGeom>
          <a:noFill/>
        </p:spPr>
        <p:txBody>
          <a:bodyPr wrap="square" rtlCol="0">
            <a:spAutoFit/>
          </a:bodyPr>
          <a:lstStyle/>
          <a:p>
            <a:r>
              <a:rPr lang="zh-CN" altLang="en-US" sz="6000" dirty="0">
                <a:solidFill>
                  <a:prstClr val="white"/>
                </a:solidFill>
                <a:latin typeface="华文隶书" panose="02010800040101010101" pitchFamily="2" charset="-122"/>
                <a:ea typeface="华文隶书" panose="02010800040101010101" pitchFamily="2" charset="-122"/>
                <a:cs typeface="Arial" panose="020B0604020202020204" pitchFamily="34" charset="0"/>
              </a:rPr>
              <a:t>任务实施</a:t>
            </a:r>
          </a:p>
        </p:txBody>
      </p:sp>
      <p:sp>
        <p:nvSpPr>
          <p:cNvPr id="10" name="文本框 9">
            <a:extLst>
              <a:ext uri="{FF2B5EF4-FFF2-40B4-BE49-F238E27FC236}">
                <a16:creationId xmlns:a16="http://schemas.microsoft.com/office/drawing/2014/main" id="{9377CEBD-A0BF-46BE-80EA-9733DB4643F8}"/>
              </a:ext>
            </a:extLst>
          </p:cNvPr>
          <p:cNvSpPr txBox="1"/>
          <p:nvPr/>
        </p:nvSpPr>
        <p:spPr>
          <a:xfrm>
            <a:off x="469391" y="2466786"/>
            <a:ext cx="11412983" cy="1477328"/>
          </a:xfrm>
          <a:prstGeom prst="rect">
            <a:avLst/>
          </a:prstGeom>
          <a:noFill/>
        </p:spPr>
        <p:txBody>
          <a:bodyPr wrap="square">
            <a:spAutoFit/>
          </a:bodyPr>
          <a:lstStyle/>
          <a:p>
            <a:pPr indent="266700" algn="just"/>
            <a:r>
              <a:rPr lang="en-US" altLang="zh-CN" sz="1800" kern="0" dirty="0">
                <a:effectLst/>
                <a:latin typeface="宋体" panose="02010600030101010101" pitchFamily="2" charset="-122"/>
                <a:ea typeface="宋体" panose="02010600030101010101" pitchFamily="2" charset="-122"/>
              </a:rPr>
              <a:t>1.</a:t>
            </a:r>
            <a:r>
              <a:rPr lang="zh-CN" altLang="zh-CN" sz="1800" kern="0" dirty="0">
                <a:effectLst/>
                <a:latin typeface="Times New Roman" panose="02020603050405020304" pitchFamily="18" charset="0"/>
                <a:ea typeface="宋体" panose="02010600030101010101" pitchFamily="2" charset="-122"/>
              </a:rPr>
              <a:t>分工分组：</a:t>
            </a:r>
            <a:r>
              <a:rPr lang="en-US" altLang="zh-CN" sz="1800" kern="0" dirty="0">
                <a:effectLst/>
                <a:latin typeface="宋体" panose="02010600030101010101" pitchFamily="2" charset="-122"/>
                <a:ea typeface="宋体" panose="02010600030101010101" pitchFamily="2" charset="-122"/>
              </a:rPr>
              <a:t>2</a:t>
            </a:r>
            <a:r>
              <a:rPr lang="zh-CN" altLang="zh-CN" sz="1800" kern="0" dirty="0">
                <a:effectLst/>
                <a:latin typeface="Times New Roman" panose="02020603050405020304" pitchFamily="18" charset="0"/>
                <a:ea typeface="宋体" panose="02010600030101010101" pitchFamily="2" charset="-122"/>
              </a:rPr>
              <a:t>人</a:t>
            </a:r>
            <a:r>
              <a:rPr lang="en-US" altLang="zh-CN" sz="1800" kern="0" dirty="0">
                <a:effectLst/>
                <a:latin typeface="Times New Roman" panose="02020603050405020304" pitchFamily="18" charset="0"/>
                <a:ea typeface="宋体" panose="02010600030101010101" pitchFamily="2" charset="-122"/>
              </a:rPr>
              <a:t>1</a:t>
            </a:r>
            <a:r>
              <a:rPr lang="zh-CN" altLang="zh-CN" sz="1800" kern="0" dirty="0">
                <a:effectLst/>
                <a:latin typeface="Times New Roman" panose="02020603050405020304" pitchFamily="18" charset="0"/>
                <a:ea typeface="宋体" panose="02010600030101010101" pitchFamily="2" charset="-122"/>
              </a:rPr>
              <a:t>组进行演练，组内每人轮流完成一次场景演练，并做好诊断分析过程记录。</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0" dirty="0">
                <a:effectLst/>
                <a:latin typeface="宋体" panose="02010600030101010101" pitchFamily="2" charset="-122"/>
                <a:ea typeface="宋体" panose="02010600030101010101" pitchFamily="2" charset="-122"/>
              </a:rPr>
              <a:t>   A</a:t>
            </a:r>
            <a:r>
              <a:rPr lang="zh-CN" altLang="zh-CN" sz="1800" kern="0" dirty="0">
                <a:effectLst/>
                <a:latin typeface="Times New Roman" panose="02020603050405020304" pitchFamily="18" charset="0"/>
                <a:ea typeface="宋体" panose="02010600030101010101" pitchFamily="2" charset="-122"/>
              </a:rPr>
              <a:t>工程师：描述一种或几种混合型故障现象</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0" dirty="0">
                <a:effectLst/>
                <a:latin typeface="宋体" panose="02010600030101010101" pitchFamily="2" charset="-122"/>
                <a:ea typeface="宋体" panose="02010600030101010101" pitchFamily="2" charset="-122"/>
              </a:rPr>
              <a:t>   B</a:t>
            </a:r>
            <a:r>
              <a:rPr lang="zh-CN" altLang="zh-CN" sz="1800" kern="0" dirty="0">
                <a:effectLst/>
                <a:latin typeface="Times New Roman" panose="02020603050405020304" pitchFamily="18" charset="0"/>
                <a:ea typeface="宋体" panose="02010600030101010101" pitchFamily="2" charset="-122"/>
              </a:rPr>
              <a:t>工程师：根据此故障现象回答说出故障诊断分析思路？（遵照四项基本原则）</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0" dirty="0">
                <a:effectLst/>
                <a:latin typeface="宋体" panose="02010600030101010101" pitchFamily="2" charset="-122"/>
                <a:ea typeface="宋体" panose="02010600030101010101" pitchFamily="2" charset="-122"/>
              </a:rPr>
              <a:t>2.</a:t>
            </a:r>
            <a:r>
              <a:rPr lang="zh-CN" altLang="zh-CN" sz="1800" kern="0" dirty="0">
                <a:effectLst/>
                <a:latin typeface="Times New Roman" panose="02020603050405020304" pitchFamily="18" charset="0"/>
                <a:ea typeface="宋体" panose="02010600030101010101" pitchFamily="2" charset="-122"/>
              </a:rPr>
              <a:t>按照服务规范要求进行面对面交互演练，</a:t>
            </a:r>
            <a:r>
              <a:rPr lang="en-US" altLang="zh-CN" sz="1800" kern="0" dirty="0">
                <a:effectLst/>
                <a:latin typeface="Times New Roman" panose="02020603050405020304" pitchFamily="18" charset="0"/>
                <a:ea typeface="宋体" panose="02010600030101010101" pitchFamily="2" charset="-122"/>
              </a:rPr>
              <a:t>10</a:t>
            </a:r>
            <a:r>
              <a:rPr lang="zh-CN" altLang="zh-CN" sz="1800" kern="0" dirty="0">
                <a:effectLst/>
                <a:latin typeface="Times New Roman" panose="02020603050405020304" pitchFamily="18" charset="0"/>
                <a:ea typeface="宋体" panose="02010600030101010101" pitchFamily="2" charset="-122"/>
              </a:rPr>
              <a:t>分钟内完成，提交并根据记录结果进行互评。</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0" dirty="0">
                <a:effectLst/>
                <a:latin typeface="宋体" panose="02010600030101010101" pitchFamily="2" charset="-122"/>
                <a:ea typeface="宋体" panose="02010600030101010101" pitchFamily="2" charset="-122"/>
              </a:rPr>
              <a:t>3.</a:t>
            </a:r>
            <a:r>
              <a:rPr lang="zh-CN" altLang="zh-CN" sz="1800" kern="0" dirty="0">
                <a:effectLst/>
                <a:latin typeface="Times New Roman" panose="02020603050405020304" pitchFamily="18" charset="0"/>
                <a:ea typeface="宋体" panose="02010600030101010101" pitchFamily="2" charset="-122"/>
              </a:rPr>
              <a:t>填写表</a:t>
            </a:r>
            <a:r>
              <a:rPr lang="zh-CN" altLang="en-US" sz="1800" kern="0" dirty="0">
                <a:latin typeface="Times New Roman" panose="02020603050405020304" pitchFamily="18" charset="0"/>
                <a:ea typeface="宋体" panose="02010600030101010101" pitchFamily="2" charset="-122"/>
              </a:rPr>
              <a:t>格</a:t>
            </a:r>
            <a:r>
              <a:rPr lang="zh-CN" altLang="zh-CN" sz="1800" kern="0" dirty="0">
                <a:effectLst/>
                <a:latin typeface="Times New Roman" panose="02020603050405020304" pitchFamily="18" charset="0"/>
                <a:ea typeface="宋体" panose="02010600030101010101" pitchFamily="2" charset="-122"/>
              </a:rPr>
              <a:t>，记录故障诊断分析结果，完成实训报告。</a:t>
            </a:r>
            <a:endParaRPr lang="zh-CN" altLang="zh-CN" sz="1800" kern="100" dirty="0">
              <a:effectLst/>
              <a:latin typeface="Times New Roman" panose="02020603050405020304" pitchFamily="18" charset="0"/>
              <a:ea typeface="宋体" panose="02010600030101010101" pitchFamily="2" charset="-122"/>
            </a:endParaRPr>
          </a:p>
        </p:txBody>
      </p:sp>
      <p:pic>
        <p:nvPicPr>
          <p:cNvPr id="12" name="图片 11">
            <a:extLst>
              <a:ext uri="{FF2B5EF4-FFF2-40B4-BE49-F238E27FC236}">
                <a16:creationId xmlns:a16="http://schemas.microsoft.com/office/drawing/2014/main" id="{59DD8782-3B04-46D7-AAEB-127C257E675F}"/>
              </a:ext>
            </a:extLst>
          </p:cNvPr>
          <p:cNvPicPr>
            <a:picLocks noChangeAspect="1"/>
          </p:cNvPicPr>
          <p:nvPr/>
        </p:nvPicPr>
        <p:blipFill>
          <a:blip r:embed="rId3">
            <a:alphaModFix amt="50000"/>
          </a:blip>
          <a:stretch>
            <a:fillRect/>
          </a:stretch>
        </p:blipFill>
        <p:spPr>
          <a:xfrm>
            <a:off x="8510016" y="4495602"/>
            <a:ext cx="3678809" cy="2362398"/>
          </a:xfrm>
          <a:prstGeom prst="rect">
            <a:avLst/>
          </a:prstGeom>
        </p:spPr>
      </p:pic>
      <p:graphicFrame>
        <p:nvGraphicFramePr>
          <p:cNvPr id="2" name="表格 1">
            <a:extLst>
              <a:ext uri="{FF2B5EF4-FFF2-40B4-BE49-F238E27FC236}">
                <a16:creationId xmlns:a16="http://schemas.microsoft.com/office/drawing/2014/main" id="{4D520D32-5F09-4770-8995-810EE772F1F4}"/>
              </a:ext>
            </a:extLst>
          </p:cNvPr>
          <p:cNvGraphicFramePr>
            <a:graphicFrameLocks noGrp="1"/>
          </p:cNvGraphicFramePr>
          <p:nvPr>
            <p:extLst>
              <p:ext uri="{D42A27DB-BD31-4B8C-83A1-F6EECF244321}">
                <p14:modId xmlns:p14="http://schemas.microsoft.com/office/powerpoint/2010/main" val="753340084"/>
              </p:ext>
            </p:extLst>
          </p:nvPr>
        </p:nvGraphicFramePr>
        <p:xfrm>
          <a:off x="808421" y="4035716"/>
          <a:ext cx="7729727" cy="2630554"/>
        </p:xfrm>
        <a:graphic>
          <a:graphicData uri="http://schemas.openxmlformats.org/drawingml/2006/table">
            <a:tbl>
              <a:tblPr firstRow="1" firstCol="1" bandRow="1">
                <a:tableStyleId>{5C22544A-7EE6-4342-B048-85BDC9FD1C3A}</a:tableStyleId>
              </a:tblPr>
              <a:tblGrid>
                <a:gridCol w="6262939">
                  <a:extLst>
                    <a:ext uri="{9D8B030D-6E8A-4147-A177-3AD203B41FA5}">
                      <a16:colId xmlns:a16="http://schemas.microsoft.com/office/drawing/2014/main" val="3858400981"/>
                    </a:ext>
                  </a:extLst>
                </a:gridCol>
                <a:gridCol w="853440">
                  <a:extLst>
                    <a:ext uri="{9D8B030D-6E8A-4147-A177-3AD203B41FA5}">
                      <a16:colId xmlns:a16="http://schemas.microsoft.com/office/drawing/2014/main" val="4240217172"/>
                    </a:ext>
                  </a:extLst>
                </a:gridCol>
                <a:gridCol w="613348">
                  <a:extLst>
                    <a:ext uri="{9D8B030D-6E8A-4147-A177-3AD203B41FA5}">
                      <a16:colId xmlns:a16="http://schemas.microsoft.com/office/drawing/2014/main" val="1908206442"/>
                    </a:ext>
                  </a:extLst>
                </a:gridCol>
              </a:tblGrid>
              <a:tr h="203835">
                <a:tc>
                  <a:txBody>
                    <a:bodyPr/>
                    <a:lstStyle/>
                    <a:p>
                      <a:pPr algn="ctr">
                        <a:lnSpc>
                          <a:spcPts val="2000"/>
                        </a:lnSpc>
                      </a:pPr>
                      <a:r>
                        <a:rPr lang="zh-CN" sz="1200" b="0" kern="100">
                          <a:solidFill>
                            <a:schemeClr val="tx1"/>
                          </a:solidFill>
                          <a:effectLst/>
                          <a:latin typeface="+mn-ea"/>
                          <a:ea typeface="+mn-ea"/>
                        </a:rPr>
                        <a:t>故障现象</a:t>
                      </a:r>
                      <a:endParaRPr lang="zh-CN" sz="1600" b="0" kern="100">
                        <a:solidFill>
                          <a:schemeClr val="tx1"/>
                        </a:solidFill>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2000"/>
                        </a:lnSpc>
                      </a:pPr>
                      <a:r>
                        <a:rPr lang="zh-CN" sz="1200" b="0" kern="100">
                          <a:solidFill>
                            <a:schemeClr val="tx1"/>
                          </a:solidFill>
                          <a:effectLst/>
                          <a:latin typeface="+mn-ea"/>
                          <a:ea typeface="+mn-ea"/>
                        </a:rPr>
                        <a:t>分析过程</a:t>
                      </a:r>
                      <a:endParaRPr lang="zh-CN" sz="1600" b="0" kern="100">
                        <a:solidFill>
                          <a:schemeClr val="tx1"/>
                        </a:solidFill>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2000"/>
                        </a:lnSpc>
                      </a:pPr>
                      <a:r>
                        <a:rPr lang="zh-CN" sz="1200" b="0" kern="100">
                          <a:solidFill>
                            <a:schemeClr val="tx1"/>
                          </a:solidFill>
                          <a:effectLst/>
                          <a:latin typeface="+mn-ea"/>
                          <a:ea typeface="+mn-ea"/>
                        </a:rPr>
                        <a:t>结果</a:t>
                      </a:r>
                      <a:endParaRPr lang="zh-CN" sz="1600" b="0" kern="100">
                        <a:solidFill>
                          <a:schemeClr val="tx1"/>
                        </a:solidFill>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80533605"/>
                  </a:ext>
                </a:extLst>
              </a:tr>
              <a:tr h="203835">
                <a:tc>
                  <a:txBody>
                    <a:bodyPr/>
                    <a:lstStyle/>
                    <a:p>
                      <a:pPr algn="l">
                        <a:lnSpc>
                          <a:spcPts val="2000"/>
                        </a:lnSpc>
                      </a:pPr>
                      <a:r>
                        <a:rPr lang="zh-CN" sz="1200" b="0" kern="100">
                          <a:solidFill>
                            <a:schemeClr val="tx1"/>
                          </a:solidFill>
                          <a:effectLst/>
                          <a:latin typeface="+mn-ea"/>
                          <a:ea typeface="+mn-ea"/>
                        </a:rPr>
                        <a:t>用户报修电脑不加电故障，工程师应从哪些方面进行诊断分析？</a:t>
                      </a:r>
                      <a:endParaRPr lang="zh-CN" sz="1600" b="0" kern="100">
                        <a:solidFill>
                          <a:schemeClr val="tx1"/>
                        </a:solidFill>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ts val="2000"/>
                        </a:lnSpc>
                      </a:pPr>
                      <a:r>
                        <a:rPr lang="en-US" sz="1200" b="0" kern="100">
                          <a:solidFill>
                            <a:schemeClr val="tx1"/>
                          </a:solidFill>
                          <a:effectLst/>
                          <a:latin typeface="+mn-ea"/>
                          <a:ea typeface="+mn-ea"/>
                        </a:rPr>
                        <a:t> </a:t>
                      </a:r>
                      <a:endParaRPr lang="zh-CN" sz="1600" b="0" kern="100">
                        <a:solidFill>
                          <a:schemeClr val="tx1"/>
                        </a:solidFill>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ts val="2000"/>
                        </a:lnSpc>
                      </a:pPr>
                      <a:r>
                        <a:rPr lang="en-US" sz="1200" b="0" kern="100">
                          <a:solidFill>
                            <a:schemeClr val="tx1"/>
                          </a:solidFill>
                          <a:effectLst/>
                          <a:latin typeface="+mn-ea"/>
                          <a:ea typeface="+mn-ea"/>
                        </a:rPr>
                        <a:t> </a:t>
                      </a:r>
                      <a:endParaRPr lang="zh-CN" sz="1600" b="0" kern="100">
                        <a:solidFill>
                          <a:schemeClr val="tx1"/>
                        </a:solidFill>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05273695"/>
                  </a:ext>
                </a:extLst>
              </a:tr>
              <a:tr h="213995">
                <a:tc>
                  <a:txBody>
                    <a:bodyPr/>
                    <a:lstStyle/>
                    <a:p>
                      <a:pPr algn="l">
                        <a:lnSpc>
                          <a:spcPts val="2000"/>
                        </a:lnSpc>
                      </a:pPr>
                      <a:r>
                        <a:rPr lang="zh-CN" sz="1200" b="0" kern="100">
                          <a:solidFill>
                            <a:schemeClr val="tx1"/>
                          </a:solidFill>
                          <a:effectLst/>
                          <a:latin typeface="+mn-ea"/>
                          <a:ea typeface="+mn-ea"/>
                        </a:rPr>
                        <a:t>用户报修电脑随机性地蓝屏，工程师应如何诊断？</a:t>
                      </a:r>
                      <a:endParaRPr lang="zh-CN" sz="1600" b="0" kern="100">
                        <a:solidFill>
                          <a:schemeClr val="tx1"/>
                        </a:solidFill>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ts val="2000"/>
                        </a:lnSpc>
                      </a:pPr>
                      <a:r>
                        <a:rPr lang="en-US" sz="1200" b="0" kern="100">
                          <a:solidFill>
                            <a:schemeClr val="tx1"/>
                          </a:solidFill>
                          <a:effectLst/>
                          <a:latin typeface="+mn-ea"/>
                          <a:ea typeface="+mn-ea"/>
                        </a:rPr>
                        <a:t> </a:t>
                      </a:r>
                      <a:endParaRPr lang="zh-CN" sz="1600" b="0" kern="100">
                        <a:solidFill>
                          <a:schemeClr val="tx1"/>
                        </a:solidFill>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ts val="2000"/>
                        </a:lnSpc>
                      </a:pPr>
                      <a:r>
                        <a:rPr lang="en-US" sz="1200" b="0" kern="100">
                          <a:solidFill>
                            <a:schemeClr val="tx1"/>
                          </a:solidFill>
                          <a:effectLst/>
                          <a:latin typeface="+mn-ea"/>
                          <a:ea typeface="+mn-ea"/>
                        </a:rPr>
                        <a:t> </a:t>
                      </a:r>
                      <a:endParaRPr lang="zh-CN" sz="1600" b="0" kern="100">
                        <a:solidFill>
                          <a:schemeClr val="tx1"/>
                        </a:solidFill>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68928122"/>
                  </a:ext>
                </a:extLst>
              </a:tr>
              <a:tr h="203835">
                <a:tc>
                  <a:txBody>
                    <a:bodyPr/>
                    <a:lstStyle/>
                    <a:p>
                      <a:pPr algn="l">
                        <a:lnSpc>
                          <a:spcPts val="2000"/>
                        </a:lnSpc>
                      </a:pPr>
                      <a:r>
                        <a:rPr lang="zh-CN" sz="1200" b="0" kern="100">
                          <a:solidFill>
                            <a:schemeClr val="tx1"/>
                          </a:solidFill>
                          <a:effectLst/>
                          <a:latin typeface="+mn-ea"/>
                          <a:ea typeface="+mn-ea"/>
                        </a:rPr>
                        <a:t>用户报修机器发现如下故障现象：系统运行非常慢、间歇性蓝屏、下载文件时容易死机、硬盘会发出摩擦声、电脑有时开机无法进入系统界面，工程师如何找出问题的核心点？</a:t>
                      </a:r>
                      <a:endParaRPr lang="zh-CN" sz="1600" b="0" kern="100">
                        <a:solidFill>
                          <a:schemeClr val="tx1"/>
                        </a:solidFill>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ts val="2000"/>
                        </a:lnSpc>
                      </a:pPr>
                      <a:r>
                        <a:rPr lang="en-US" sz="1200" b="0" kern="100">
                          <a:solidFill>
                            <a:schemeClr val="tx1"/>
                          </a:solidFill>
                          <a:effectLst/>
                          <a:latin typeface="+mn-ea"/>
                          <a:ea typeface="+mn-ea"/>
                        </a:rPr>
                        <a:t> </a:t>
                      </a:r>
                      <a:endParaRPr lang="zh-CN" sz="1600" b="0" kern="100">
                        <a:solidFill>
                          <a:schemeClr val="tx1"/>
                        </a:solidFill>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ts val="2000"/>
                        </a:lnSpc>
                      </a:pPr>
                      <a:r>
                        <a:rPr lang="en-US" sz="1200" b="0" kern="100">
                          <a:solidFill>
                            <a:schemeClr val="tx1"/>
                          </a:solidFill>
                          <a:effectLst/>
                          <a:latin typeface="+mn-ea"/>
                          <a:ea typeface="+mn-ea"/>
                        </a:rPr>
                        <a:t> </a:t>
                      </a:r>
                      <a:endParaRPr lang="zh-CN" sz="1600" b="0" kern="100">
                        <a:solidFill>
                          <a:schemeClr val="tx1"/>
                        </a:solidFill>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98502937"/>
                  </a:ext>
                </a:extLst>
              </a:tr>
              <a:tr h="213995">
                <a:tc>
                  <a:txBody>
                    <a:bodyPr/>
                    <a:lstStyle/>
                    <a:p>
                      <a:pPr algn="l">
                        <a:lnSpc>
                          <a:spcPts val="2000"/>
                        </a:lnSpc>
                      </a:pPr>
                      <a:r>
                        <a:rPr lang="zh-CN" sz="1200" b="0" kern="100" dirty="0">
                          <a:solidFill>
                            <a:schemeClr val="tx1"/>
                          </a:solidFill>
                          <a:effectLst/>
                          <a:latin typeface="+mn-ea"/>
                          <a:ea typeface="+mn-ea"/>
                        </a:rPr>
                        <a:t>用户报修机器发现如下故障现象：打游戏时随机性花屏、有时开机无显示、屏幕显示色彩异常、独立显卡随机性不转、屏幕有时无法设置最佳分辨率，工程师如何找出问题的核心点？</a:t>
                      </a:r>
                      <a:endParaRPr lang="zh-CN" sz="1600" b="0" kern="100" dirty="0">
                        <a:solidFill>
                          <a:schemeClr val="tx1"/>
                        </a:solidFill>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ts val="2000"/>
                        </a:lnSpc>
                      </a:pPr>
                      <a:r>
                        <a:rPr lang="en-US" sz="1200" b="0" kern="100">
                          <a:solidFill>
                            <a:schemeClr val="tx1"/>
                          </a:solidFill>
                          <a:effectLst/>
                          <a:latin typeface="+mn-ea"/>
                          <a:ea typeface="+mn-ea"/>
                        </a:rPr>
                        <a:t> </a:t>
                      </a:r>
                      <a:endParaRPr lang="zh-CN" sz="1600" b="0" kern="100">
                        <a:solidFill>
                          <a:schemeClr val="tx1"/>
                        </a:solidFill>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ts val="2000"/>
                        </a:lnSpc>
                      </a:pPr>
                      <a:r>
                        <a:rPr lang="en-US" sz="1200" b="0" kern="100">
                          <a:solidFill>
                            <a:schemeClr val="tx1"/>
                          </a:solidFill>
                          <a:effectLst/>
                          <a:latin typeface="+mn-ea"/>
                          <a:ea typeface="+mn-ea"/>
                        </a:rPr>
                        <a:t> </a:t>
                      </a:r>
                      <a:endParaRPr lang="zh-CN" sz="1600" b="0" kern="100">
                        <a:solidFill>
                          <a:schemeClr val="tx1"/>
                        </a:solidFill>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83380043"/>
                  </a:ext>
                </a:extLst>
              </a:tr>
              <a:tr h="203835">
                <a:tc>
                  <a:txBody>
                    <a:bodyPr/>
                    <a:lstStyle/>
                    <a:p>
                      <a:pPr algn="l">
                        <a:lnSpc>
                          <a:spcPts val="2000"/>
                        </a:lnSpc>
                      </a:pPr>
                      <a:r>
                        <a:rPr lang="zh-CN" sz="1200" b="0" kern="100">
                          <a:solidFill>
                            <a:schemeClr val="tx1"/>
                          </a:solidFill>
                          <a:effectLst/>
                          <a:latin typeface="+mn-ea"/>
                          <a:ea typeface="+mn-ea"/>
                        </a:rPr>
                        <a:t>用户报修机器反映如下故障现象：开机</a:t>
                      </a:r>
                      <a:r>
                        <a:rPr lang="en-US" sz="1200" b="0" kern="100">
                          <a:solidFill>
                            <a:schemeClr val="tx1"/>
                          </a:solidFill>
                          <a:effectLst/>
                          <a:latin typeface="+mn-ea"/>
                          <a:ea typeface="+mn-ea"/>
                        </a:rPr>
                        <a:t>30</a:t>
                      </a:r>
                      <a:r>
                        <a:rPr lang="zh-CN" sz="1200" b="0" kern="100">
                          <a:solidFill>
                            <a:schemeClr val="tx1"/>
                          </a:solidFill>
                          <a:effectLst/>
                          <a:latin typeface="+mn-ea"/>
                          <a:ea typeface="+mn-ea"/>
                        </a:rPr>
                        <a:t>秒后才进入界面、进入系统界面后随意打开一两程序</a:t>
                      </a:r>
                      <a:r>
                        <a:rPr lang="en-US" sz="1200" b="0" kern="100">
                          <a:solidFill>
                            <a:schemeClr val="tx1"/>
                          </a:solidFill>
                          <a:effectLst/>
                          <a:latin typeface="+mn-ea"/>
                          <a:ea typeface="+mn-ea"/>
                        </a:rPr>
                        <a:t>CPU</a:t>
                      </a:r>
                      <a:r>
                        <a:rPr lang="zh-CN" sz="1200" b="0" kern="100">
                          <a:solidFill>
                            <a:schemeClr val="tx1"/>
                          </a:solidFill>
                          <a:effectLst/>
                          <a:latin typeface="+mn-ea"/>
                          <a:ea typeface="+mn-ea"/>
                        </a:rPr>
                        <a:t>占用率就接近</a:t>
                      </a:r>
                      <a:r>
                        <a:rPr lang="en-US" sz="1200" b="0" kern="100">
                          <a:solidFill>
                            <a:schemeClr val="tx1"/>
                          </a:solidFill>
                          <a:effectLst/>
                          <a:latin typeface="+mn-ea"/>
                          <a:ea typeface="+mn-ea"/>
                        </a:rPr>
                        <a:t>90%</a:t>
                      </a:r>
                      <a:r>
                        <a:rPr lang="zh-CN" sz="1200" b="0" kern="100">
                          <a:solidFill>
                            <a:schemeClr val="tx1"/>
                          </a:solidFill>
                          <a:effectLst/>
                          <a:latin typeface="+mn-ea"/>
                          <a:ea typeface="+mn-ea"/>
                        </a:rPr>
                        <a:t>、系统运行时经常性死机、</a:t>
                      </a:r>
                      <a:r>
                        <a:rPr lang="en-US" sz="1200" b="0" kern="100">
                          <a:solidFill>
                            <a:schemeClr val="tx1"/>
                          </a:solidFill>
                          <a:effectLst/>
                          <a:latin typeface="+mn-ea"/>
                          <a:ea typeface="+mn-ea"/>
                        </a:rPr>
                        <a:t>CPU</a:t>
                      </a:r>
                      <a:r>
                        <a:rPr lang="zh-CN" sz="1200" b="0" kern="100">
                          <a:solidFill>
                            <a:schemeClr val="tx1"/>
                          </a:solidFill>
                          <a:effectLst/>
                          <a:latin typeface="+mn-ea"/>
                          <a:ea typeface="+mn-ea"/>
                        </a:rPr>
                        <a:t>风扇转动声音大、硬盘指示灯经常性闪动、机器配置为</a:t>
                      </a:r>
                      <a:r>
                        <a:rPr lang="en-US" sz="1200" b="0" kern="100">
                          <a:solidFill>
                            <a:schemeClr val="tx1"/>
                          </a:solidFill>
                          <a:effectLst/>
                          <a:latin typeface="+mn-ea"/>
                          <a:ea typeface="+mn-ea"/>
                        </a:rPr>
                        <a:t>AMD E1-2100CPU</a:t>
                      </a:r>
                      <a:r>
                        <a:rPr lang="zh-CN" sz="1200" b="0" kern="100">
                          <a:solidFill>
                            <a:schemeClr val="tx1"/>
                          </a:solidFill>
                          <a:effectLst/>
                          <a:latin typeface="+mn-ea"/>
                          <a:ea typeface="+mn-ea"/>
                        </a:rPr>
                        <a:t>、</a:t>
                      </a:r>
                      <a:r>
                        <a:rPr lang="en-US" sz="1200" b="0" kern="100">
                          <a:solidFill>
                            <a:schemeClr val="tx1"/>
                          </a:solidFill>
                          <a:effectLst/>
                          <a:latin typeface="+mn-ea"/>
                          <a:ea typeface="+mn-ea"/>
                        </a:rPr>
                        <a:t>4G</a:t>
                      </a:r>
                      <a:r>
                        <a:rPr lang="zh-CN" sz="1200" b="0" kern="100">
                          <a:solidFill>
                            <a:schemeClr val="tx1"/>
                          </a:solidFill>
                          <a:effectLst/>
                          <a:latin typeface="+mn-ea"/>
                          <a:ea typeface="+mn-ea"/>
                        </a:rPr>
                        <a:t>内存、</a:t>
                      </a:r>
                      <a:r>
                        <a:rPr lang="en-US" sz="1200" b="0" kern="100">
                          <a:solidFill>
                            <a:schemeClr val="tx1"/>
                          </a:solidFill>
                          <a:effectLst/>
                          <a:latin typeface="+mn-ea"/>
                          <a:ea typeface="+mn-ea"/>
                        </a:rPr>
                        <a:t>500G</a:t>
                      </a:r>
                      <a:r>
                        <a:rPr lang="zh-CN" sz="1200" b="0" kern="100">
                          <a:solidFill>
                            <a:schemeClr val="tx1"/>
                          </a:solidFill>
                          <a:effectLst/>
                          <a:latin typeface="+mn-ea"/>
                          <a:ea typeface="+mn-ea"/>
                        </a:rPr>
                        <a:t>笔记本机械硬盘、</a:t>
                      </a:r>
                      <a:r>
                        <a:rPr lang="en-US" sz="1200" b="0" kern="100">
                          <a:solidFill>
                            <a:schemeClr val="tx1"/>
                          </a:solidFill>
                          <a:effectLst/>
                          <a:latin typeface="+mn-ea"/>
                          <a:ea typeface="+mn-ea"/>
                        </a:rPr>
                        <a:t>win10</a:t>
                      </a:r>
                      <a:r>
                        <a:rPr lang="zh-CN" sz="1200" b="0" kern="100">
                          <a:solidFill>
                            <a:schemeClr val="tx1"/>
                          </a:solidFill>
                          <a:effectLst/>
                          <a:latin typeface="+mn-ea"/>
                          <a:ea typeface="+mn-ea"/>
                        </a:rPr>
                        <a:t>系统，根据这一情况，工程师如何找出问题的核心点？</a:t>
                      </a:r>
                      <a:endParaRPr lang="zh-CN" sz="1600" b="0" kern="100">
                        <a:solidFill>
                          <a:schemeClr val="tx1"/>
                        </a:solidFill>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ts val="2000"/>
                        </a:lnSpc>
                      </a:pPr>
                      <a:r>
                        <a:rPr lang="en-US" sz="1200" b="0" kern="100">
                          <a:solidFill>
                            <a:schemeClr val="tx1"/>
                          </a:solidFill>
                          <a:effectLst/>
                          <a:latin typeface="+mn-ea"/>
                          <a:ea typeface="+mn-ea"/>
                        </a:rPr>
                        <a:t> </a:t>
                      </a:r>
                      <a:endParaRPr lang="zh-CN" sz="1600" b="0" kern="100">
                        <a:solidFill>
                          <a:schemeClr val="tx1"/>
                        </a:solidFill>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ts val="2000"/>
                        </a:lnSpc>
                      </a:pPr>
                      <a:r>
                        <a:rPr lang="en-US" sz="1200" b="0" kern="100" dirty="0">
                          <a:solidFill>
                            <a:schemeClr val="tx1"/>
                          </a:solidFill>
                          <a:effectLst/>
                          <a:latin typeface="+mn-ea"/>
                          <a:ea typeface="+mn-ea"/>
                        </a:rPr>
                        <a:t> </a:t>
                      </a:r>
                      <a:endParaRPr lang="zh-CN" sz="1600" b="0" kern="100" dirty="0">
                        <a:solidFill>
                          <a:schemeClr val="tx1"/>
                        </a:solidFill>
                        <a:effectLst/>
                        <a:latin typeface="+mn-ea"/>
                        <a:ea typeface="+mn-ea"/>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79760841"/>
                  </a:ext>
                </a:extLst>
              </a:tr>
            </a:tbl>
          </a:graphicData>
        </a:graphic>
      </p:graphicFrame>
    </p:spTree>
    <p:extLst>
      <p:ext uri="{BB962C8B-B14F-4D97-AF65-F5344CB8AC3E}">
        <p14:creationId xmlns:p14="http://schemas.microsoft.com/office/powerpoint/2010/main" val="3164931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11522312" cy="761802"/>
          </a:xfrm>
          <a:prstGeom prst="rect">
            <a:avLst/>
          </a:prstGeom>
          <a:noFill/>
        </p:spPr>
        <p:txBody>
          <a:bodyPr wrap="square" lIns="63483" tIns="25393" rIns="63483" bIns="25393" rtlCol="0" anchor="ctr" anchorCtr="0">
            <a:noAutofit/>
          </a:bodyPr>
          <a:lstStyle/>
          <a:p>
            <a:pPr marL="0" indent="0" algn="l">
              <a:lnSpc>
                <a:spcPct val="100000"/>
              </a:lnSpc>
              <a:spcBef>
                <a:spcPts val="0"/>
              </a:spcBef>
              <a:spcAft>
                <a:spcPts val="0"/>
              </a:spcAft>
              <a:buSzPct val="100000"/>
              <a:buNone/>
            </a:pPr>
            <a:r>
              <a:rPr lang="zh-CN" altLang="en-US" sz="2800" b="1" kern="100" dirty="0">
                <a:effectLst/>
                <a:ea typeface="微软雅黑" panose="020B0503020204020204" pitchFamily="34" charset="-122"/>
                <a:cs typeface="微软雅黑" panose="020B0503020204020204" pitchFamily="34" charset="-122"/>
              </a:rPr>
              <a:t>直通职场：</a:t>
            </a:r>
            <a:r>
              <a:rPr lang="zh-CN" altLang="zh-CN" b="1" kern="100" dirty="0">
                <a:effectLst/>
                <a:ea typeface="微软雅黑" panose="020B0503020204020204" pitchFamily="34" charset="-122"/>
                <a:cs typeface="微软雅黑" panose="020B0503020204020204" pitchFamily="34" charset="-122"/>
              </a:rPr>
              <a:t>电脑同时出现多种故障现象，工程师应如何找准问题的关键点</a:t>
            </a:r>
            <a:r>
              <a:rPr lang="zh-CN" altLang="en-US" b="1" kern="100" dirty="0">
                <a:effectLst/>
                <a:ea typeface="微软雅黑" panose="020B0503020204020204" pitchFamily="34" charset="-122"/>
                <a:cs typeface="微软雅黑" panose="020B0503020204020204" pitchFamily="34" charset="-122"/>
              </a:rPr>
              <a:t>？</a:t>
            </a:r>
            <a:endParaRPr lang="zh-CN" altLang="en-US" sz="4000" b="1" spc="220" dirty="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99ACEE4B-5DB9-4FB1-8841-4210EAE28D53}"/>
              </a:ext>
            </a:extLst>
          </p:cNvPr>
          <p:cNvSpPr txBox="1"/>
          <p:nvPr/>
        </p:nvSpPr>
        <p:spPr>
          <a:xfrm>
            <a:off x="610212" y="989051"/>
            <a:ext cx="10968400" cy="1077218"/>
          </a:xfrm>
          <a:prstGeom prst="rect">
            <a:avLst/>
          </a:prstGeom>
          <a:noFill/>
        </p:spPr>
        <p:txBody>
          <a:bodyPr wrap="square">
            <a:spAutoFit/>
          </a:bodyPr>
          <a:lstStyle/>
          <a:p>
            <a:pPr algn="just"/>
            <a:r>
              <a:rPr lang="zh-CN" altLang="zh-CN" sz="2400" b="1" kern="100" dirty="0">
                <a:effectLst/>
                <a:latin typeface="Times New Roman" panose="02020603050405020304" pitchFamily="18" charset="0"/>
                <a:ea typeface="宋体" panose="02010600030101010101" pitchFamily="2" charset="-122"/>
              </a:rPr>
              <a:t>职场情境：</a:t>
            </a:r>
            <a:endParaRPr lang="en-US" altLang="zh-CN" sz="2400" b="1" kern="100" dirty="0">
              <a:effectLst/>
              <a:latin typeface="Times New Roman" panose="02020603050405020304" pitchFamily="18" charset="0"/>
              <a:ea typeface="宋体" panose="02010600030101010101" pitchFamily="2" charset="-122"/>
            </a:endParaRPr>
          </a:p>
          <a:p>
            <a:pPr algn="just"/>
            <a:r>
              <a:rPr lang="en-US" altLang="zh-CN" sz="2000" b="1" kern="100" dirty="0">
                <a:latin typeface="+mn-ea"/>
              </a:rPr>
              <a:t>        </a:t>
            </a:r>
            <a:r>
              <a:rPr lang="zh-CN" altLang="zh-CN" sz="2000" kern="100" dirty="0">
                <a:effectLst/>
                <a:latin typeface="+mn-ea"/>
              </a:rPr>
              <a:t>顾客送修一台笔记本电脑，</a:t>
            </a:r>
            <a:r>
              <a:rPr lang="zh-CN" altLang="zh-CN" sz="2000" dirty="0">
                <a:effectLst/>
                <a:latin typeface="+mn-ea"/>
              </a:rPr>
              <a:t>故障现象为：系统运行非常慢、间歇性蓝屏、下载文件时容易死机、硬盘会发出摩擦声、电脑有时开机无法进入系统界面，工程师如何找出问题的核心点？</a:t>
            </a:r>
            <a:r>
              <a:rPr lang="zh-CN" altLang="zh-CN" sz="2000" b="1" kern="100" dirty="0">
                <a:effectLst/>
                <a:latin typeface="+mn-ea"/>
              </a:rPr>
              <a:t> </a:t>
            </a:r>
            <a:endParaRPr lang="zh-CN" altLang="zh-CN" sz="2000" dirty="0">
              <a:effectLst/>
              <a:latin typeface="+mn-ea"/>
            </a:endParaRPr>
          </a:p>
        </p:txBody>
      </p:sp>
      <p:sp>
        <p:nvSpPr>
          <p:cNvPr id="11" name="文本框 10">
            <a:extLst>
              <a:ext uri="{FF2B5EF4-FFF2-40B4-BE49-F238E27FC236}">
                <a16:creationId xmlns:a16="http://schemas.microsoft.com/office/drawing/2014/main" id="{65522563-E77E-492E-8589-61F24110A70C}"/>
              </a:ext>
            </a:extLst>
          </p:cNvPr>
          <p:cNvSpPr txBox="1"/>
          <p:nvPr/>
        </p:nvSpPr>
        <p:spPr>
          <a:xfrm>
            <a:off x="523384" y="2182637"/>
            <a:ext cx="11055228" cy="3293209"/>
          </a:xfrm>
          <a:prstGeom prst="rect">
            <a:avLst/>
          </a:prstGeom>
          <a:noFill/>
        </p:spPr>
        <p:txBody>
          <a:bodyPr wrap="square">
            <a:spAutoFit/>
          </a:bodyPr>
          <a:lstStyle/>
          <a:p>
            <a:pPr algn="just"/>
            <a:r>
              <a:rPr lang="zh-CN" altLang="zh-CN" sz="2400" b="1" kern="100" dirty="0">
                <a:effectLst/>
                <a:latin typeface="Times New Roman" panose="02020603050405020304" pitchFamily="18" charset="0"/>
                <a:ea typeface="宋体" panose="02010600030101010101" pitchFamily="2" charset="-122"/>
              </a:rPr>
              <a:t>情境分析：</a:t>
            </a:r>
            <a:endParaRPr lang="en-US" altLang="zh-CN" sz="2400" b="1" kern="100" dirty="0">
              <a:effectLst/>
              <a:latin typeface="Times New Roman" panose="02020603050405020304" pitchFamily="18" charset="0"/>
              <a:ea typeface="宋体" panose="02010600030101010101" pitchFamily="2" charset="-122"/>
            </a:endParaRPr>
          </a:p>
          <a:p>
            <a:pPr indent="266700" algn="just"/>
            <a:r>
              <a:rPr lang="en-US" altLang="zh-CN" b="1" kern="100" dirty="0">
                <a:latin typeface="Times New Roman" panose="02020603050405020304" pitchFamily="18" charset="0"/>
                <a:ea typeface="宋体" panose="02010600030101010101" pitchFamily="2" charset="-122"/>
              </a:rPr>
              <a:t>     </a:t>
            </a:r>
            <a:r>
              <a:rPr lang="zh-CN" altLang="zh-CN" sz="2000" kern="100" dirty="0">
                <a:effectLst/>
                <a:latin typeface="+mn-ea"/>
              </a:rPr>
              <a:t>首先，根据顾客所描述的故障现象进行逐个分析，分别存哪些可能原因，然后再做出综合判断。参考分析如下：</a:t>
            </a:r>
            <a:endParaRPr lang="zh-CN" altLang="zh-CN" sz="2000" dirty="0">
              <a:effectLst/>
              <a:latin typeface="+mn-ea"/>
            </a:endParaRPr>
          </a:p>
          <a:p>
            <a:pPr indent="266700" algn="just"/>
            <a:r>
              <a:rPr lang="en-US" altLang="zh-CN" sz="2000" kern="100" dirty="0">
                <a:effectLst/>
                <a:latin typeface="+mn-ea"/>
              </a:rPr>
              <a:t>1.</a:t>
            </a:r>
            <a:r>
              <a:rPr lang="zh-CN" altLang="zh-CN" sz="2000" kern="100" dirty="0">
                <a:effectLst/>
                <a:latin typeface="+mn-ea"/>
              </a:rPr>
              <a:t>系统运行慢，可能的原因有所打开的文件占用内存容量大、</a:t>
            </a:r>
            <a:r>
              <a:rPr lang="en-US" altLang="zh-CN" sz="2000" kern="100" dirty="0">
                <a:effectLst/>
                <a:latin typeface="+mn-ea"/>
              </a:rPr>
              <a:t>CPU</a:t>
            </a:r>
            <a:r>
              <a:rPr lang="zh-CN" altLang="zh-CN" sz="2000" kern="100" dirty="0">
                <a:effectLst/>
                <a:latin typeface="+mn-ea"/>
              </a:rPr>
              <a:t>占用率高，机器本身内存容量偏小，系统盘部分损坏，操作系统没有定期优化而引起的运行卡顿等原因；</a:t>
            </a:r>
            <a:endParaRPr lang="zh-CN" altLang="zh-CN" sz="2000" dirty="0">
              <a:effectLst/>
              <a:latin typeface="+mn-ea"/>
            </a:endParaRPr>
          </a:p>
          <a:p>
            <a:pPr indent="266700" algn="just"/>
            <a:r>
              <a:rPr lang="en-US" altLang="zh-CN" sz="2000" kern="100" dirty="0">
                <a:effectLst/>
                <a:latin typeface="+mn-ea"/>
              </a:rPr>
              <a:t>2.</a:t>
            </a:r>
            <a:r>
              <a:rPr lang="zh-CN" altLang="zh-CN" sz="2000" kern="100" dirty="0">
                <a:effectLst/>
                <a:latin typeface="+mn-ea"/>
              </a:rPr>
              <a:t>间歇性蓝屏，可能的原因有内存条接触不良、硬盘部分数据损坏、屏幕本身故障、屏线接触不良或损坏，系统中毒等原因；</a:t>
            </a:r>
            <a:endParaRPr lang="zh-CN" altLang="zh-CN" sz="2000" dirty="0">
              <a:effectLst/>
              <a:latin typeface="+mn-ea"/>
            </a:endParaRPr>
          </a:p>
          <a:p>
            <a:pPr indent="266700" algn="just"/>
            <a:r>
              <a:rPr lang="en-US" altLang="zh-CN" sz="2000" kern="100" dirty="0">
                <a:effectLst/>
                <a:latin typeface="+mn-ea"/>
              </a:rPr>
              <a:t>3.</a:t>
            </a:r>
            <a:r>
              <a:rPr lang="zh-CN" altLang="zh-CN" sz="2000" kern="100" dirty="0">
                <a:effectLst/>
                <a:latin typeface="+mn-ea"/>
              </a:rPr>
              <a:t>下载文件时容易死机，可能的原因有内存运行容量不足、硬盘部分坏道读写速度慢等；</a:t>
            </a:r>
            <a:endParaRPr lang="zh-CN" altLang="zh-CN" sz="2000" dirty="0">
              <a:effectLst/>
              <a:latin typeface="+mn-ea"/>
            </a:endParaRPr>
          </a:p>
          <a:p>
            <a:pPr indent="266700" algn="just"/>
            <a:r>
              <a:rPr lang="en-US" altLang="zh-CN" sz="2000" kern="100" dirty="0">
                <a:effectLst/>
                <a:latin typeface="+mn-ea"/>
              </a:rPr>
              <a:t>4.</a:t>
            </a:r>
            <a:r>
              <a:rPr lang="zh-CN" altLang="zh-CN" sz="2000" kern="100" dirty="0">
                <a:effectLst/>
                <a:latin typeface="+mn-ea"/>
              </a:rPr>
              <a:t>硬盘会发出摩擦声，最大的可能是机械硬盘坏道引起的磁头与磁盘摩擦而发出的声音；</a:t>
            </a:r>
            <a:endParaRPr lang="zh-CN" altLang="zh-CN" sz="2000" dirty="0">
              <a:effectLst/>
              <a:latin typeface="+mn-ea"/>
            </a:endParaRPr>
          </a:p>
          <a:p>
            <a:pPr indent="266700" algn="just"/>
            <a:r>
              <a:rPr lang="en-US" altLang="zh-CN" sz="2000" kern="100" dirty="0">
                <a:effectLst/>
                <a:latin typeface="+mn-ea"/>
              </a:rPr>
              <a:t>5.</a:t>
            </a:r>
            <a:r>
              <a:rPr lang="zh-CN" altLang="zh-CN" sz="2000" kern="100" dirty="0">
                <a:effectLst/>
                <a:latin typeface="+mn-ea"/>
              </a:rPr>
              <a:t>电脑有时开机无法进入系统界面，最大的可能是开机时无法正常进入硬盘系统而引起。</a:t>
            </a:r>
            <a:endParaRPr lang="zh-CN" altLang="zh-CN" sz="2000" dirty="0">
              <a:effectLst/>
              <a:latin typeface="+mn-ea"/>
            </a:endParaRPr>
          </a:p>
        </p:txBody>
      </p:sp>
      <p:sp>
        <p:nvSpPr>
          <p:cNvPr id="12" name="文本框 11">
            <a:extLst>
              <a:ext uri="{FF2B5EF4-FFF2-40B4-BE49-F238E27FC236}">
                <a16:creationId xmlns:a16="http://schemas.microsoft.com/office/drawing/2014/main" id="{CEFD833D-B117-45BE-9FFF-3130D9BBB9AA}"/>
              </a:ext>
            </a:extLst>
          </p:cNvPr>
          <p:cNvSpPr txBox="1"/>
          <p:nvPr/>
        </p:nvSpPr>
        <p:spPr>
          <a:xfrm>
            <a:off x="523384" y="5481001"/>
            <a:ext cx="11055228" cy="1077218"/>
          </a:xfrm>
          <a:prstGeom prst="rect">
            <a:avLst/>
          </a:prstGeom>
          <a:noFill/>
        </p:spPr>
        <p:txBody>
          <a:bodyPr wrap="square">
            <a:spAutoFit/>
          </a:bodyPr>
          <a:lstStyle/>
          <a:p>
            <a:pPr algn="just"/>
            <a:r>
              <a:rPr lang="zh-CN" altLang="zh-CN" sz="2400" b="1" kern="100" dirty="0">
                <a:effectLst/>
                <a:latin typeface="Times New Roman" panose="02020603050405020304" pitchFamily="18" charset="0"/>
                <a:ea typeface="宋体" panose="02010600030101010101" pitchFamily="2" charset="-122"/>
              </a:rPr>
              <a:t>解决方案：</a:t>
            </a:r>
            <a:endParaRPr lang="en-US" altLang="zh-CN" sz="2400" b="1" kern="100" dirty="0">
              <a:effectLst/>
              <a:latin typeface="Times New Roman" panose="02020603050405020304" pitchFamily="18" charset="0"/>
              <a:ea typeface="宋体" panose="02010600030101010101" pitchFamily="2" charset="-122"/>
            </a:endParaRPr>
          </a:p>
          <a:p>
            <a:pPr indent="266700" algn="just"/>
            <a:r>
              <a:rPr lang="en-US" altLang="zh-CN" sz="2000" kern="100" dirty="0">
                <a:effectLst/>
                <a:latin typeface="Times New Roman" panose="02020603050405020304" pitchFamily="18" charset="0"/>
                <a:ea typeface="宋体" panose="02010600030101010101" pitchFamily="2" charset="-122"/>
              </a:rPr>
              <a:t>    </a:t>
            </a:r>
            <a:r>
              <a:rPr lang="zh-CN" altLang="zh-CN" sz="2000" kern="100" dirty="0">
                <a:latin typeface="+mn-ea"/>
              </a:rPr>
              <a:t>根据以上故障现象可能存在的原因进行综合分析，抓住核心问题，很快就能得出是机械硬盘损坏引起的，更换硬盘并重装操作系统，故障可得到解决。</a:t>
            </a:r>
          </a:p>
        </p:txBody>
      </p:sp>
    </p:spTree>
    <p:custDataLst>
      <p:tags r:id="rId1"/>
    </p:custDataLst>
    <p:extLst>
      <p:ext uri="{BB962C8B-B14F-4D97-AF65-F5344CB8AC3E}">
        <p14:creationId xmlns:p14="http://schemas.microsoft.com/office/powerpoint/2010/main" val="1051636410"/>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3" y="110881"/>
            <a:ext cx="10078713" cy="761802"/>
          </a:xfrm>
          <a:prstGeom prst="rect">
            <a:avLst/>
          </a:prstGeom>
          <a:noFill/>
        </p:spPr>
        <p:txBody>
          <a:bodyPr wrap="square" lIns="63483" tIns="25393" rIns="63483" bIns="25393" rtlCol="0" anchor="ctr" anchorCtr="0">
            <a:noAutofit/>
          </a:bodyPr>
          <a:lstStyle/>
          <a:p>
            <a:pPr marL="0" indent="0" algn="l">
              <a:lnSpc>
                <a:spcPct val="100000"/>
              </a:lnSpc>
              <a:spcBef>
                <a:spcPts val="0"/>
              </a:spcBef>
              <a:spcAft>
                <a:spcPts val="0"/>
              </a:spcAft>
              <a:buSzPct val="100000"/>
              <a:buNone/>
            </a:pPr>
            <a:r>
              <a:rPr lang="zh-CN" altLang="en-US" sz="2800" b="1" kern="100" dirty="0">
                <a:effectLst/>
                <a:ea typeface="微软雅黑" panose="020B0503020204020204" pitchFamily="34" charset="-122"/>
                <a:cs typeface="微软雅黑" panose="020B0503020204020204" pitchFamily="34" charset="-122"/>
              </a:rPr>
              <a:t>知识拓展：</a:t>
            </a:r>
            <a:r>
              <a:rPr lang="zh-CN" altLang="zh-CN" b="1" kern="100" dirty="0">
                <a:effectLst/>
                <a:ea typeface="微软雅黑" panose="020B0503020204020204" pitchFamily="34" charset="-122"/>
                <a:cs typeface="微软雅黑" panose="020B0503020204020204" pitchFamily="34" charset="-122"/>
              </a:rPr>
              <a:t>电脑故障的检查和处理基本流程</a:t>
            </a:r>
            <a:endParaRPr lang="zh-CN" altLang="en-US" sz="5400" b="1" spc="220"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57169A93-62EC-4A42-9AF8-46D874E7C85F}"/>
              </a:ext>
            </a:extLst>
          </p:cNvPr>
          <p:cNvSpPr txBox="1"/>
          <p:nvPr/>
        </p:nvSpPr>
        <p:spPr>
          <a:xfrm>
            <a:off x="787741" y="1066617"/>
            <a:ext cx="10345697" cy="4454233"/>
          </a:xfrm>
          <a:prstGeom prst="rect">
            <a:avLst/>
          </a:prstGeom>
          <a:noFill/>
        </p:spPr>
        <p:txBody>
          <a:bodyPr wrap="square">
            <a:spAutoFit/>
          </a:bodyPr>
          <a:lstStyle/>
          <a:p>
            <a:pPr algn="just" latinLnBrk="1">
              <a:lnSpc>
                <a:spcPct val="150000"/>
              </a:lnSpc>
            </a:pPr>
            <a:r>
              <a:rPr lang="zh-CN" altLang="zh-CN" sz="2400" kern="0" dirty="0">
                <a:solidFill>
                  <a:srgbClr val="000000"/>
                </a:solidFill>
                <a:effectLst/>
                <a:latin typeface="+mn-ea"/>
                <a:cs typeface="宋体" panose="02010600030101010101" pitchFamily="2" charset="-122"/>
              </a:rPr>
              <a:t>在电脑出现故障时，通常会按以下几点进行检查和处理：</a:t>
            </a:r>
            <a:endParaRPr lang="zh-CN" altLang="zh-CN" sz="2400" kern="100" dirty="0">
              <a:effectLst/>
              <a:latin typeface="+mn-ea"/>
            </a:endParaRPr>
          </a:p>
          <a:p>
            <a:pPr algn="just" latinLnBrk="1">
              <a:lnSpc>
                <a:spcPct val="150000"/>
              </a:lnSpc>
            </a:pPr>
            <a:r>
              <a:rPr lang="en-US" altLang="zh-CN" sz="2400" kern="0" dirty="0">
                <a:solidFill>
                  <a:srgbClr val="000000"/>
                </a:solidFill>
                <a:effectLst/>
                <a:latin typeface="+mn-ea"/>
                <a:cs typeface="宋体" panose="02010600030101010101" pitchFamily="2" charset="-122"/>
              </a:rPr>
              <a:t>1.</a:t>
            </a:r>
            <a:r>
              <a:rPr lang="zh-CN" altLang="zh-CN" sz="2400" kern="0" dirty="0">
                <a:solidFill>
                  <a:srgbClr val="000000"/>
                </a:solidFill>
                <a:effectLst/>
                <a:latin typeface="+mn-ea"/>
                <a:cs typeface="宋体" panose="02010600030101010101" pitchFamily="2" charset="-122"/>
              </a:rPr>
              <a:t>首先检查主机的外部环境情况（电源的连接，外部温度，电磁干扰等）；</a:t>
            </a:r>
            <a:endParaRPr lang="zh-CN" altLang="zh-CN" sz="2400" kern="100" dirty="0">
              <a:effectLst/>
              <a:latin typeface="+mn-ea"/>
            </a:endParaRPr>
          </a:p>
          <a:p>
            <a:pPr algn="just" latinLnBrk="1">
              <a:lnSpc>
                <a:spcPct val="150000"/>
              </a:lnSpc>
            </a:pPr>
            <a:r>
              <a:rPr lang="en-US" altLang="zh-CN" sz="2400" kern="0" dirty="0">
                <a:solidFill>
                  <a:srgbClr val="000000"/>
                </a:solidFill>
                <a:effectLst/>
                <a:latin typeface="+mn-ea"/>
                <a:cs typeface="宋体" panose="02010600030101010101" pitchFamily="2" charset="-122"/>
              </a:rPr>
              <a:t>2.</a:t>
            </a:r>
            <a:r>
              <a:rPr lang="zh-CN" altLang="zh-CN" sz="2400" kern="0" dirty="0">
                <a:solidFill>
                  <a:srgbClr val="000000"/>
                </a:solidFill>
                <a:effectLst/>
                <a:latin typeface="+mn-ea"/>
                <a:cs typeface="宋体" panose="02010600030101010101" pitchFamily="2" charset="-122"/>
              </a:rPr>
              <a:t>然后检查主机内部环境（灰尘、连接、器件颜色变化、部件的形状、指示灯的状态等）；</a:t>
            </a:r>
            <a:endParaRPr lang="zh-CN" altLang="zh-CN" sz="2400" kern="100" dirty="0">
              <a:effectLst/>
              <a:latin typeface="+mn-ea"/>
            </a:endParaRPr>
          </a:p>
          <a:p>
            <a:pPr algn="just" latinLnBrk="1">
              <a:lnSpc>
                <a:spcPct val="150000"/>
              </a:lnSpc>
            </a:pPr>
            <a:r>
              <a:rPr lang="en-US" altLang="zh-CN" sz="2400" kern="0" dirty="0">
                <a:solidFill>
                  <a:srgbClr val="000000"/>
                </a:solidFill>
                <a:effectLst/>
                <a:latin typeface="+mn-ea"/>
                <a:cs typeface="宋体" panose="02010600030101010101" pitchFamily="2" charset="-122"/>
              </a:rPr>
              <a:t>3.</a:t>
            </a:r>
            <a:r>
              <a:rPr lang="zh-CN" altLang="zh-CN" sz="2400" kern="0" dirty="0">
                <a:solidFill>
                  <a:srgbClr val="000000"/>
                </a:solidFill>
                <a:effectLst/>
                <a:latin typeface="+mn-ea"/>
                <a:cs typeface="宋体" panose="02010600030101010101" pitchFamily="2" charset="-122"/>
              </a:rPr>
              <a:t>观察电脑的软硬件配置</a:t>
            </a:r>
            <a:r>
              <a:rPr lang="en-US" altLang="zh-CN" sz="2400" kern="0" dirty="0">
                <a:solidFill>
                  <a:srgbClr val="000000"/>
                </a:solidFill>
                <a:effectLst/>
                <a:latin typeface="+mn-ea"/>
                <a:cs typeface="宋体" panose="02010600030101010101" pitchFamily="2" charset="-122"/>
              </a:rPr>
              <a:t>(</a:t>
            </a:r>
            <a:r>
              <a:rPr lang="zh-CN" altLang="zh-CN" sz="2400" kern="0" dirty="0">
                <a:solidFill>
                  <a:srgbClr val="000000"/>
                </a:solidFill>
                <a:effectLst/>
                <a:latin typeface="+mn-ea"/>
                <a:cs typeface="宋体" panose="02010600030101010101" pitchFamily="2" charset="-122"/>
              </a:rPr>
              <a:t>操作系统版本，</a:t>
            </a:r>
            <a:r>
              <a:rPr lang="en-US" altLang="zh-CN" sz="2400" kern="0" dirty="0">
                <a:solidFill>
                  <a:srgbClr val="000000"/>
                </a:solidFill>
                <a:effectLst/>
                <a:latin typeface="+mn-ea"/>
                <a:cs typeface="宋体" panose="02010600030101010101" pitchFamily="2" charset="-122"/>
              </a:rPr>
              <a:t>CPU</a:t>
            </a:r>
            <a:r>
              <a:rPr lang="zh-CN" altLang="zh-CN" sz="2400" kern="0" dirty="0">
                <a:solidFill>
                  <a:srgbClr val="000000"/>
                </a:solidFill>
                <a:effectLst/>
                <a:latin typeface="+mn-ea"/>
                <a:cs typeface="宋体" panose="02010600030101010101" pitchFamily="2" charset="-122"/>
              </a:rPr>
              <a:t>、内存、显卡、硬盘等配置是否满足需求</a:t>
            </a:r>
            <a:r>
              <a:rPr lang="en-US" altLang="zh-CN" sz="2400" kern="0" dirty="0">
                <a:solidFill>
                  <a:srgbClr val="000000"/>
                </a:solidFill>
                <a:effectLst/>
                <a:latin typeface="+mn-ea"/>
                <a:cs typeface="宋体" panose="02010600030101010101" pitchFamily="2" charset="-122"/>
              </a:rPr>
              <a:t>)</a:t>
            </a:r>
            <a:r>
              <a:rPr lang="zh-CN" altLang="zh-CN" sz="2400" kern="0" dirty="0">
                <a:solidFill>
                  <a:srgbClr val="000000"/>
                </a:solidFill>
                <a:effectLst/>
                <a:latin typeface="+mn-ea"/>
                <a:cs typeface="宋体" panose="02010600030101010101" pitchFamily="2" charset="-122"/>
              </a:rPr>
              <a:t>；</a:t>
            </a:r>
            <a:endParaRPr lang="zh-CN" altLang="zh-CN" sz="2400" kern="100" dirty="0">
              <a:effectLst/>
              <a:latin typeface="+mn-ea"/>
            </a:endParaRPr>
          </a:p>
          <a:p>
            <a:pPr algn="just" latinLnBrk="1">
              <a:lnSpc>
                <a:spcPct val="150000"/>
              </a:lnSpc>
            </a:pPr>
            <a:r>
              <a:rPr lang="en-US" altLang="zh-CN" sz="2400" kern="0" dirty="0">
                <a:solidFill>
                  <a:srgbClr val="000000"/>
                </a:solidFill>
                <a:effectLst/>
                <a:latin typeface="+mn-ea"/>
                <a:cs typeface="宋体" panose="02010600030101010101" pitchFamily="2" charset="-122"/>
              </a:rPr>
              <a:t>4.</a:t>
            </a:r>
            <a:r>
              <a:rPr lang="zh-CN" altLang="zh-CN" sz="2400" kern="0" dirty="0">
                <a:solidFill>
                  <a:srgbClr val="000000"/>
                </a:solidFill>
                <a:effectLst/>
                <a:latin typeface="+mn-ea"/>
                <a:cs typeface="宋体" panose="02010600030101010101" pitchFamily="2" charset="-122"/>
              </a:rPr>
              <a:t>资源的使用情况（故障发生前安装了何种硬件或软件，做了哪些操作等）；</a:t>
            </a:r>
            <a:endParaRPr lang="zh-CN" altLang="zh-CN" sz="2400" kern="100" dirty="0">
              <a:effectLst/>
              <a:latin typeface="+mn-ea"/>
            </a:endParaRPr>
          </a:p>
          <a:p>
            <a:pPr algn="just" latinLnBrk="1">
              <a:lnSpc>
                <a:spcPct val="150000"/>
              </a:lnSpc>
            </a:pPr>
            <a:r>
              <a:rPr lang="en-US" altLang="zh-CN" sz="2400" kern="0" dirty="0">
                <a:solidFill>
                  <a:srgbClr val="000000"/>
                </a:solidFill>
                <a:effectLst/>
                <a:latin typeface="+mn-ea"/>
                <a:cs typeface="宋体" panose="02010600030101010101" pitchFamily="2" charset="-122"/>
              </a:rPr>
              <a:t>5.</a:t>
            </a:r>
            <a:r>
              <a:rPr lang="zh-CN" altLang="zh-CN" sz="2400" kern="0" dirty="0">
                <a:solidFill>
                  <a:srgbClr val="000000"/>
                </a:solidFill>
                <a:effectLst/>
                <a:latin typeface="+mn-ea"/>
                <a:cs typeface="宋体" panose="02010600030101010101" pitchFamily="2" charset="-122"/>
              </a:rPr>
              <a:t>硬件设备的驱动程序版本是否存在兼容性问题等。</a:t>
            </a:r>
            <a:endParaRPr lang="zh-CN" altLang="zh-CN" sz="2400" kern="100" dirty="0">
              <a:effectLst/>
              <a:latin typeface="+mn-ea"/>
            </a:endParaRPr>
          </a:p>
        </p:txBody>
      </p:sp>
    </p:spTree>
    <p:custDataLst>
      <p:tags r:id="rId1"/>
    </p:custDataLst>
    <p:extLst>
      <p:ext uri="{BB962C8B-B14F-4D97-AF65-F5344CB8AC3E}">
        <p14:creationId xmlns:p14="http://schemas.microsoft.com/office/powerpoint/2010/main" val="1194928386"/>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手动输入 11"/>
          <p:cNvSpPr/>
          <p:nvPr/>
        </p:nvSpPr>
        <p:spPr>
          <a:xfrm flipH="1" flipV="1">
            <a:off x="5" y="139974"/>
            <a:ext cx="12188820" cy="625930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32" h="10385">
                <a:moveTo>
                  <a:pt x="0" y="4316"/>
                </a:moveTo>
                <a:cubicBezTo>
                  <a:pt x="3392" y="4983"/>
                  <a:pt x="8053" y="2793"/>
                  <a:pt x="10032" y="0"/>
                </a:cubicBezTo>
                <a:lnTo>
                  <a:pt x="10032" y="10000"/>
                </a:lnTo>
                <a:cubicBezTo>
                  <a:pt x="8042" y="10803"/>
                  <a:pt x="3212" y="10643"/>
                  <a:pt x="16" y="6662"/>
                </a:cubicBezTo>
                <a:cubicBezTo>
                  <a:pt x="11" y="5600"/>
                  <a:pt x="5" y="5378"/>
                  <a:pt x="0" y="4316"/>
                </a:cubicBezTo>
                <a:close/>
              </a:path>
            </a:pathLst>
          </a:custGeom>
          <a:solidFill>
            <a:srgbClr val="961E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fontAlgn="auto">
              <a:spcBef>
                <a:spcPts val="0"/>
              </a:spcBef>
              <a:spcAft>
                <a:spcPts val="0"/>
              </a:spcAft>
              <a:defRPr/>
            </a:pPr>
            <a:endParaRPr lang="zh-CN" altLang="en-US" sz="2400">
              <a:solidFill>
                <a:prstClr val="white"/>
              </a:solidFill>
            </a:endParaRPr>
          </a:p>
        </p:txBody>
      </p:sp>
      <p:pic>
        <p:nvPicPr>
          <p:cNvPr id="4" name="图片 4"/>
          <p:cNvPicPr>
            <a:picLocks noChangeAspect="1"/>
          </p:cNvPicPr>
          <p:nvPr/>
        </p:nvPicPr>
        <p:blipFill>
          <a:blip r:embed="rId3" cstate="print">
            <a:alphaModFix amt="70000"/>
            <a:extLst>
              <a:ext uri="{28A0092B-C50C-407E-A947-70E740481C1C}">
                <a14:useLocalDpi xmlns:a14="http://schemas.microsoft.com/office/drawing/2010/main" val="0"/>
              </a:ext>
            </a:extLst>
          </a:blip>
          <a:srcRect r="12286" b="16507"/>
          <a:stretch>
            <a:fillRect/>
          </a:stretch>
        </p:blipFill>
        <p:spPr bwMode="auto">
          <a:xfrm>
            <a:off x="5585387" y="2349500"/>
            <a:ext cx="6208712"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543220" y="458720"/>
            <a:ext cx="6662420" cy="664734"/>
          </a:xfrm>
          <a:prstGeom prst="rect">
            <a:avLst/>
          </a:prstGeom>
          <a:noFill/>
        </p:spPr>
        <p:txBody>
          <a:bodyPr wrap="square" rtlCol="0">
            <a:spAutoFit/>
          </a:bodyPr>
          <a:lstStyle/>
          <a:p>
            <a:pPr>
              <a:lnSpc>
                <a:spcPct val="150000"/>
              </a:lnSpc>
            </a:pPr>
            <a:r>
              <a:rPr lang="zh-CN" altLang="en-US" sz="2800" b="1" dirty="0">
                <a:solidFill>
                  <a:prstClr val="white"/>
                </a:solidFill>
                <a:latin typeface="黑体" panose="02010600030101010101" charset="-122"/>
                <a:ea typeface="黑体" panose="02010600030101010101" charset="-122"/>
                <a:cs typeface="黑体" panose="02010600030101010101" charset="-122"/>
              </a:rPr>
              <a:t>工作任务</a:t>
            </a:r>
            <a:r>
              <a:rPr lang="en-US" altLang="zh-CN" sz="2800" b="1" dirty="0">
                <a:solidFill>
                  <a:prstClr val="white"/>
                </a:solidFill>
                <a:latin typeface="黑体" panose="02010600030101010101" charset="-122"/>
                <a:ea typeface="黑体" panose="02010600030101010101" charset="-122"/>
                <a:cs typeface="黑体" panose="02010600030101010101" charset="-122"/>
              </a:rPr>
              <a:t>3</a:t>
            </a:r>
            <a:r>
              <a:rPr lang="zh-CN" altLang="en-US" sz="2800" b="1" dirty="0">
                <a:solidFill>
                  <a:prstClr val="white"/>
                </a:solidFill>
                <a:latin typeface="黑体" panose="02010600030101010101" charset="-122"/>
                <a:ea typeface="黑体" panose="02010600030101010101" charset="-122"/>
                <a:cs typeface="黑体" panose="02010600030101010101" charset="-122"/>
              </a:rPr>
              <a:t>：</a:t>
            </a:r>
            <a:r>
              <a:rPr lang="zh-CN" altLang="zh-CN" sz="2400" b="1" kern="100" dirty="0">
                <a:solidFill>
                  <a:schemeClr val="bg1"/>
                </a:solidFill>
                <a:effectLst/>
                <a:ea typeface="微软雅黑" panose="020B0503020204020204" pitchFamily="34" charset="-122"/>
                <a:cs typeface="微软雅黑" panose="020B0503020204020204" pitchFamily="34" charset="-122"/>
              </a:rPr>
              <a:t>诊断计算机故障的流程</a:t>
            </a:r>
            <a:endParaRPr lang="zh-CN" altLang="en-US" sz="2000" b="1" dirty="0">
              <a:solidFill>
                <a:schemeClr val="bg1"/>
              </a:solidFill>
              <a:latin typeface="华文隶书" panose="02010800040101010101" pitchFamily="2" charset="-122"/>
              <a:ea typeface="华文隶书" panose="02010800040101010101" pitchFamily="2" charset="-122"/>
              <a:cs typeface="Arial" panose="020B0604020202020204" pitchFamily="34" charset="0"/>
            </a:endParaRPr>
          </a:p>
        </p:txBody>
      </p:sp>
      <p:sp>
        <p:nvSpPr>
          <p:cNvPr id="2" name="文本框 1"/>
          <p:cNvSpPr txBox="1"/>
          <p:nvPr/>
        </p:nvSpPr>
        <p:spPr>
          <a:xfrm>
            <a:off x="543220" y="1442200"/>
            <a:ext cx="5881964" cy="2115451"/>
          </a:xfrm>
          <a:prstGeom prst="rect">
            <a:avLst/>
          </a:prstGeom>
          <a:noFill/>
        </p:spPr>
        <p:txBody>
          <a:bodyPr wrap="square" rtlCol="0">
            <a:spAutoFit/>
          </a:bodyPr>
          <a:lstStyle/>
          <a:p>
            <a:pPr algn="just">
              <a:lnSpc>
                <a:spcPct val="150000"/>
              </a:lnSpc>
              <a:spcBef>
                <a:spcPts val="600"/>
              </a:spcBef>
              <a:spcAft>
                <a:spcPts val="600"/>
              </a:spcAft>
            </a:pPr>
            <a:r>
              <a:rPr lang="en-US" altLang="zh-CN" sz="2000" kern="100" dirty="0">
                <a:solidFill>
                  <a:schemeClr val="bg1"/>
                </a:solidFill>
                <a:effectLst/>
                <a:latin typeface="+mn-ea"/>
                <a:cs typeface="微软雅黑" panose="020B0503020204020204" pitchFamily="34" charset="-122"/>
              </a:rPr>
              <a:t>5.8 </a:t>
            </a:r>
            <a:r>
              <a:rPr lang="zh-CN" altLang="zh-CN" sz="2000" kern="100" dirty="0">
                <a:solidFill>
                  <a:schemeClr val="bg1"/>
                </a:solidFill>
                <a:effectLst/>
                <a:latin typeface="+mn-ea"/>
                <a:cs typeface="微软雅黑" panose="020B0503020204020204" pitchFamily="34" charset="-122"/>
              </a:rPr>
              <a:t>诊断计算机软件故障的基本思路与处理方法</a:t>
            </a:r>
            <a:r>
              <a:rPr lang="zh-CN" altLang="en-US" sz="2000" kern="100" dirty="0">
                <a:solidFill>
                  <a:schemeClr val="bg1"/>
                </a:solidFill>
                <a:latin typeface="+mn-ea"/>
              </a:rPr>
              <a:t>；</a:t>
            </a:r>
            <a:endParaRPr lang="en-US" altLang="zh-CN" sz="2000" kern="100" dirty="0">
              <a:solidFill>
                <a:schemeClr val="bg1"/>
              </a:solidFill>
              <a:latin typeface="+mn-ea"/>
            </a:endParaRPr>
          </a:p>
          <a:p>
            <a:pPr algn="just">
              <a:lnSpc>
                <a:spcPct val="150000"/>
              </a:lnSpc>
              <a:spcBef>
                <a:spcPts val="600"/>
              </a:spcBef>
              <a:spcAft>
                <a:spcPts val="600"/>
              </a:spcAft>
            </a:pPr>
            <a:r>
              <a:rPr lang="en-US" altLang="zh-CN" sz="2000" kern="100" dirty="0">
                <a:solidFill>
                  <a:schemeClr val="bg1"/>
                </a:solidFill>
                <a:effectLst/>
                <a:latin typeface="+mn-ea"/>
                <a:cs typeface="微软雅黑" panose="020B0503020204020204" pitchFamily="34" charset="-122"/>
              </a:rPr>
              <a:t>5.9 </a:t>
            </a:r>
            <a:r>
              <a:rPr lang="zh-CN" altLang="zh-CN" sz="2000" kern="100" dirty="0">
                <a:solidFill>
                  <a:schemeClr val="bg1"/>
                </a:solidFill>
                <a:effectLst/>
                <a:latin typeface="+mn-ea"/>
                <a:cs typeface="微软雅黑" panose="020B0503020204020204" pitchFamily="34" charset="-122"/>
              </a:rPr>
              <a:t>诊断分析硬件故障的基本思路与处理方法</a:t>
            </a:r>
            <a:r>
              <a:rPr lang="zh-CN" altLang="en-US" sz="2000" kern="100" dirty="0">
                <a:solidFill>
                  <a:schemeClr val="bg1"/>
                </a:solidFill>
                <a:latin typeface="+mn-ea"/>
              </a:rPr>
              <a:t>；</a:t>
            </a:r>
            <a:endParaRPr lang="en-US" altLang="zh-CN" sz="2000" kern="100" dirty="0">
              <a:solidFill>
                <a:schemeClr val="bg1"/>
              </a:solidFill>
              <a:latin typeface="+mn-ea"/>
            </a:endParaRPr>
          </a:p>
          <a:p>
            <a:pPr>
              <a:lnSpc>
                <a:spcPct val="150000"/>
              </a:lnSpc>
            </a:pPr>
            <a:r>
              <a:rPr lang="zh-CN" altLang="zh-CN" sz="2000" kern="100" dirty="0">
                <a:solidFill>
                  <a:schemeClr val="bg1"/>
                </a:solidFill>
                <a:effectLst/>
                <a:latin typeface="+mn-ea"/>
                <a:cs typeface="微软雅黑" panose="020B0503020204020204" pitchFamily="34" charset="-122"/>
              </a:rPr>
              <a:t>【直通职场】</a:t>
            </a:r>
            <a:endParaRPr lang="en-US" altLang="zh-CN" sz="2000" kern="100" dirty="0">
              <a:solidFill>
                <a:schemeClr val="bg1"/>
              </a:solidFill>
              <a:effectLst/>
              <a:latin typeface="+mn-ea"/>
              <a:cs typeface="微软雅黑" panose="020B0503020204020204" pitchFamily="34" charset="-122"/>
            </a:endParaRPr>
          </a:p>
          <a:p>
            <a:pPr>
              <a:lnSpc>
                <a:spcPct val="150000"/>
              </a:lnSpc>
            </a:pPr>
            <a:r>
              <a:rPr lang="zh-CN" altLang="zh-CN" sz="2000" kern="100" dirty="0">
                <a:solidFill>
                  <a:schemeClr val="bg1"/>
                </a:solidFill>
                <a:effectLst/>
                <a:latin typeface="+mn-ea"/>
                <a:cs typeface="微软雅黑" panose="020B0503020204020204" pitchFamily="34" charset="-122"/>
              </a:rPr>
              <a:t>【知识拓展】</a:t>
            </a:r>
            <a:endParaRPr lang="zh-CN" altLang="zh-CN" sz="2000" kern="100" dirty="0">
              <a:solidFill>
                <a:schemeClr val="bg1"/>
              </a:solidFill>
              <a:effectLst/>
              <a:latin typeface="+mn-ea"/>
            </a:endParaRPr>
          </a:p>
        </p:txBody>
      </p:sp>
    </p:spTree>
    <p:extLst>
      <p:ext uri="{BB962C8B-B14F-4D97-AF65-F5344CB8AC3E}">
        <p14:creationId xmlns:p14="http://schemas.microsoft.com/office/powerpoint/2010/main" val="1327513369"/>
      </p:ext>
    </p:extLst>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81860"/>
            <a:ext cx="7008625" cy="645431"/>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spc="220" dirty="0">
                <a:latin typeface="微软雅黑" panose="020B0503020204020204" pitchFamily="34" charset="-122"/>
                <a:ea typeface="微软雅黑" panose="020B0503020204020204" pitchFamily="34" charset="-122"/>
              </a:rPr>
              <a:t>任务描述</a:t>
            </a:r>
          </a:p>
        </p:txBody>
      </p:sp>
      <p:sp>
        <p:nvSpPr>
          <p:cNvPr id="7" name="文本框 6">
            <a:extLst>
              <a:ext uri="{FF2B5EF4-FFF2-40B4-BE49-F238E27FC236}">
                <a16:creationId xmlns:a16="http://schemas.microsoft.com/office/drawing/2014/main" id="{0A0A3B55-5B86-4969-8BCC-5EAA7B11A8B7}"/>
              </a:ext>
            </a:extLst>
          </p:cNvPr>
          <p:cNvSpPr txBox="1"/>
          <p:nvPr/>
        </p:nvSpPr>
        <p:spPr>
          <a:xfrm>
            <a:off x="851137" y="982176"/>
            <a:ext cx="10633727" cy="4893647"/>
          </a:xfrm>
          <a:prstGeom prst="rect">
            <a:avLst/>
          </a:prstGeom>
          <a:noFill/>
        </p:spPr>
        <p:txBody>
          <a:bodyPr wrap="square">
            <a:spAutoFit/>
          </a:bodyPr>
          <a:lstStyle/>
          <a:p>
            <a:pPr indent="266700" algn="just" latinLnBrk="1"/>
            <a:r>
              <a:rPr lang="en-US" altLang="zh-CN" kern="0" dirty="0">
                <a:solidFill>
                  <a:srgbClr val="000000"/>
                </a:solidFill>
                <a:effectLst/>
                <a:latin typeface="+mn-ea"/>
                <a:cs typeface="宋体" panose="02010600030101010101" pitchFamily="2" charset="-122"/>
              </a:rPr>
              <a:t>    </a:t>
            </a:r>
            <a:r>
              <a:rPr lang="zh-CN" altLang="zh-CN" kern="0" dirty="0">
                <a:solidFill>
                  <a:srgbClr val="000000"/>
                </a:solidFill>
                <a:effectLst/>
                <a:latin typeface="+mn-ea"/>
                <a:cs typeface="宋体" panose="02010600030101010101" pitchFamily="2" charset="-122"/>
              </a:rPr>
              <a:t>前面，我们讲到计算机系统可分为硬件系统和软件系统，只有硬件系统与软件系的完美配合才能充分发挥计算机的功能作用。因此，我们在实际维修的过程，也可以从这两个方面进行诊断分析。</a:t>
            </a:r>
            <a:endParaRPr lang="en-US" altLang="zh-CN" kern="0" dirty="0">
              <a:solidFill>
                <a:srgbClr val="000000"/>
              </a:solidFill>
              <a:effectLst/>
              <a:latin typeface="+mn-ea"/>
              <a:cs typeface="宋体" panose="02010600030101010101" pitchFamily="2" charset="-122"/>
            </a:endParaRPr>
          </a:p>
          <a:p>
            <a:pPr indent="266700" algn="just" latinLnBrk="1"/>
            <a:endParaRPr lang="zh-CN" altLang="zh-CN" kern="100" dirty="0">
              <a:effectLst/>
              <a:latin typeface="+mn-ea"/>
            </a:endParaRPr>
          </a:p>
          <a:p>
            <a:pPr indent="266700" algn="just" latinLnBrk="1"/>
            <a:r>
              <a:rPr lang="en-US" altLang="zh-CN" kern="0" dirty="0">
                <a:solidFill>
                  <a:srgbClr val="000000"/>
                </a:solidFill>
                <a:effectLst/>
                <a:latin typeface="+mn-ea"/>
                <a:cs typeface="宋体" panose="02010600030101010101" pitchFamily="2" charset="-122"/>
              </a:rPr>
              <a:t>    </a:t>
            </a:r>
            <a:r>
              <a:rPr lang="zh-CN" altLang="zh-CN" kern="0" dirty="0">
                <a:solidFill>
                  <a:srgbClr val="000000"/>
                </a:solidFill>
                <a:effectLst/>
                <a:latin typeface="+mn-ea"/>
                <a:cs typeface="宋体" panose="02010600030101010101" pitchFamily="2" charset="-122"/>
              </a:rPr>
              <a:t>计算机软件故障，通常是由于系统软件与应用软件或应用软件之间不兼容、使用者非法操作或误操作、系统软件中毒等原因引起的；计算机硬件故障，通常是由于硬件与硬件之间不兼容、安装不当、接线错误或不良、元器件（部件）质量问题、电磁干扰、电源工作不良等原因引起。</a:t>
            </a:r>
            <a:endParaRPr lang="en-US" altLang="zh-CN" kern="0" dirty="0">
              <a:solidFill>
                <a:srgbClr val="000000"/>
              </a:solidFill>
              <a:effectLst/>
              <a:latin typeface="+mn-ea"/>
              <a:cs typeface="宋体" panose="02010600030101010101" pitchFamily="2" charset="-122"/>
            </a:endParaRPr>
          </a:p>
          <a:p>
            <a:pPr indent="266700" algn="just" latinLnBrk="1"/>
            <a:endParaRPr lang="zh-CN" altLang="zh-CN" kern="100" dirty="0">
              <a:effectLst/>
              <a:latin typeface="+mn-ea"/>
            </a:endParaRPr>
          </a:p>
          <a:p>
            <a:pPr indent="266700" algn="just" latinLnBrk="1"/>
            <a:r>
              <a:rPr lang="en-US" altLang="zh-CN" kern="0" dirty="0">
                <a:solidFill>
                  <a:srgbClr val="000000"/>
                </a:solidFill>
                <a:effectLst/>
                <a:latin typeface="+mn-ea"/>
                <a:cs typeface="宋体" panose="02010600030101010101" pitchFamily="2" charset="-122"/>
              </a:rPr>
              <a:t>    </a:t>
            </a:r>
            <a:r>
              <a:rPr lang="zh-CN" altLang="zh-CN" kern="0" dirty="0">
                <a:solidFill>
                  <a:srgbClr val="000000"/>
                </a:solidFill>
                <a:effectLst/>
                <a:latin typeface="+mn-ea"/>
                <a:cs typeface="宋体" panose="02010600030101010101" pitchFamily="2" charset="-122"/>
              </a:rPr>
              <a:t>当计算机出现故障时，往往不会只有一种故障现象，通常会伴随着多种现象同时出现，某些情况下有的软件故障也可以转化为硬件故障，具体的故障原因纷繁复杂，因此，我们在诊断分析计算机故障时，就应遵照一定的规则流程，以免出现误判而影响工作效率。</a:t>
            </a:r>
            <a:endParaRPr lang="zh-CN" altLang="zh-CN" kern="100" dirty="0">
              <a:effectLst/>
              <a:latin typeface="+mn-ea"/>
            </a:endParaRPr>
          </a:p>
        </p:txBody>
      </p:sp>
    </p:spTree>
    <p:custDataLst>
      <p:tags r:id="rId1"/>
    </p:custDataLst>
    <p:extLst>
      <p:ext uri="{BB962C8B-B14F-4D97-AF65-F5344CB8AC3E}">
        <p14:creationId xmlns:p14="http://schemas.microsoft.com/office/powerpoint/2010/main" val="3043779667"/>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81860"/>
            <a:ext cx="7008625" cy="645431"/>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spc="220" dirty="0">
                <a:latin typeface="微软雅黑" panose="020B0503020204020204" pitchFamily="34" charset="-122"/>
                <a:ea typeface="微软雅黑" panose="020B0503020204020204" pitchFamily="34" charset="-122"/>
              </a:rPr>
              <a:t>任务清单：</a:t>
            </a:r>
            <a:r>
              <a:rPr lang="zh-CN" altLang="zh-CN" kern="100" dirty="0">
                <a:effectLst/>
                <a:latin typeface="+mn-ea"/>
                <a:cs typeface="Times New Roman" panose="02020603050405020304" pitchFamily="18" charset="0"/>
              </a:rPr>
              <a:t>诊断分析计算机故障的流程</a:t>
            </a:r>
            <a:endParaRPr lang="zh-CN" altLang="en-US" sz="2800" b="1" spc="220" dirty="0">
              <a:latin typeface="+mn-ea"/>
            </a:endParaRPr>
          </a:p>
        </p:txBody>
      </p:sp>
      <p:graphicFrame>
        <p:nvGraphicFramePr>
          <p:cNvPr id="2" name="表格 1">
            <a:extLst>
              <a:ext uri="{FF2B5EF4-FFF2-40B4-BE49-F238E27FC236}">
                <a16:creationId xmlns:a16="http://schemas.microsoft.com/office/drawing/2014/main" id="{77D6D79E-AF0F-456E-8059-AE08DD270EC1}"/>
              </a:ext>
            </a:extLst>
          </p:cNvPr>
          <p:cNvGraphicFramePr>
            <a:graphicFrameLocks noGrp="1"/>
          </p:cNvGraphicFramePr>
          <p:nvPr>
            <p:extLst>
              <p:ext uri="{D42A27DB-BD31-4B8C-83A1-F6EECF244321}">
                <p14:modId xmlns:p14="http://schemas.microsoft.com/office/powerpoint/2010/main" val="1374224160"/>
              </p:ext>
            </p:extLst>
          </p:nvPr>
        </p:nvGraphicFramePr>
        <p:xfrm>
          <a:off x="1463040" y="1231392"/>
          <a:ext cx="9546336" cy="4730497"/>
        </p:xfrm>
        <a:graphic>
          <a:graphicData uri="http://schemas.openxmlformats.org/drawingml/2006/table">
            <a:tbl>
              <a:tblPr firstRow="1" firstCol="1" bandRow="1">
                <a:tableStyleId>{5C22544A-7EE6-4342-B048-85BDC9FD1C3A}</a:tableStyleId>
              </a:tblPr>
              <a:tblGrid>
                <a:gridCol w="1587988">
                  <a:extLst>
                    <a:ext uri="{9D8B030D-6E8A-4147-A177-3AD203B41FA5}">
                      <a16:colId xmlns:a16="http://schemas.microsoft.com/office/drawing/2014/main" val="3996519748"/>
                    </a:ext>
                  </a:extLst>
                </a:gridCol>
                <a:gridCol w="7958348">
                  <a:extLst>
                    <a:ext uri="{9D8B030D-6E8A-4147-A177-3AD203B41FA5}">
                      <a16:colId xmlns:a16="http://schemas.microsoft.com/office/drawing/2014/main" val="3758540159"/>
                    </a:ext>
                  </a:extLst>
                </a:gridCol>
              </a:tblGrid>
              <a:tr h="2169400">
                <a:tc>
                  <a:txBody>
                    <a:bodyPr/>
                    <a:lstStyle/>
                    <a:p>
                      <a:pPr algn="ctr"/>
                      <a:r>
                        <a:rPr lang="zh-CN" sz="1600" b="0" kern="0">
                          <a:solidFill>
                            <a:schemeClr val="tx1"/>
                          </a:solidFill>
                          <a:effectLst/>
                          <a:latin typeface="+mn-ea"/>
                          <a:ea typeface="+mn-ea"/>
                          <a:cs typeface="宋体" panose="02010600030101010101" pitchFamily="2" charset="-122"/>
                        </a:rPr>
                        <a:t>任务目标</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fontAlgn="ctr">
                        <a:tabLst>
                          <a:tab pos="1240155" algn="l"/>
                        </a:tabLst>
                      </a:pPr>
                      <a:r>
                        <a:rPr lang="zh-CN" sz="1600" b="0">
                          <a:solidFill>
                            <a:schemeClr val="tx1"/>
                          </a:solidFill>
                          <a:effectLst/>
                          <a:latin typeface="+mn-ea"/>
                          <a:ea typeface="+mn-ea"/>
                          <a:cs typeface="宋体" panose="02010600030101010101" pitchFamily="2" charset="-122"/>
                        </a:rPr>
                        <a:t>素质目标：</a:t>
                      </a:r>
                      <a:endParaRPr lang="zh-CN" sz="1800" b="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具有良好的心理素质和责任意识</a:t>
                      </a:r>
                      <a:endParaRPr lang="zh-CN" sz="2000" b="0" kern="10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养成较好的问题逻辑分析习惯</a:t>
                      </a:r>
                      <a:endParaRPr lang="zh-CN" sz="2000" b="0" kern="100">
                        <a:solidFill>
                          <a:schemeClr val="tx1"/>
                        </a:solidFill>
                        <a:effectLst/>
                        <a:latin typeface="+mn-ea"/>
                        <a:ea typeface="+mn-ea"/>
                        <a:cs typeface="宋体" panose="02010600030101010101" pitchFamily="2" charset="-122"/>
                      </a:endParaRPr>
                    </a:p>
                    <a:p>
                      <a:pPr fontAlgn="ctr">
                        <a:tabLst>
                          <a:tab pos="1240155" algn="l"/>
                        </a:tabLst>
                      </a:pPr>
                      <a:r>
                        <a:rPr lang="zh-CN" sz="1600" b="0">
                          <a:solidFill>
                            <a:schemeClr val="tx1"/>
                          </a:solidFill>
                          <a:effectLst/>
                          <a:latin typeface="+mn-ea"/>
                          <a:ea typeface="+mn-ea"/>
                          <a:cs typeface="宋体" panose="02010600030101010101" pitchFamily="2" charset="-122"/>
                        </a:rPr>
                        <a:t>知识目标： </a:t>
                      </a:r>
                      <a:endParaRPr lang="zh-CN" sz="1800" b="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掌握诊断分析计算机软硬件故障的基本原因</a:t>
                      </a:r>
                      <a:endParaRPr lang="zh-CN" sz="2000" b="0" kern="10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掌握诊断分析计算机软硬件故障的基本流程</a:t>
                      </a:r>
                      <a:endParaRPr lang="zh-CN" sz="2000" b="0" kern="100">
                        <a:solidFill>
                          <a:schemeClr val="tx1"/>
                        </a:solidFill>
                        <a:effectLst/>
                        <a:latin typeface="+mn-ea"/>
                        <a:ea typeface="+mn-ea"/>
                        <a:cs typeface="宋体" panose="02010600030101010101" pitchFamily="2" charset="-122"/>
                      </a:endParaRPr>
                    </a:p>
                    <a:p>
                      <a:pPr algn="l" fontAlgn="ctr">
                        <a:tabLst>
                          <a:tab pos="1590675" algn="l"/>
                        </a:tabLst>
                      </a:pPr>
                      <a:r>
                        <a:rPr lang="zh-CN" sz="1600" b="0" kern="0">
                          <a:solidFill>
                            <a:schemeClr val="tx1"/>
                          </a:solidFill>
                          <a:effectLst/>
                          <a:latin typeface="+mn-ea"/>
                          <a:ea typeface="+mn-ea"/>
                          <a:cs typeface="宋体" panose="02010600030101010101" pitchFamily="2" charset="-122"/>
                        </a:rPr>
                        <a:t>能力目标： </a:t>
                      </a:r>
                      <a:endParaRPr lang="zh-CN" sz="2000" b="0" kern="10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能够独立清晰地运用诊断分析计算机故障的流程</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82270099"/>
                  </a:ext>
                </a:extLst>
              </a:tr>
              <a:tr h="1355875">
                <a:tc>
                  <a:txBody>
                    <a:bodyPr/>
                    <a:lstStyle/>
                    <a:p>
                      <a:pPr algn="ctr"/>
                      <a:r>
                        <a:rPr lang="zh-CN" sz="1600" b="0" kern="0">
                          <a:solidFill>
                            <a:schemeClr val="tx1"/>
                          </a:solidFill>
                          <a:effectLst/>
                          <a:latin typeface="+mn-ea"/>
                          <a:ea typeface="+mn-ea"/>
                          <a:cs typeface="宋体" panose="02010600030101010101" pitchFamily="2" charset="-122"/>
                        </a:rPr>
                        <a:t>任务重难点</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600" b="0" kern="0">
                          <a:solidFill>
                            <a:schemeClr val="tx1"/>
                          </a:solidFill>
                          <a:effectLst/>
                          <a:latin typeface="+mn-ea"/>
                          <a:ea typeface="+mn-ea"/>
                          <a:cs typeface="宋体" panose="02010600030101010101" pitchFamily="2" charset="-122"/>
                        </a:rPr>
                        <a:t>重点：</a:t>
                      </a:r>
                      <a:endParaRPr lang="zh-CN" sz="2000" b="0" kern="10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养成诊断分析思路习惯</a:t>
                      </a:r>
                      <a:endParaRPr lang="zh-CN" sz="2000" b="0" kern="10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计算机软硬件故障分析诊断流程的运用</a:t>
                      </a:r>
                      <a:endParaRPr lang="zh-CN" sz="2000" b="0" kern="100">
                        <a:solidFill>
                          <a:schemeClr val="tx1"/>
                        </a:solidFill>
                        <a:effectLst/>
                        <a:latin typeface="+mn-ea"/>
                        <a:ea typeface="+mn-ea"/>
                        <a:cs typeface="宋体" panose="02010600030101010101" pitchFamily="2" charset="-122"/>
                      </a:endParaRPr>
                    </a:p>
                    <a:p>
                      <a:pPr algn="just"/>
                      <a:r>
                        <a:rPr lang="zh-CN" sz="1600" b="0" kern="0">
                          <a:solidFill>
                            <a:schemeClr val="tx1"/>
                          </a:solidFill>
                          <a:effectLst/>
                          <a:latin typeface="+mn-ea"/>
                          <a:ea typeface="+mn-ea"/>
                          <a:cs typeface="宋体" panose="02010600030101010101" pitchFamily="2" charset="-122"/>
                        </a:rPr>
                        <a:t>难点：</a:t>
                      </a:r>
                      <a:endParaRPr lang="zh-CN" sz="2000" b="0" kern="10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计算机软硬件故障分析诊断流程的运用</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38524042"/>
                  </a:ext>
                </a:extLst>
              </a:tr>
              <a:tr h="271175">
                <a:tc>
                  <a:txBody>
                    <a:bodyPr/>
                    <a:lstStyle/>
                    <a:p>
                      <a:pPr algn="ctr"/>
                      <a:r>
                        <a:rPr lang="zh-CN" sz="1600" b="0" kern="0">
                          <a:solidFill>
                            <a:schemeClr val="tx1"/>
                          </a:solidFill>
                          <a:effectLst/>
                          <a:latin typeface="+mn-ea"/>
                          <a:ea typeface="+mn-ea"/>
                          <a:cs typeface="宋体" panose="02010600030101010101" pitchFamily="2" charset="-122"/>
                        </a:rPr>
                        <a:t>任务内容</a:t>
                      </a:r>
                      <a:r>
                        <a:rPr lang="en-US" sz="1600" b="0" kern="0">
                          <a:solidFill>
                            <a:schemeClr val="tx1"/>
                          </a:solidFill>
                          <a:effectLst/>
                          <a:latin typeface="+mn-ea"/>
                          <a:ea typeface="+mn-ea"/>
                          <a:cs typeface="宋体" panose="02010600030101010101" pitchFamily="2" charset="-122"/>
                        </a:rPr>
                        <a:t>*</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600" b="0" kern="0">
                          <a:solidFill>
                            <a:schemeClr val="tx1"/>
                          </a:solidFill>
                          <a:effectLst/>
                          <a:latin typeface="+mn-ea"/>
                          <a:ea typeface="+mn-ea"/>
                          <a:cs typeface="宋体" panose="02010600030101010101" pitchFamily="2" charset="-122"/>
                        </a:rPr>
                        <a:t>理解并掌握计算机软硬件故障的诊断分析流程</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46574430"/>
                  </a:ext>
                </a:extLst>
              </a:tr>
              <a:tr h="370354">
                <a:tc>
                  <a:txBody>
                    <a:bodyPr/>
                    <a:lstStyle/>
                    <a:p>
                      <a:pPr algn="ctr"/>
                      <a:r>
                        <a:rPr lang="zh-CN" sz="1600" b="0" kern="0">
                          <a:solidFill>
                            <a:schemeClr val="tx1"/>
                          </a:solidFill>
                          <a:effectLst/>
                          <a:latin typeface="+mn-ea"/>
                          <a:ea typeface="+mn-ea"/>
                          <a:cs typeface="宋体" panose="02010600030101010101" pitchFamily="2" charset="-122"/>
                        </a:rPr>
                        <a:t>工具软件</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600" b="0" kern="0">
                          <a:solidFill>
                            <a:schemeClr val="tx1"/>
                          </a:solidFill>
                          <a:effectLst/>
                          <a:latin typeface="+mn-ea"/>
                          <a:ea typeface="+mn-ea"/>
                          <a:cs typeface="宋体" panose="02010600030101010101" pitchFamily="2" charset="-122"/>
                        </a:rPr>
                        <a:t>无</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27333608"/>
                  </a:ext>
                </a:extLst>
              </a:tr>
              <a:tr h="563693">
                <a:tc>
                  <a:txBody>
                    <a:bodyPr/>
                    <a:lstStyle/>
                    <a:p>
                      <a:pPr algn="ctr"/>
                      <a:r>
                        <a:rPr lang="zh-CN" sz="1600" b="0" kern="0" dirty="0">
                          <a:solidFill>
                            <a:schemeClr val="tx1"/>
                          </a:solidFill>
                          <a:effectLst/>
                          <a:latin typeface="+mn-ea"/>
                          <a:ea typeface="+mn-ea"/>
                          <a:cs typeface="宋体" panose="02010600030101010101" pitchFamily="2" charset="-122"/>
                        </a:rPr>
                        <a:t>资源链接</a:t>
                      </a:r>
                      <a:endParaRPr lang="zh-CN" sz="2000" b="0" kern="100" dirty="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600" b="0" kern="100" dirty="0">
                          <a:solidFill>
                            <a:schemeClr val="tx1"/>
                          </a:solidFill>
                          <a:effectLst/>
                          <a:latin typeface="+mn-ea"/>
                          <a:ea typeface="+mn-ea"/>
                          <a:cs typeface="宋体" panose="02010600030101010101" pitchFamily="2" charset="-122"/>
                        </a:rPr>
                        <a:t>微课、图例、</a:t>
                      </a:r>
                      <a:r>
                        <a:rPr lang="en-US" sz="1600" b="0" kern="100" dirty="0">
                          <a:solidFill>
                            <a:schemeClr val="tx1"/>
                          </a:solidFill>
                          <a:effectLst/>
                          <a:latin typeface="+mn-ea"/>
                          <a:ea typeface="+mn-ea"/>
                          <a:cs typeface="宋体" panose="02010600030101010101" pitchFamily="2" charset="-122"/>
                        </a:rPr>
                        <a:t>PPT</a:t>
                      </a:r>
                      <a:r>
                        <a:rPr lang="zh-CN" sz="1600" b="0" kern="100" dirty="0">
                          <a:solidFill>
                            <a:schemeClr val="tx1"/>
                          </a:solidFill>
                          <a:effectLst/>
                          <a:latin typeface="+mn-ea"/>
                          <a:ea typeface="+mn-ea"/>
                          <a:cs typeface="宋体" panose="02010600030101010101" pitchFamily="2" charset="-122"/>
                        </a:rPr>
                        <a:t>课件、</a:t>
                      </a:r>
                      <a:r>
                        <a:rPr lang="zh-CN" sz="1600" b="0" kern="0" dirty="0">
                          <a:solidFill>
                            <a:schemeClr val="tx1"/>
                          </a:solidFill>
                          <a:effectLst/>
                          <a:latin typeface="+mn-ea"/>
                          <a:ea typeface="+mn-ea"/>
                          <a:cs typeface="宋体" panose="02010600030101010101" pitchFamily="2" charset="-122"/>
                        </a:rPr>
                        <a:t>网络搜索关键字、视频动画等。 </a:t>
                      </a:r>
                      <a:endParaRPr lang="zh-CN" sz="2000" b="0" kern="100" dirty="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07558934"/>
                  </a:ext>
                </a:extLst>
              </a:tr>
            </a:tbl>
          </a:graphicData>
        </a:graphic>
      </p:graphicFrame>
    </p:spTree>
    <p:custDataLst>
      <p:tags r:id="rId1"/>
    </p:custDataLst>
    <p:extLst>
      <p:ext uri="{BB962C8B-B14F-4D97-AF65-F5344CB8AC3E}">
        <p14:creationId xmlns:p14="http://schemas.microsoft.com/office/powerpoint/2010/main" val="1350300924"/>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知识链接</a:t>
            </a:r>
          </a:p>
        </p:txBody>
      </p:sp>
      <p:pic>
        <p:nvPicPr>
          <p:cNvPr id="6" name="图片 5">
            <a:extLst>
              <a:ext uri="{FF2B5EF4-FFF2-40B4-BE49-F238E27FC236}">
                <a16:creationId xmlns:a16="http://schemas.microsoft.com/office/drawing/2014/main" id="{773C0E52-9C05-4E12-BE31-7B3E596E9604}"/>
              </a:ext>
            </a:extLst>
          </p:cNvPr>
          <p:cNvPicPr>
            <a:picLocks noChangeAspect="1"/>
          </p:cNvPicPr>
          <p:nvPr/>
        </p:nvPicPr>
        <p:blipFill>
          <a:blip r:embed="rId3">
            <a:alphaModFix amt="50000"/>
          </a:blip>
          <a:stretch>
            <a:fillRect/>
          </a:stretch>
        </p:blipFill>
        <p:spPr>
          <a:xfrm>
            <a:off x="8705088" y="4085230"/>
            <a:ext cx="3483737" cy="2772770"/>
          </a:xfrm>
          <a:prstGeom prst="rect">
            <a:avLst/>
          </a:prstGeom>
        </p:spPr>
      </p:pic>
      <p:sp>
        <p:nvSpPr>
          <p:cNvPr id="9" name="文本框 8">
            <a:extLst>
              <a:ext uri="{FF2B5EF4-FFF2-40B4-BE49-F238E27FC236}">
                <a16:creationId xmlns:a16="http://schemas.microsoft.com/office/drawing/2014/main" id="{9DF45F5E-35EA-4BF9-9B32-068B51D18ED5}"/>
              </a:ext>
            </a:extLst>
          </p:cNvPr>
          <p:cNvSpPr txBox="1"/>
          <p:nvPr/>
        </p:nvSpPr>
        <p:spPr>
          <a:xfrm>
            <a:off x="938784" y="1707440"/>
            <a:ext cx="6973824" cy="280782"/>
          </a:xfrm>
          <a:prstGeom prst="rect">
            <a:avLst/>
          </a:prstGeom>
          <a:noFill/>
        </p:spPr>
        <p:txBody>
          <a:bodyPr wrap="square">
            <a:spAutoFit/>
          </a:bodyPr>
          <a:lstStyle/>
          <a:p>
            <a:pPr algn="just">
              <a:lnSpc>
                <a:spcPts val="1200"/>
              </a:lnSpc>
              <a:spcBef>
                <a:spcPts val="600"/>
              </a:spcBef>
              <a:spcAft>
                <a:spcPts val="600"/>
              </a:spcAft>
            </a:pPr>
            <a:r>
              <a:rPr lang="en-US" altLang="zh-CN" sz="2400" kern="100" dirty="0">
                <a:effectLst/>
                <a:latin typeface="微软雅黑" panose="020B0503020204020204" pitchFamily="34" charset="-122"/>
                <a:ea typeface="宋体" panose="02010600030101010101" pitchFamily="2" charset="-122"/>
                <a:cs typeface="微软雅黑" panose="020B0503020204020204" pitchFamily="34" charset="-122"/>
              </a:rPr>
              <a:t>5.8 </a:t>
            </a:r>
            <a:r>
              <a:rPr lang="zh-CN" altLang="zh-CN" sz="2400" kern="100" dirty="0">
                <a:effectLst/>
                <a:latin typeface="Times New Roman" panose="02020603050405020304" pitchFamily="18" charset="0"/>
                <a:ea typeface="微软雅黑" panose="020B0503020204020204" pitchFamily="34" charset="-122"/>
                <a:cs typeface="微软雅黑" panose="020B0503020204020204" pitchFamily="34" charset="-122"/>
              </a:rPr>
              <a:t>诊断计算机软件故障的基本思路与处理方法</a:t>
            </a:r>
            <a:endParaRPr lang="zh-CN" altLang="zh-CN" sz="1800" kern="100" dirty="0">
              <a:effectLst/>
              <a:latin typeface="Times New Roman" panose="02020603050405020304" pitchFamily="18" charset="0"/>
              <a:ea typeface="宋体" panose="02010600030101010101" pitchFamily="2" charset="-122"/>
            </a:endParaRPr>
          </a:p>
        </p:txBody>
      </p:sp>
      <p:sp>
        <p:nvSpPr>
          <p:cNvPr id="11" name="文本框 10">
            <a:extLst>
              <a:ext uri="{FF2B5EF4-FFF2-40B4-BE49-F238E27FC236}">
                <a16:creationId xmlns:a16="http://schemas.microsoft.com/office/drawing/2014/main" id="{E950AC62-8390-44FB-B1C3-6C01A15010C6}"/>
              </a:ext>
            </a:extLst>
          </p:cNvPr>
          <p:cNvSpPr txBox="1"/>
          <p:nvPr/>
        </p:nvSpPr>
        <p:spPr>
          <a:xfrm>
            <a:off x="938784" y="2919194"/>
            <a:ext cx="6973824" cy="280782"/>
          </a:xfrm>
          <a:prstGeom prst="rect">
            <a:avLst/>
          </a:prstGeom>
          <a:noFill/>
        </p:spPr>
        <p:txBody>
          <a:bodyPr wrap="square">
            <a:spAutoFit/>
          </a:bodyPr>
          <a:lstStyle/>
          <a:p>
            <a:pPr algn="just">
              <a:lnSpc>
                <a:spcPts val="1200"/>
              </a:lnSpc>
              <a:spcBef>
                <a:spcPts val="600"/>
              </a:spcBef>
              <a:spcAft>
                <a:spcPts val="600"/>
              </a:spcAft>
            </a:pPr>
            <a:r>
              <a:rPr lang="en-US" altLang="zh-CN" sz="2400" kern="100" dirty="0">
                <a:effectLst/>
                <a:latin typeface="微软雅黑" panose="020B0503020204020204" pitchFamily="34" charset="-122"/>
                <a:ea typeface="宋体" panose="02010600030101010101" pitchFamily="2" charset="-122"/>
                <a:cs typeface="微软雅黑" panose="020B0503020204020204" pitchFamily="34" charset="-122"/>
              </a:rPr>
              <a:t>5.9 </a:t>
            </a:r>
            <a:r>
              <a:rPr lang="zh-CN" altLang="zh-CN" sz="2400" kern="100" dirty="0">
                <a:effectLst/>
                <a:latin typeface="Times New Roman" panose="02020603050405020304" pitchFamily="18" charset="0"/>
                <a:ea typeface="微软雅黑" panose="020B0503020204020204" pitchFamily="34" charset="-122"/>
                <a:cs typeface="微软雅黑" panose="020B0503020204020204" pitchFamily="34" charset="-122"/>
              </a:rPr>
              <a:t>诊断分析硬件故障的基本思路与处理方法</a:t>
            </a:r>
            <a:endParaRPr lang="zh-CN" altLang="zh-CN" sz="18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4053657250"/>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81860"/>
            <a:ext cx="7409654" cy="645431"/>
          </a:xfrm>
          <a:prstGeom prst="rect">
            <a:avLst/>
          </a:prstGeom>
          <a:noFill/>
        </p:spPr>
        <p:txBody>
          <a:bodyPr wrap="square" lIns="63483" tIns="25393" rIns="63483" bIns="25393" rtlCol="0" anchor="ctr" anchorCtr="0">
            <a:normAutofit fontScale="92500"/>
          </a:bodyPr>
          <a:lstStyle/>
          <a:p>
            <a:pPr marL="0" indent="0" algn="l">
              <a:lnSpc>
                <a:spcPct val="100000"/>
              </a:lnSpc>
              <a:spcBef>
                <a:spcPts val="0"/>
              </a:spcBef>
              <a:spcAft>
                <a:spcPts val="0"/>
              </a:spcAft>
              <a:buSzPct val="100000"/>
              <a:buNone/>
            </a:pPr>
            <a:r>
              <a:rPr lang="en-US" altLang="zh-CN" sz="2800" b="1" kern="100" dirty="0">
                <a:effectLst/>
                <a:ea typeface="微软雅黑" panose="020B0503020204020204" pitchFamily="34" charset="-122"/>
                <a:cs typeface="微软雅黑" panose="020B0503020204020204" pitchFamily="34" charset="-122"/>
              </a:rPr>
              <a:t>5.8 </a:t>
            </a:r>
            <a:r>
              <a:rPr lang="zh-CN" altLang="zh-CN" sz="2800" b="1" kern="100" dirty="0">
                <a:effectLst/>
                <a:ea typeface="微软雅黑" panose="020B0503020204020204" pitchFamily="34" charset="-122"/>
                <a:cs typeface="微软雅黑" panose="020B0503020204020204" pitchFamily="34" charset="-122"/>
              </a:rPr>
              <a:t>诊断计算机软件故障的基本思路与处理方法</a:t>
            </a:r>
            <a:endParaRPr lang="zh-CN" altLang="en-US" sz="4000" b="1" spc="220" dirty="0">
              <a:latin typeface="微软雅黑" panose="020B0503020204020204" pitchFamily="34" charset="-122"/>
              <a:ea typeface="微软雅黑" panose="020B0503020204020204" pitchFamily="34" charset="-122"/>
            </a:endParaRPr>
          </a:p>
        </p:txBody>
      </p:sp>
      <p:pic>
        <p:nvPicPr>
          <p:cNvPr id="6" name="图片 5" descr="图示, 表格&#10;&#10;描述已自动生成">
            <a:extLst>
              <a:ext uri="{FF2B5EF4-FFF2-40B4-BE49-F238E27FC236}">
                <a16:creationId xmlns:a16="http://schemas.microsoft.com/office/drawing/2014/main" id="{A68E82AA-5BB9-4BC2-9FCF-EB559A6184AF}"/>
              </a:ext>
            </a:extLst>
          </p:cNvPr>
          <p:cNvPicPr>
            <a:picLocks noChangeAspect="1"/>
          </p:cNvPicPr>
          <p:nvPr/>
        </p:nvPicPr>
        <p:blipFill>
          <a:blip r:embed="rId5"/>
          <a:stretch>
            <a:fillRect/>
          </a:stretch>
        </p:blipFill>
        <p:spPr>
          <a:xfrm>
            <a:off x="1526358" y="988964"/>
            <a:ext cx="9136107" cy="5251198"/>
          </a:xfrm>
          <a:prstGeom prst="rect">
            <a:avLst/>
          </a:prstGeom>
        </p:spPr>
      </p:pic>
    </p:spTree>
    <p:custDataLst>
      <p:tags r:id="rId1"/>
    </p:custData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手动输入 11"/>
          <p:cNvSpPr/>
          <p:nvPr/>
        </p:nvSpPr>
        <p:spPr>
          <a:xfrm flipH="1" flipV="1">
            <a:off x="-1" y="104172"/>
            <a:ext cx="12188820" cy="625930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32" h="10385">
                <a:moveTo>
                  <a:pt x="0" y="4316"/>
                </a:moveTo>
                <a:cubicBezTo>
                  <a:pt x="3392" y="4983"/>
                  <a:pt x="8053" y="2793"/>
                  <a:pt x="10032" y="0"/>
                </a:cubicBezTo>
                <a:lnTo>
                  <a:pt x="10032" y="10000"/>
                </a:lnTo>
                <a:cubicBezTo>
                  <a:pt x="8042" y="10803"/>
                  <a:pt x="3212" y="10643"/>
                  <a:pt x="16" y="6662"/>
                </a:cubicBezTo>
                <a:cubicBezTo>
                  <a:pt x="11" y="5600"/>
                  <a:pt x="5" y="5378"/>
                  <a:pt x="0" y="4316"/>
                </a:cubicBezTo>
                <a:close/>
              </a:path>
            </a:pathLst>
          </a:custGeom>
          <a:solidFill>
            <a:srgbClr val="961E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fontAlgn="auto">
              <a:spcBef>
                <a:spcPts val="0"/>
              </a:spcBef>
              <a:spcAft>
                <a:spcPts val="0"/>
              </a:spcAft>
              <a:defRPr/>
            </a:pPr>
            <a:endParaRPr lang="zh-CN" altLang="en-US" sz="2400">
              <a:solidFill>
                <a:prstClr val="white"/>
              </a:solidFill>
            </a:endParaRPr>
          </a:p>
        </p:txBody>
      </p:sp>
      <p:pic>
        <p:nvPicPr>
          <p:cNvPr id="4" name="图片 4"/>
          <p:cNvPicPr>
            <a:picLocks noChangeAspect="1"/>
          </p:cNvPicPr>
          <p:nvPr/>
        </p:nvPicPr>
        <p:blipFill>
          <a:blip r:embed="rId3" cstate="print">
            <a:alphaModFix amt="70000"/>
            <a:extLst>
              <a:ext uri="{28A0092B-C50C-407E-A947-70E740481C1C}">
                <a14:useLocalDpi xmlns:a14="http://schemas.microsoft.com/office/drawing/2010/main" val="0"/>
              </a:ext>
            </a:extLst>
          </a:blip>
          <a:srcRect r="12286" b="16507"/>
          <a:stretch>
            <a:fillRect/>
          </a:stretch>
        </p:blipFill>
        <p:spPr bwMode="auto">
          <a:xfrm>
            <a:off x="5757569" y="2349500"/>
            <a:ext cx="6208712"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543220" y="458720"/>
            <a:ext cx="6662420" cy="664734"/>
          </a:xfrm>
          <a:prstGeom prst="rect">
            <a:avLst/>
          </a:prstGeom>
          <a:noFill/>
        </p:spPr>
        <p:txBody>
          <a:bodyPr wrap="square" rtlCol="0">
            <a:spAutoFit/>
          </a:bodyPr>
          <a:lstStyle/>
          <a:p>
            <a:pPr>
              <a:lnSpc>
                <a:spcPct val="150000"/>
              </a:lnSpc>
            </a:pPr>
            <a:r>
              <a:rPr lang="zh-CN" altLang="en-US" sz="2800" b="1" dirty="0">
                <a:solidFill>
                  <a:prstClr val="white"/>
                </a:solidFill>
                <a:latin typeface="黑体" panose="02010600030101010101" charset="-122"/>
                <a:ea typeface="黑体" panose="02010600030101010101" charset="-122"/>
                <a:cs typeface="黑体" panose="02010600030101010101" charset="-122"/>
              </a:rPr>
              <a:t>工作任务</a:t>
            </a:r>
            <a:r>
              <a:rPr lang="en-US" altLang="zh-CN" sz="2800" b="1" dirty="0">
                <a:solidFill>
                  <a:prstClr val="white"/>
                </a:solidFill>
                <a:latin typeface="黑体" panose="02010600030101010101" charset="-122"/>
                <a:ea typeface="黑体" panose="02010600030101010101" charset="-122"/>
                <a:cs typeface="黑体" panose="02010600030101010101" charset="-122"/>
              </a:rPr>
              <a:t>1</a:t>
            </a:r>
            <a:r>
              <a:rPr lang="zh-CN" altLang="en-US" sz="2800" b="1" dirty="0">
                <a:solidFill>
                  <a:prstClr val="white"/>
                </a:solidFill>
                <a:latin typeface="黑体" panose="02010600030101010101" charset="-122"/>
                <a:ea typeface="黑体" panose="02010600030101010101" charset="-122"/>
                <a:cs typeface="黑体" panose="02010600030101010101" charset="-122"/>
              </a:rPr>
              <a:t>：</a:t>
            </a:r>
            <a:r>
              <a:rPr lang="zh-CN" altLang="zh-CN" b="1" kern="100" dirty="0">
                <a:solidFill>
                  <a:schemeClr val="bg1"/>
                </a:solidFill>
                <a:effectLst/>
                <a:ea typeface="微软雅黑" panose="020B0503020204020204" pitchFamily="34" charset="-122"/>
                <a:cs typeface="微软雅黑" panose="020B0503020204020204" pitchFamily="34" charset="-122"/>
              </a:rPr>
              <a:t>了解计算机故障基础知识 </a:t>
            </a:r>
            <a:endParaRPr lang="zh-CN" altLang="en-US" sz="2000" b="1" dirty="0">
              <a:solidFill>
                <a:schemeClr val="bg1"/>
              </a:solidFill>
              <a:latin typeface="华文隶书" panose="02010800040101010101" pitchFamily="2" charset="-122"/>
              <a:ea typeface="华文隶书" panose="02010800040101010101" pitchFamily="2" charset="-122"/>
              <a:cs typeface="Arial" panose="020B0604020202020204" pitchFamily="34" charset="0"/>
            </a:endParaRPr>
          </a:p>
        </p:txBody>
      </p:sp>
      <p:sp>
        <p:nvSpPr>
          <p:cNvPr id="2" name="文本框 1"/>
          <p:cNvSpPr txBox="1"/>
          <p:nvPr/>
        </p:nvSpPr>
        <p:spPr>
          <a:xfrm>
            <a:off x="543220" y="1240070"/>
            <a:ext cx="5881964" cy="2900281"/>
          </a:xfrm>
          <a:prstGeom prst="rect">
            <a:avLst/>
          </a:prstGeom>
          <a:noFill/>
        </p:spPr>
        <p:txBody>
          <a:bodyPr wrap="square" rtlCol="0">
            <a:spAutoFit/>
          </a:bodyPr>
          <a:lstStyle/>
          <a:p>
            <a:pPr>
              <a:lnSpc>
                <a:spcPct val="150000"/>
              </a:lnSpc>
            </a:pPr>
            <a:r>
              <a:rPr lang="en-US" altLang="zh-CN" sz="2000" kern="100" dirty="0">
                <a:solidFill>
                  <a:schemeClr val="bg1"/>
                </a:solidFill>
                <a:effectLst/>
                <a:latin typeface="+mn-ea"/>
                <a:cs typeface="微软雅黑" panose="020B0503020204020204" pitchFamily="34" charset="-122"/>
              </a:rPr>
              <a:t>5.1 </a:t>
            </a:r>
            <a:r>
              <a:rPr lang="zh-CN" altLang="zh-CN" sz="2000" kern="100" dirty="0">
                <a:solidFill>
                  <a:schemeClr val="bg1"/>
                </a:solidFill>
                <a:effectLst/>
                <a:latin typeface="+mn-ea"/>
                <a:cs typeface="微软雅黑" panose="020B0503020204020204" pitchFamily="34" charset="-122"/>
              </a:rPr>
              <a:t>计算机故障的分类</a:t>
            </a:r>
            <a:r>
              <a:rPr lang="zh-CN" altLang="en-US" sz="2800" dirty="0">
                <a:solidFill>
                  <a:schemeClr val="bg1"/>
                </a:solidFill>
                <a:latin typeface="+mn-ea"/>
                <a:cs typeface="Arial" panose="020B0604020202020204" pitchFamily="34" charset="0"/>
              </a:rPr>
              <a:t>；</a:t>
            </a:r>
          </a:p>
          <a:p>
            <a:pPr>
              <a:lnSpc>
                <a:spcPct val="150000"/>
              </a:lnSpc>
            </a:pPr>
            <a:r>
              <a:rPr lang="en-US" altLang="zh-CN" sz="2000" kern="100" dirty="0">
                <a:solidFill>
                  <a:schemeClr val="bg1"/>
                </a:solidFill>
                <a:effectLst/>
                <a:latin typeface="+mn-ea"/>
                <a:cs typeface="微软雅黑" panose="020B0503020204020204" pitchFamily="34" charset="-122"/>
              </a:rPr>
              <a:t>5.2 </a:t>
            </a:r>
            <a:r>
              <a:rPr lang="zh-CN" altLang="zh-CN" sz="2000" kern="100" dirty="0">
                <a:solidFill>
                  <a:schemeClr val="bg1"/>
                </a:solidFill>
                <a:effectLst/>
                <a:latin typeface="+mn-ea"/>
                <a:cs typeface="微软雅黑" panose="020B0503020204020204" pitchFamily="34" charset="-122"/>
              </a:rPr>
              <a:t>计算机软件故障的概念及其产生的主要原因</a:t>
            </a:r>
            <a:r>
              <a:rPr lang="zh-CN" altLang="en-US" sz="2800" dirty="0">
                <a:solidFill>
                  <a:schemeClr val="bg1"/>
                </a:solidFill>
                <a:latin typeface="+mn-ea"/>
                <a:cs typeface="Arial" panose="020B0604020202020204" pitchFamily="34" charset="0"/>
              </a:rPr>
              <a:t>；</a:t>
            </a:r>
            <a:endParaRPr lang="en-US" altLang="zh-CN" sz="2800" dirty="0" err="1">
              <a:solidFill>
                <a:schemeClr val="bg1"/>
              </a:solidFill>
              <a:latin typeface="+mn-ea"/>
              <a:cs typeface="Arial" panose="020B0604020202020204" pitchFamily="34" charset="0"/>
            </a:endParaRPr>
          </a:p>
          <a:p>
            <a:pPr>
              <a:lnSpc>
                <a:spcPct val="150000"/>
              </a:lnSpc>
            </a:pPr>
            <a:r>
              <a:rPr lang="en-US" altLang="zh-CN" sz="2000" kern="100" dirty="0">
                <a:solidFill>
                  <a:schemeClr val="bg1"/>
                </a:solidFill>
                <a:effectLst/>
                <a:latin typeface="+mn-ea"/>
                <a:cs typeface="微软雅黑" panose="020B0503020204020204" pitchFamily="34" charset="-122"/>
              </a:rPr>
              <a:t>5.3 </a:t>
            </a:r>
            <a:r>
              <a:rPr lang="zh-CN" altLang="zh-CN" sz="2000" kern="100" dirty="0">
                <a:solidFill>
                  <a:schemeClr val="bg1"/>
                </a:solidFill>
                <a:effectLst/>
                <a:latin typeface="+mn-ea"/>
                <a:cs typeface="微软雅黑" panose="020B0503020204020204" pitchFamily="34" charset="-122"/>
              </a:rPr>
              <a:t>计算机硬件故障的概念及其产生的主要原因</a:t>
            </a:r>
            <a:r>
              <a:rPr lang="zh-CN" altLang="en-US" sz="2800" dirty="0">
                <a:solidFill>
                  <a:schemeClr val="bg1"/>
                </a:solidFill>
                <a:latin typeface="+mn-ea"/>
                <a:cs typeface="Arial" panose="020B0604020202020204" pitchFamily="34" charset="0"/>
              </a:rPr>
              <a:t>；</a:t>
            </a:r>
          </a:p>
          <a:p>
            <a:pPr>
              <a:lnSpc>
                <a:spcPct val="150000"/>
              </a:lnSpc>
            </a:pPr>
            <a:r>
              <a:rPr lang="zh-CN" altLang="zh-CN" sz="2000" kern="100" dirty="0">
                <a:solidFill>
                  <a:schemeClr val="bg1"/>
                </a:solidFill>
                <a:effectLst/>
                <a:latin typeface="+mn-ea"/>
                <a:cs typeface="微软雅黑" panose="020B0503020204020204" pitchFamily="34" charset="-122"/>
              </a:rPr>
              <a:t>【直通职场】</a:t>
            </a:r>
            <a:endParaRPr lang="en-US" altLang="zh-CN" sz="2000" kern="100" dirty="0">
              <a:solidFill>
                <a:schemeClr val="bg1"/>
              </a:solidFill>
              <a:effectLst/>
              <a:latin typeface="+mn-ea"/>
              <a:cs typeface="微软雅黑" panose="020B0503020204020204" pitchFamily="34" charset="-122"/>
            </a:endParaRPr>
          </a:p>
          <a:p>
            <a:pPr>
              <a:lnSpc>
                <a:spcPct val="150000"/>
              </a:lnSpc>
            </a:pPr>
            <a:r>
              <a:rPr lang="zh-CN" altLang="zh-CN" sz="2000" kern="100" dirty="0">
                <a:solidFill>
                  <a:schemeClr val="bg1"/>
                </a:solidFill>
                <a:effectLst/>
                <a:latin typeface="+mn-ea"/>
                <a:cs typeface="微软雅黑" panose="020B0503020204020204" pitchFamily="34" charset="-122"/>
              </a:rPr>
              <a:t>【知识拓展】</a:t>
            </a:r>
            <a:endParaRPr lang="zh-CN" altLang="zh-CN" sz="2000" kern="100" dirty="0">
              <a:solidFill>
                <a:schemeClr val="bg1"/>
              </a:solidFill>
              <a:effectLst/>
              <a:latin typeface="+mn-ea"/>
            </a:endParaRP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fontScale="92500"/>
          </a:bodyPr>
          <a:lstStyle/>
          <a:p>
            <a:pPr marL="0" indent="0" algn="l">
              <a:lnSpc>
                <a:spcPct val="100000"/>
              </a:lnSpc>
              <a:spcBef>
                <a:spcPts val="0"/>
              </a:spcBef>
              <a:spcAft>
                <a:spcPts val="0"/>
              </a:spcAft>
              <a:buSzPct val="100000"/>
              <a:buNone/>
            </a:pPr>
            <a:r>
              <a:rPr lang="en-US" altLang="zh-CN" sz="2800" b="1" kern="100" dirty="0">
                <a:effectLst/>
                <a:ea typeface="微软雅黑" panose="020B0503020204020204" pitchFamily="34" charset="-122"/>
                <a:cs typeface="微软雅黑" panose="020B0503020204020204" pitchFamily="34" charset="-122"/>
              </a:rPr>
              <a:t>5.9 </a:t>
            </a:r>
            <a:r>
              <a:rPr lang="zh-CN" altLang="zh-CN" sz="2800" b="1" kern="100" dirty="0">
                <a:effectLst/>
                <a:ea typeface="微软雅黑" panose="020B0503020204020204" pitchFamily="34" charset="-122"/>
                <a:cs typeface="微软雅黑" panose="020B0503020204020204" pitchFamily="34" charset="-122"/>
              </a:rPr>
              <a:t>诊断分析硬件故障的基本思路与处理方法</a:t>
            </a:r>
            <a:endParaRPr lang="zh-CN" altLang="en-US" sz="6000" b="1" spc="220" dirty="0">
              <a:latin typeface="微软雅黑" panose="020B0503020204020204" pitchFamily="34" charset="-122"/>
              <a:ea typeface="微软雅黑" panose="020B0503020204020204" pitchFamily="34" charset="-122"/>
            </a:endParaRPr>
          </a:p>
        </p:txBody>
      </p:sp>
      <p:pic>
        <p:nvPicPr>
          <p:cNvPr id="6" name="图片 5" descr="图示&#10;&#10;描述已自动生成">
            <a:extLst>
              <a:ext uri="{FF2B5EF4-FFF2-40B4-BE49-F238E27FC236}">
                <a16:creationId xmlns:a16="http://schemas.microsoft.com/office/drawing/2014/main" id="{59C7DDE7-AB2C-4763-9CF1-580A4DFFCF95}"/>
              </a:ext>
            </a:extLst>
          </p:cNvPr>
          <p:cNvPicPr>
            <a:picLocks noChangeAspect="1"/>
          </p:cNvPicPr>
          <p:nvPr/>
        </p:nvPicPr>
        <p:blipFill>
          <a:blip r:embed="rId5"/>
          <a:stretch>
            <a:fillRect/>
          </a:stretch>
        </p:blipFill>
        <p:spPr>
          <a:xfrm>
            <a:off x="1706012" y="962505"/>
            <a:ext cx="8043469" cy="5278168"/>
          </a:xfrm>
          <a:prstGeom prst="rect">
            <a:avLst/>
          </a:prstGeom>
        </p:spPr>
      </p:pic>
    </p:spTree>
    <p:custDataLst>
      <p:tags r:id="rId1"/>
    </p:custDataLst>
    <p:extLst>
      <p:ext uri="{BB962C8B-B14F-4D97-AF65-F5344CB8AC3E}">
        <p14:creationId xmlns:p14="http://schemas.microsoft.com/office/powerpoint/2010/main" val="4088974770"/>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en-US" altLang="zh-CN" sz="2800" b="1" kern="100" dirty="0">
                <a:effectLst/>
                <a:ea typeface="微软雅黑" panose="020B0503020204020204" pitchFamily="34" charset="-122"/>
                <a:cs typeface="微软雅黑" panose="020B0503020204020204" pitchFamily="34" charset="-122"/>
              </a:rPr>
              <a:t>5.9 </a:t>
            </a:r>
            <a:r>
              <a:rPr lang="zh-CN" altLang="zh-CN" dirty="0">
                <a:effectLst/>
                <a:latin typeface="+mn-ea"/>
                <a:cs typeface="Times New Roman" panose="02020603050405020304" pitchFamily="18" charset="0"/>
              </a:rPr>
              <a:t>电脑启动时硬件故障检测流程</a:t>
            </a:r>
            <a:endParaRPr lang="zh-CN" altLang="en-US" sz="6000" b="1" spc="220" dirty="0">
              <a:latin typeface="+mn-ea"/>
            </a:endParaRPr>
          </a:p>
        </p:txBody>
      </p:sp>
      <p:pic>
        <p:nvPicPr>
          <p:cNvPr id="4" name="图片 3" descr="文本&#10;&#10;描述已自动生成">
            <a:extLst>
              <a:ext uri="{FF2B5EF4-FFF2-40B4-BE49-F238E27FC236}">
                <a16:creationId xmlns:a16="http://schemas.microsoft.com/office/drawing/2014/main" id="{A3FA0F2A-C16E-470D-9812-8A219D757AC1}"/>
              </a:ext>
            </a:extLst>
          </p:cNvPr>
          <p:cNvPicPr>
            <a:picLocks noChangeAspect="1"/>
          </p:cNvPicPr>
          <p:nvPr/>
        </p:nvPicPr>
        <p:blipFill>
          <a:blip r:embed="rId5"/>
          <a:stretch>
            <a:fillRect/>
          </a:stretch>
        </p:blipFill>
        <p:spPr>
          <a:xfrm>
            <a:off x="1668163" y="992027"/>
            <a:ext cx="8489091" cy="5467581"/>
          </a:xfrm>
          <a:prstGeom prst="rect">
            <a:avLst/>
          </a:prstGeom>
        </p:spPr>
      </p:pic>
    </p:spTree>
    <p:custDataLst>
      <p:tags r:id="rId1"/>
    </p:custDataLst>
    <p:extLst>
      <p:ext uri="{BB962C8B-B14F-4D97-AF65-F5344CB8AC3E}">
        <p14:creationId xmlns:p14="http://schemas.microsoft.com/office/powerpoint/2010/main" val="55844150"/>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手动输入 11"/>
          <p:cNvSpPr/>
          <p:nvPr/>
        </p:nvSpPr>
        <p:spPr>
          <a:xfrm flipH="1" flipV="1">
            <a:off x="0" y="675896"/>
            <a:ext cx="12188826" cy="2237991"/>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 name="connsiteX0-151" fmla="*/ 49 w 10017"/>
              <a:gd name="connsiteY0-152" fmla="*/ 1128 h 10385"/>
              <a:gd name="connsiteX1-153" fmla="*/ 10017 w 10017"/>
              <a:gd name="connsiteY1-154" fmla="*/ 0 h 10385"/>
              <a:gd name="connsiteX2-155" fmla="*/ 10017 w 10017"/>
              <a:gd name="connsiteY2-156" fmla="*/ 10000 h 10385"/>
              <a:gd name="connsiteX3-157" fmla="*/ 1 w 10017"/>
              <a:gd name="connsiteY3-158" fmla="*/ 6662 h 10385"/>
              <a:gd name="connsiteX4-159" fmla="*/ 49 w 10017"/>
              <a:gd name="connsiteY4-160" fmla="*/ 1128 h 10385"/>
              <a:gd name="connsiteX0-161" fmla="*/ 0 w 10048"/>
              <a:gd name="connsiteY0-162" fmla="*/ 1212 h 10385"/>
              <a:gd name="connsiteX1-163" fmla="*/ 10048 w 10048"/>
              <a:gd name="connsiteY1-164" fmla="*/ 0 h 10385"/>
              <a:gd name="connsiteX2-165" fmla="*/ 10048 w 10048"/>
              <a:gd name="connsiteY2-166" fmla="*/ 10000 h 10385"/>
              <a:gd name="connsiteX3-167" fmla="*/ 32 w 10048"/>
              <a:gd name="connsiteY3-168" fmla="*/ 6662 h 10385"/>
              <a:gd name="connsiteX4-169" fmla="*/ 0 w 10048"/>
              <a:gd name="connsiteY4-170" fmla="*/ 1212 h 10385"/>
              <a:gd name="connsiteX0-171" fmla="*/ 0 w 10048"/>
              <a:gd name="connsiteY0-172" fmla="*/ 1212 h 10165"/>
              <a:gd name="connsiteX1-173" fmla="*/ 10048 w 10048"/>
              <a:gd name="connsiteY1-174" fmla="*/ 0 h 10165"/>
              <a:gd name="connsiteX2-175" fmla="*/ 10048 w 10048"/>
              <a:gd name="connsiteY2-176" fmla="*/ 10000 h 10165"/>
              <a:gd name="connsiteX3-177" fmla="*/ 64 w 10048"/>
              <a:gd name="connsiteY3-178" fmla="*/ 4648 h 10165"/>
              <a:gd name="connsiteX4-179" fmla="*/ 0 w 10048"/>
              <a:gd name="connsiteY4-180" fmla="*/ 1212 h 10165"/>
              <a:gd name="connsiteX0-181" fmla="*/ 0 w 10048"/>
              <a:gd name="connsiteY0-182" fmla="*/ 1212 h 10161"/>
              <a:gd name="connsiteX1-183" fmla="*/ 10048 w 10048"/>
              <a:gd name="connsiteY1-184" fmla="*/ 0 h 10161"/>
              <a:gd name="connsiteX2-185" fmla="*/ 10048 w 10048"/>
              <a:gd name="connsiteY2-186" fmla="*/ 10000 h 10161"/>
              <a:gd name="connsiteX3-187" fmla="*/ 16 w 10048"/>
              <a:gd name="connsiteY3-188" fmla="*/ 4564 h 10161"/>
              <a:gd name="connsiteX4-189" fmla="*/ 0 w 10048"/>
              <a:gd name="connsiteY4-190" fmla="*/ 1212 h 10161"/>
              <a:gd name="connsiteX0-191" fmla="*/ 0 w 10048"/>
              <a:gd name="connsiteY0-192" fmla="*/ 1212 h 10161"/>
              <a:gd name="connsiteX1-193" fmla="*/ 10048 w 10048"/>
              <a:gd name="connsiteY1-194" fmla="*/ 0 h 10161"/>
              <a:gd name="connsiteX2-195" fmla="*/ 10048 w 10048"/>
              <a:gd name="connsiteY2-196" fmla="*/ 10000 h 10161"/>
              <a:gd name="connsiteX3-197" fmla="*/ 16 w 10048"/>
              <a:gd name="connsiteY3-198" fmla="*/ 4564 h 10161"/>
              <a:gd name="connsiteX4-199" fmla="*/ 0 w 10048"/>
              <a:gd name="connsiteY4-200" fmla="*/ 1212 h 10161"/>
              <a:gd name="connsiteX0-201" fmla="*/ 0 w 10048"/>
              <a:gd name="connsiteY0-202" fmla="*/ 1212 h 11080"/>
              <a:gd name="connsiteX1-203" fmla="*/ 10048 w 10048"/>
              <a:gd name="connsiteY1-204" fmla="*/ 0 h 11080"/>
              <a:gd name="connsiteX2-205" fmla="*/ 10048 w 10048"/>
              <a:gd name="connsiteY2-206" fmla="*/ 10000 h 11080"/>
              <a:gd name="connsiteX3-207" fmla="*/ 16 w 10048"/>
              <a:gd name="connsiteY3-208" fmla="*/ 4564 h 11080"/>
              <a:gd name="connsiteX4-209" fmla="*/ 0 w 10048"/>
              <a:gd name="connsiteY4-210" fmla="*/ 1212 h 11080"/>
              <a:gd name="connsiteX0-211" fmla="*/ 0 w 10048"/>
              <a:gd name="connsiteY0-212" fmla="*/ 1464 h 11332"/>
              <a:gd name="connsiteX1-213" fmla="*/ 10048 w 10048"/>
              <a:gd name="connsiteY1-214" fmla="*/ 0 h 11332"/>
              <a:gd name="connsiteX2-215" fmla="*/ 10048 w 10048"/>
              <a:gd name="connsiteY2-216" fmla="*/ 10252 h 11332"/>
              <a:gd name="connsiteX3-217" fmla="*/ 16 w 10048"/>
              <a:gd name="connsiteY3-218" fmla="*/ 4816 h 11332"/>
              <a:gd name="connsiteX4-219" fmla="*/ 0 w 10048"/>
              <a:gd name="connsiteY4-220" fmla="*/ 1464 h 11332"/>
              <a:gd name="connsiteX0-221" fmla="*/ 0 w 10064"/>
              <a:gd name="connsiteY0-222" fmla="*/ 1800 h 11668"/>
              <a:gd name="connsiteX1-223" fmla="*/ 10064 w 10064"/>
              <a:gd name="connsiteY1-224" fmla="*/ 0 h 11668"/>
              <a:gd name="connsiteX2-225" fmla="*/ 10048 w 10064"/>
              <a:gd name="connsiteY2-226" fmla="*/ 10588 h 11668"/>
              <a:gd name="connsiteX3-227" fmla="*/ 16 w 10064"/>
              <a:gd name="connsiteY3-228" fmla="*/ 5152 h 11668"/>
              <a:gd name="connsiteX4-229" fmla="*/ 0 w 10064"/>
              <a:gd name="connsiteY4-230" fmla="*/ 1800 h 11668"/>
              <a:gd name="connsiteX0-231" fmla="*/ 49 w 10049"/>
              <a:gd name="connsiteY0-232" fmla="*/ 1297 h 11668"/>
              <a:gd name="connsiteX1-233" fmla="*/ 10049 w 10049"/>
              <a:gd name="connsiteY1-234" fmla="*/ 0 h 11668"/>
              <a:gd name="connsiteX2-235" fmla="*/ 10033 w 10049"/>
              <a:gd name="connsiteY2-236" fmla="*/ 10588 h 11668"/>
              <a:gd name="connsiteX3-237" fmla="*/ 1 w 10049"/>
              <a:gd name="connsiteY3-238" fmla="*/ 5152 h 11668"/>
              <a:gd name="connsiteX4-239" fmla="*/ 49 w 10049"/>
              <a:gd name="connsiteY4-240" fmla="*/ 1297 h 11668"/>
              <a:gd name="connsiteX0-241" fmla="*/ 0 w 10064"/>
              <a:gd name="connsiteY0-242" fmla="*/ 1213 h 11668"/>
              <a:gd name="connsiteX1-243" fmla="*/ 10064 w 10064"/>
              <a:gd name="connsiteY1-244" fmla="*/ 0 h 11668"/>
              <a:gd name="connsiteX2-245" fmla="*/ 10048 w 10064"/>
              <a:gd name="connsiteY2-246" fmla="*/ 10588 h 11668"/>
              <a:gd name="connsiteX3-247" fmla="*/ 16 w 10064"/>
              <a:gd name="connsiteY3-248" fmla="*/ 5152 h 11668"/>
              <a:gd name="connsiteX4-249" fmla="*/ 0 w 10064"/>
              <a:gd name="connsiteY4-250" fmla="*/ 1213 h 11668"/>
              <a:gd name="connsiteX0-251" fmla="*/ 0 w 10064"/>
              <a:gd name="connsiteY0-252" fmla="*/ 1213 h 11562"/>
              <a:gd name="connsiteX1-253" fmla="*/ 10064 w 10064"/>
              <a:gd name="connsiteY1-254" fmla="*/ 0 h 11562"/>
              <a:gd name="connsiteX2-255" fmla="*/ 10048 w 10064"/>
              <a:gd name="connsiteY2-256" fmla="*/ 10588 h 11562"/>
              <a:gd name="connsiteX3-257" fmla="*/ 16 w 10064"/>
              <a:gd name="connsiteY3-258" fmla="*/ 4313 h 11562"/>
              <a:gd name="connsiteX4-259" fmla="*/ 0 w 10064"/>
              <a:gd name="connsiteY4-260" fmla="*/ 1213 h 11562"/>
              <a:gd name="connsiteX0-261" fmla="*/ 0 w 10064"/>
              <a:gd name="connsiteY0-262" fmla="*/ 1213 h 11482"/>
              <a:gd name="connsiteX1-263" fmla="*/ 10064 w 10064"/>
              <a:gd name="connsiteY1-264" fmla="*/ 0 h 11482"/>
              <a:gd name="connsiteX2-265" fmla="*/ 10048 w 10064"/>
              <a:gd name="connsiteY2-266" fmla="*/ 10588 h 11482"/>
              <a:gd name="connsiteX3-267" fmla="*/ 16 w 10064"/>
              <a:gd name="connsiteY3-268" fmla="*/ 3558 h 11482"/>
              <a:gd name="connsiteX4-269" fmla="*/ 0 w 10064"/>
              <a:gd name="connsiteY4-270" fmla="*/ 1213 h 11482"/>
              <a:gd name="connsiteX0-271" fmla="*/ 0 w 10064"/>
              <a:gd name="connsiteY0-272" fmla="*/ 1213 h 11745"/>
              <a:gd name="connsiteX1-273" fmla="*/ 10064 w 10064"/>
              <a:gd name="connsiteY1-274" fmla="*/ 0 h 11745"/>
              <a:gd name="connsiteX2-275" fmla="*/ 10048 w 10064"/>
              <a:gd name="connsiteY2-276" fmla="*/ 10588 h 11745"/>
              <a:gd name="connsiteX3-277" fmla="*/ 16 w 10064"/>
              <a:gd name="connsiteY3-278" fmla="*/ 3558 h 11745"/>
              <a:gd name="connsiteX4-279" fmla="*/ 0 w 10064"/>
              <a:gd name="connsiteY4-280" fmla="*/ 1213 h 11745"/>
              <a:gd name="connsiteX0-281" fmla="*/ 0 w 10064"/>
              <a:gd name="connsiteY0-282" fmla="*/ 1213 h 11745"/>
              <a:gd name="connsiteX1-283" fmla="*/ 10064 w 10064"/>
              <a:gd name="connsiteY1-284" fmla="*/ 0 h 11745"/>
              <a:gd name="connsiteX2-285" fmla="*/ 10048 w 10064"/>
              <a:gd name="connsiteY2-286" fmla="*/ 10588 h 11745"/>
              <a:gd name="connsiteX3-287" fmla="*/ 16 w 10064"/>
              <a:gd name="connsiteY3-288" fmla="*/ 3558 h 11745"/>
              <a:gd name="connsiteX4-289" fmla="*/ 0 w 10064"/>
              <a:gd name="connsiteY4-290" fmla="*/ 1213 h 11745"/>
              <a:gd name="connsiteX0-291" fmla="*/ 0 w 10064"/>
              <a:gd name="connsiteY0-292" fmla="*/ 1213 h 11745"/>
              <a:gd name="connsiteX1-293" fmla="*/ 10064 w 10064"/>
              <a:gd name="connsiteY1-294" fmla="*/ 0 h 11745"/>
              <a:gd name="connsiteX2-295" fmla="*/ 10048 w 10064"/>
              <a:gd name="connsiteY2-296" fmla="*/ 10588 h 11745"/>
              <a:gd name="connsiteX3-297" fmla="*/ 16 w 10064"/>
              <a:gd name="connsiteY3-298" fmla="*/ 3558 h 11745"/>
              <a:gd name="connsiteX4-299" fmla="*/ 0 w 10064"/>
              <a:gd name="connsiteY4-300" fmla="*/ 1213 h 11745"/>
              <a:gd name="connsiteX0-301" fmla="*/ 0 w 10064"/>
              <a:gd name="connsiteY0-302" fmla="*/ 1213 h 11745"/>
              <a:gd name="connsiteX1-303" fmla="*/ 10064 w 10064"/>
              <a:gd name="connsiteY1-304" fmla="*/ 0 h 11745"/>
              <a:gd name="connsiteX2-305" fmla="*/ 10048 w 10064"/>
              <a:gd name="connsiteY2-306" fmla="*/ 10588 h 11745"/>
              <a:gd name="connsiteX3-307" fmla="*/ 16 w 10064"/>
              <a:gd name="connsiteY3-308" fmla="*/ 3558 h 11745"/>
              <a:gd name="connsiteX4-309" fmla="*/ 0 w 10064"/>
              <a:gd name="connsiteY4-310" fmla="*/ 1213 h 11745"/>
              <a:gd name="connsiteX0-311" fmla="*/ 0 w 10064"/>
              <a:gd name="connsiteY0-312" fmla="*/ 1213 h 11745"/>
              <a:gd name="connsiteX1-313" fmla="*/ 10064 w 10064"/>
              <a:gd name="connsiteY1-314" fmla="*/ 0 h 11745"/>
              <a:gd name="connsiteX2-315" fmla="*/ 10048 w 10064"/>
              <a:gd name="connsiteY2-316" fmla="*/ 10588 h 11745"/>
              <a:gd name="connsiteX3-317" fmla="*/ 16 w 10064"/>
              <a:gd name="connsiteY3-318" fmla="*/ 3558 h 11745"/>
              <a:gd name="connsiteX4-319" fmla="*/ 0 w 10064"/>
              <a:gd name="connsiteY4-320" fmla="*/ 1213 h 11745"/>
              <a:gd name="connsiteX0-321" fmla="*/ 0 w 10064"/>
              <a:gd name="connsiteY0-322" fmla="*/ 1213 h 11745"/>
              <a:gd name="connsiteX1-323" fmla="*/ 10064 w 10064"/>
              <a:gd name="connsiteY1-324" fmla="*/ 0 h 11745"/>
              <a:gd name="connsiteX2-325" fmla="*/ 10048 w 10064"/>
              <a:gd name="connsiteY2-326" fmla="*/ 10588 h 11745"/>
              <a:gd name="connsiteX3-327" fmla="*/ 16 w 10064"/>
              <a:gd name="connsiteY3-328" fmla="*/ 3558 h 11745"/>
              <a:gd name="connsiteX4-329" fmla="*/ 0 w 10064"/>
              <a:gd name="connsiteY4-330" fmla="*/ 1213 h 11745"/>
              <a:gd name="connsiteX0-331" fmla="*/ 0 w 10064"/>
              <a:gd name="connsiteY0-332" fmla="*/ 1213 h 11807"/>
              <a:gd name="connsiteX1-333" fmla="*/ 10064 w 10064"/>
              <a:gd name="connsiteY1-334" fmla="*/ 0 h 11807"/>
              <a:gd name="connsiteX2-335" fmla="*/ 10048 w 10064"/>
              <a:gd name="connsiteY2-336" fmla="*/ 10588 h 11807"/>
              <a:gd name="connsiteX3-337" fmla="*/ 16 w 10064"/>
              <a:gd name="connsiteY3-338" fmla="*/ 3950 h 11807"/>
              <a:gd name="connsiteX4-339" fmla="*/ 0 w 10064"/>
              <a:gd name="connsiteY4-340" fmla="*/ 1213 h 118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4" h="11807">
                <a:moveTo>
                  <a:pt x="0" y="1213"/>
                </a:moveTo>
                <a:cubicBezTo>
                  <a:pt x="3137" y="6746"/>
                  <a:pt x="8420" y="6737"/>
                  <a:pt x="10064" y="0"/>
                </a:cubicBezTo>
                <a:cubicBezTo>
                  <a:pt x="10059" y="3529"/>
                  <a:pt x="10053" y="7059"/>
                  <a:pt x="10048" y="10588"/>
                </a:cubicBezTo>
                <a:cubicBezTo>
                  <a:pt x="8313" y="13824"/>
                  <a:pt x="3005" y="10280"/>
                  <a:pt x="16" y="3950"/>
                </a:cubicBezTo>
                <a:cubicBezTo>
                  <a:pt x="11" y="2888"/>
                  <a:pt x="5" y="2275"/>
                  <a:pt x="0" y="1213"/>
                </a:cubicBezTo>
                <a:close/>
              </a:path>
            </a:pathLst>
          </a:custGeom>
          <a:gradFill flip="none" rotWithShape="1">
            <a:gsLst>
              <a:gs pos="0">
                <a:srgbClr val="811517"/>
              </a:gs>
              <a:gs pos="50000">
                <a:srgbClr val="DB2624"/>
              </a:gs>
              <a:gs pos="100000">
                <a:srgbClr val="811517"/>
              </a:gs>
            </a:gsLst>
            <a:path path="circle">
              <a:fillToRect l="100000" t="100000"/>
            </a:path>
            <a:tileRect r="-100000" b="-100000"/>
          </a:gra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sp>
        <p:nvSpPr>
          <p:cNvPr id="5" name="文本框 4"/>
          <p:cNvSpPr txBox="1"/>
          <p:nvPr/>
        </p:nvSpPr>
        <p:spPr>
          <a:xfrm>
            <a:off x="914273" y="903280"/>
            <a:ext cx="4674235" cy="1014730"/>
          </a:xfrm>
          <a:prstGeom prst="rect">
            <a:avLst/>
          </a:prstGeom>
          <a:noFill/>
        </p:spPr>
        <p:txBody>
          <a:bodyPr wrap="square" rtlCol="0">
            <a:spAutoFit/>
          </a:bodyPr>
          <a:lstStyle/>
          <a:p>
            <a:r>
              <a:rPr lang="zh-CN" altLang="en-US" sz="6000" dirty="0">
                <a:solidFill>
                  <a:prstClr val="white"/>
                </a:solidFill>
                <a:latin typeface="华文隶书" panose="02010800040101010101" pitchFamily="2" charset="-122"/>
                <a:ea typeface="华文隶书" panose="02010800040101010101" pitchFamily="2" charset="-122"/>
                <a:cs typeface="Arial" panose="020B0604020202020204" pitchFamily="34" charset="0"/>
              </a:rPr>
              <a:t>任务实施</a:t>
            </a:r>
          </a:p>
        </p:txBody>
      </p:sp>
      <p:sp>
        <p:nvSpPr>
          <p:cNvPr id="10" name="文本框 9">
            <a:extLst>
              <a:ext uri="{FF2B5EF4-FFF2-40B4-BE49-F238E27FC236}">
                <a16:creationId xmlns:a16="http://schemas.microsoft.com/office/drawing/2014/main" id="{9377CEBD-A0BF-46BE-80EA-9733DB4643F8}"/>
              </a:ext>
            </a:extLst>
          </p:cNvPr>
          <p:cNvSpPr txBox="1"/>
          <p:nvPr/>
        </p:nvSpPr>
        <p:spPr>
          <a:xfrm>
            <a:off x="469391" y="2466786"/>
            <a:ext cx="11198353" cy="2031325"/>
          </a:xfrm>
          <a:prstGeom prst="rect">
            <a:avLst/>
          </a:prstGeom>
          <a:noFill/>
        </p:spPr>
        <p:txBody>
          <a:bodyPr wrap="square">
            <a:spAutoFit/>
          </a:bodyPr>
          <a:lstStyle/>
          <a:p>
            <a:pPr indent="266700" algn="just"/>
            <a:r>
              <a:rPr lang="en-US" altLang="zh-CN" sz="1800" kern="100" dirty="0">
                <a:effectLst/>
                <a:latin typeface="+mn-ea"/>
              </a:rPr>
              <a:t>1.</a:t>
            </a:r>
            <a:r>
              <a:rPr lang="zh-CN" altLang="zh-CN" sz="1800" kern="100" dirty="0">
                <a:effectLst/>
                <a:latin typeface="+mn-ea"/>
              </a:rPr>
              <a:t>分工分组：</a:t>
            </a:r>
            <a:r>
              <a:rPr lang="en-US" altLang="zh-CN" sz="1800" kern="100" dirty="0">
                <a:effectLst/>
                <a:latin typeface="+mn-ea"/>
              </a:rPr>
              <a:t>3</a:t>
            </a:r>
            <a:r>
              <a:rPr lang="zh-CN" altLang="zh-CN" sz="1800" kern="100" dirty="0">
                <a:effectLst/>
                <a:latin typeface="+mn-ea"/>
              </a:rPr>
              <a:t>人</a:t>
            </a:r>
            <a:r>
              <a:rPr lang="en-US" altLang="zh-CN" sz="1800" kern="100" dirty="0">
                <a:effectLst/>
                <a:latin typeface="+mn-ea"/>
              </a:rPr>
              <a:t>1</a:t>
            </a:r>
            <a:r>
              <a:rPr lang="zh-CN" altLang="zh-CN" sz="1800" kern="100" dirty="0">
                <a:effectLst/>
                <a:latin typeface="+mn-ea"/>
              </a:rPr>
              <a:t>组进行演练，组内每人轮流完成一次场景演练。</a:t>
            </a:r>
          </a:p>
          <a:p>
            <a:pPr indent="400050" algn="just"/>
            <a:r>
              <a:rPr lang="en-US" altLang="zh-CN" sz="1800" kern="100" dirty="0">
                <a:effectLst/>
                <a:latin typeface="+mn-ea"/>
              </a:rPr>
              <a:t> </a:t>
            </a:r>
            <a:r>
              <a:rPr lang="zh-CN" altLang="zh-CN" sz="1800" kern="100" dirty="0">
                <a:effectLst/>
                <a:latin typeface="+mn-ea"/>
              </a:rPr>
              <a:t>工程师</a:t>
            </a:r>
            <a:r>
              <a:rPr lang="en-US" altLang="zh-CN" sz="1800" kern="100" dirty="0">
                <a:effectLst/>
                <a:latin typeface="+mn-ea"/>
              </a:rPr>
              <a:t>1</a:t>
            </a:r>
            <a:r>
              <a:rPr lang="zh-CN" altLang="zh-CN" sz="1800" kern="100" dirty="0">
                <a:effectLst/>
                <a:latin typeface="+mn-ea"/>
              </a:rPr>
              <a:t>人：如何实施计算机系统开机启动优化设置</a:t>
            </a:r>
          </a:p>
          <a:p>
            <a:pPr indent="400050" algn="just"/>
            <a:r>
              <a:rPr lang="en-US" altLang="zh-CN" sz="1800" kern="100" dirty="0">
                <a:effectLst/>
                <a:latin typeface="+mn-ea"/>
              </a:rPr>
              <a:t> </a:t>
            </a:r>
            <a:r>
              <a:rPr lang="zh-CN" altLang="zh-CN" sz="1800" kern="100" dirty="0">
                <a:effectLst/>
                <a:latin typeface="+mn-ea"/>
              </a:rPr>
              <a:t>记录员</a:t>
            </a:r>
            <a:r>
              <a:rPr lang="en-US" altLang="zh-CN" sz="1800" kern="100" dirty="0">
                <a:effectLst/>
                <a:latin typeface="+mn-ea"/>
              </a:rPr>
              <a:t>1</a:t>
            </a:r>
            <a:r>
              <a:rPr lang="zh-CN" altLang="zh-CN" sz="1800" kern="100" dirty="0">
                <a:effectLst/>
                <a:latin typeface="+mn-ea"/>
              </a:rPr>
              <a:t>人：负责对照记录表进行调试操作记录，并提交结果</a:t>
            </a:r>
          </a:p>
          <a:p>
            <a:pPr indent="400050" algn="just"/>
            <a:r>
              <a:rPr lang="en-US" altLang="zh-CN" sz="1800" kern="100" dirty="0">
                <a:effectLst/>
                <a:latin typeface="+mn-ea"/>
              </a:rPr>
              <a:t> </a:t>
            </a:r>
            <a:r>
              <a:rPr lang="zh-CN" altLang="zh-CN" sz="1800" kern="100" dirty="0">
                <a:effectLst/>
                <a:latin typeface="+mn-ea"/>
              </a:rPr>
              <a:t>摄像</a:t>
            </a:r>
            <a:r>
              <a:rPr lang="en-US" altLang="zh-CN" sz="1800" kern="100" dirty="0">
                <a:effectLst/>
                <a:latin typeface="+mn-ea"/>
              </a:rPr>
              <a:t>1</a:t>
            </a:r>
            <a:r>
              <a:rPr lang="zh-CN" altLang="zh-CN" sz="1800" kern="100" dirty="0">
                <a:effectLst/>
                <a:latin typeface="+mn-ea"/>
              </a:rPr>
              <a:t>人：负责对演练全程记录</a:t>
            </a:r>
          </a:p>
          <a:p>
            <a:pPr indent="266700" algn="just"/>
            <a:r>
              <a:rPr lang="en-US" altLang="zh-CN" sz="1800" kern="100" dirty="0">
                <a:effectLst/>
                <a:latin typeface="+mn-ea"/>
              </a:rPr>
              <a:t>2. </a:t>
            </a:r>
            <a:r>
              <a:rPr lang="zh-CN" altLang="zh-CN" sz="1800" kern="100" dirty="0">
                <a:effectLst/>
                <a:latin typeface="+mn-ea"/>
              </a:rPr>
              <a:t>每组提供计算机一台，按照技术规范进行面对面交互演练，</a:t>
            </a:r>
            <a:r>
              <a:rPr lang="en-US" altLang="zh-CN" sz="1800" kern="100" dirty="0">
                <a:effectLst/>
                <a:latin typeface="+mn-ea"/>
              </a:rPr>
              <a:t>10</a:t>
            </a:r>
            <a:r>
              <a:rPr lang="zh-CN" altLang="zh-CN" sz="1800" kern="100" dirty="0">
                <a:effectLst/>
                <a:latin typeface="+mn-ea"/>
              </a:rPr>
              <a:t>分钟内完成，提交结果记录表，根据视频</a:t>
            </a:r>
            <a:endParaRPr lang="en-US" altLang="zh-CN" sz="1800" kern="100" dirty="0">
              <a:effectLst/>
              <a:latin typeface="+mn-ea"/>
            </a:endParaRPr>
          </a:p>
          <a:p>
            <a:pPr indent="266700" algn="just"/>
            <a:r>
              <a:rPr lang="en-US" altLang="zh-CN" sz="1800" kern="100" dirty="0">
                <a:latin typeface="+mn-ea"/>
              </a:rPr>
              <a:t>    </a:t>
            </a:r>
            <a:r>
              <a:rPr lang="zh-CN" altLang="zh-CN" sz="1800" kern="100" dirty="0">
                <a:effectLst/>
                <a:latin typeface="+mn-ea"/>
              </a:rPr>
              <a:t>及记录结果互评。</a:t>
            </a:r>
          </a:p>
          <a:p>
            <a:pPr indent="266700" algn="just"/>
            <a:r>
              <a:rPr lang="en-US" altLang="zh-CN" sz="1800" kern="100" dirty="0">
                <a:effectLst/>
                <a:latin typeface="+mn-ea"/>
              </a:rPr>
              <a:t>3.</a:t>
            </a:r>
            <a:r>
              <a:rPr lang="zh-CN" altLang="zh-CN" sz="1800" kern="100" dirty="0">
                <a:effectLst/>
                <a:latin typeface="+mn-ea"/>
              </a:rPr>
              <a:t>填写表</a:t>
            </a:r>
            <a:r>
              <a:rPr lang="zh-CN" altLang="en-US" sz="1800" kern="100" dirty="0">
                <a:latin typeface="+mn-ea"/>
              </a:rPr>
              <a:t>格</a:t>
            </a:r>
            <a:r>
              <a:rPr lang="zh-CN" altLang="zh-CN" sz="1800" kern="100" dirty="0">
                <a:effectLst/>
                <a:latin typeface="+mn-ea"/>
              </a:rPr>
              <a:t>，记录操作过程，完成实训报告。</a:t>
            </a:r>
          </a:p>
        </p:txBody>
      </p:sp>
      <p:pic>
        <p:nvPicPr>
          <p:cNvPr id="12" name="图片 11">
            <a:extLst>
              <a:ext uri="{FF2B5EF4-FFF2-40B4-BE49-F238E27FC236}">
                <a16:creationId xmlns:a16="http://schemas.microsoft.com/office/drawing/2014/main" id="{59DD8782-3B04-46D7-AAEB-127C257E675F}"/>
              </a:ext>
            </a:extLst>
          </p:cNvPr>
          <p:cNvPicPr>
            <a:picLocks noChangeAspect="1"/>
          </p:cNvPicPr>
          <p:nvPr/>
        </p:nvPicPr>
        <p:blipFill>
          <a:blip r:embed="rId3">
            <a:alphaModFix amt="50000"/>
          </a:blip>
          <a:stretch>
            <a:fillRect/>
          </a:stretch>
        </p:blipFill>
        <p:spPr>
          <a:xfrm>
            <a:off x="8510016" y="4495602"/>
            <a:ext cx="3678809" cy="2362398"/>
          </a:xfrm>
          <a:prstGeom prst="rect">
            <a:avLst/>
          </a:prstGeom>
        </p:spPr>
      </p:pic>
      <p:graphicFrame>
        <p:nvGraphicFramePr>
          <p:cNvPr id="3" name="表格 2">
            <a:extLst>
              <a:ext uri="{FF2B5EF4-FFF2-40B4-BE49-F238E27FC236}">
                <a16:creationId xmlns:a16="http://schemas.microsoft.com/office/drawing/2014/main" id="{0C27E63F-D8C1-476B-8BBD-86E9FFB72B18}"/>
              </a:ext>
            </a:extLst>
          </p:cNvPr>
          <p:cNvGraphicFramePr>
            <a:graphicFrameLocks noGrp="1"/>
          </p:cNvGraphicFramePr>
          <p:nvPr>
            <p:extLst>
              <p:ext uri="{D42A27DB-BD31-4B8C-83A1-F6EECF244321}">
                <p14:modId xmlns:p14="http://schemas.microsoft.com/office/powerpoint/2010/main" val="695056230"/>
              </p:ext>
            </p:extLst>
          </p:nvPr>
        </p:nvGraphicFramePr>
        <p:xfrm>
          <a:off x="914273" y="4610925"/>
          <a:ext cx="7156831" cy="2031326"/>
        </p:xfrm>
        <a:graphic>
          <a:graphicData uri="http://schemas.openxmlformats.org/drawingml/2006/table">
            <a:tbl>
              <a:tblPr firstRow="1" firstCol="1" bandRow="1">
                <a:tableStyleId>{5C22544A-7EE6-4342-B048-85BDC9FD1C3A}</a:tableStyleId>
              </a:tblPr>
              <a:tblGrid>
                <a:gridCol w="2052525">
                  <a:extLst>
                    <a:ext uri="{9D8B030D-6E8A-4147-A177-3AD203B41FA5}">
                      <a16:colId xmlns:a16="http://schemas.microsoft.com/office/drawing/2014/main" val="2788985004"/>
                    </a:ext>
                  </a:extLst>
                </a:gridCol>
                <a:gridCol w="3266199">
                  <a:extLst>
                    <a:ext uri="{9D8B030D-6E8A-4147-A177-3AD203B41FA5}">
                      <a16:colId xmlns:a16="http://schemas.microsoft.com/office/drawing/2014/main" val="4033367826"/>
                    </a:ext>
                  </a:extLst>
                </a:gridCol>
                <a:gridCol w="1838107">
                  <a:extLst>
                    <a:ext uri="{9D8B030D-6E8A-4147-A177-3AD203B41FA5}">
                      <a16:colId xmlns:a16="http://schemas.microsoft.com/office/drawing/2014/main" val="619952168"/>
                    </a:ext>
                  </a:extLst>
                </a:gridCol>
              </a:tblGrid>
              <a:tr h="289943">
                <a:tc>
                  <a:txBody>
                    <a:bodyPr/>
                    <a:lstStyle/>
                    <a:p>
                      <a:pPr algn="ctr"/>
                      <a:r>
                        <a:rPr lang="zh-CN" sz="1400" kern="100">
                          <a:solidFill>
                            <a:schemeClr val="tx1"/>
                          </a:solidFill>
                          <a:effectLst/>
                          <a:latin typeface="+mn-ea"/>
                          <a:ea typeface="+mn-ea"/>
                        </a:rPr>
                        <a:t>常用可调试项</a:t>
                      </a:r>
                      <a:endParaRPr lang="zh-CN" sz="18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sz="1400" kern="100">
                          <a:solidFill>
                            <a:schemeClr val="tx1"/>
                          </a:solidFill>
                          <a:effectLst/>
                          <a:latin typeface="+mn-ea"/>
                          <a:ea typeface="+mn-ea"/>
                        </a:rPr>
                        <a:t>操作过程</a:t>
                      </a:r>
                      <a:endParaRPr lang="zh-CN" sz="18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sz="1400" kern="100">
                          <a:solidFill>
                            <a:schemeClr val="tx1"/>
                          </a:solidFill>
                          <a:effectLst/>
                          <a:latin typeface="+mn-ea"/>
                          <a:ea typeface="+mn-ea"/>
                        </a:rPr>
                        <a:t>结果（熟练程度）</a:t>
                      </a:r>
                      <a:endParaRPr lang="zh-CN" sz="18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64769422"/>
                  </a:ext>
                </a:extLst>
              </a:tr>
              <a:tr h="289943">
                <a:tc>
                  <a:txBody>
                    <a:bodyPr/>
                    <a:lstStyle/>
                    <a:p>
                      <a:pPr algn="ctr"/>
                      <a:r>
                        <a:rPr lang="zh-CN" sz="1400" kern="100">
                          <a:solidFill>
                            <a:schemeClr val="tx1"/>
                          </a:solidFill>
                          <a:effectLst/>
                          <a:latin typeface="+mn-ea"/>
                          <a:ea typeface="+mn-ea"/>
                        </a:rPr>
                        <a:t>优化开机启动项</a:t>
                      </a:r>
                      <a:endParaRPr lang="zh-CN" sz="18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kern="100">
                          <a:solidFill>
                            <a:schemeClr val="tx1"/>
                          </a:solidFill>
                          <a:effectLst/>
                          <a:latin typeface="+mn-ea"/>
                          <a:ea typeface="+mn-ea"/>
                        </a:rPr>
                        <a:t> </a:t>
                      </a:r>
                      <a:endParaRPr lang="zh-CN" sz="18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kern="100">
                          <a:solidFill>
                            <a:schemeClr val="tx1"/>
                          </a:solidFill>
                          <a:effectLst/>
                          <a:latin typeface="+mn-ea"/>
                          <a:ea typeface="+mn-ea"/>
                        </a:rPr>
                        <a:t> </a:t>
                      </a:r>
                      <a:endParaRPr lang="zh-CN" sz="18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18561379"/>
                  </a:ext>
                </a:extLst>
              </a:tr>
              <a:tr h="290806">
                <a:tc>
                  <a:txBody>
                    <a:bodyPr/>
                    <a:lstStyle/>
                    <a:p>
                      <a:pPr algn="ctr"/>
                      <a:r>
                        <a:rPr lang="zh-CN" sz="1400" kern="100">
                          <a:solidFill>
                            <a:schemeClr val="tx1"/>
                          </a:solidFill>
                          <a:effectLst/>
                          <a:latin typeface="+mn-ea"/>
                          <a:ea typeface="+mn-ea"/>
                        </a:rPr>
                        <a:t>设置虚拟内存</a:t>
                      </a:r>
                      <a:endParaRPr lang="zh-CN" sz="18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kern="100">
                          <a:solidFill>
                            <a:schemeClr val="tx1"/>
                          </a:solidFill>
                          <a:effectLst/>
                          <a:latin typeface="+mn-ea"/>
                          <a:ea typeface="+mn-ea"/>
                        </a:rPr>
                        <a:t> </a:t>
                      </a:r>
                      <a:endParaRPr lang="zh-CN" sz="18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kern="100">
                          <a:solidFill>
                            <a:schemeClr val="tx1"/>
                          </a:solidFill>
                          <a:effectLst/>
                          <a:latin typeface="+mn-ea"/>
                          <a:ea typeface="+mn-ea"/>
                        </a:rPr>
                        <a:t> </a:t>
                      </a:r>
                      <a:endParaRPr lang="zh-CN" sz="18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86438687"/>
                  </a:ext>
                </a:extLst>
              </a:tr>
              <a:tr h="289943">
                <a:tc>
                  <a:txBody>
                    <a:bodyPr/>
                    <a:lstStyle/>
                    <a:p>
                      <a:pPr algn="ctr"/>
                      <a:r>
                        <a:rPr lang="zh-CN" sz="1400" kern="100">
                          <a:solidFill>
                            <a:schemeClr val="tx1"/>
                          </a:solidFill>
                          <a:effectLst/>
                          <a:latin typeface="+mn-ea"/>
                          <a:ea typeface="+mn-ea"/>
                        </a:rPr>
                        <a:t>整理磁盘空间</a:t>
                      </a:r>
                      <a:endParaRPr lang="zh-CN" sz="18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kern="100">
                          <a:solidFill>
                            <a:schemeClr val="tx1"/>
                          </a:solidFill>
                          <a:effectLst/>
                          <a:latin typeface="+mn-ea"/>
                          <a:ea typeface="+mn-ea"/>
                        </a:rPr>
                        <a:t> </a:t>
                      </a:r>
                      <a:endParaRPr lang="zh-CN" sz="18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kern="100">
                          <a:solidFill>
                            <a:schemeClr val="tx1"/>
                          </a:solidFill>
                          <a:effectLst/>
                          <a:latin typeface="+mn-ea"/>
                          <a:ea typeface="+mn-ea"/>
                        </a:rPr>
                        <a:t> </a:t>
                      </a:r>
                      <a:endParaRPr lang="zh-CN" sz="18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10767383"/>
                  </a:ext>
                </a:extLst>
              </a:tr>
              <a:tr h="579885">
                <a:tc>
                  <a:txBody>
                    <a:bodyPr/>
                    <a:lstStyle/>
                    <a:p>
                      <a:pPr algn="ctr"/>
                      <a:r>
                        <a:rPr lang="zh-CN" sz="1400" kern="100">
                          <a:solidFill>
                            <a:schemeClr val="tx1"/>
                          </a:solidFill>
                          <a:effectLst/>
                          <a:latin typeface="+mn-ea"/>
                          <a:ea typeface="+mn-ea"/>
                        </a:rPr>
                        <a:t>清理垃圾</a:t>
                      </a:r>
                      <a:r>
                        <a:rPr lang="en-US" sz="1400" kern="100">
                          <a:solidFill>
                            <a:schemeClr val="tx1"/>
                          </a:solidFill>
                          <a:effectLst/>
                          <a:latin typeface="+mn-ea"/>
                          <a:ea typeface="+mn-ea"/>
                        </a:rPr>
                        <a:t>/</a:t>
                      </a:r>
                      <a:r>
                        <a:rPr lang="zh-CN" sz="1400" kern="100">
                          <a:solidFill>
                            <a:schemeClr val="tx1"/>
                          </a:solidFill>
                          <a:effectLst/>
                          <a:latin typeface="+mn-ea"/>
                          <a:ea typeface="+mn-ea"/>
                        </a:rPr>
                        <a:t>临时文件</a:t>
                      </a:r>
                      <a:endParaRPr lang="zh-CN" sz="18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kern="100">
                          <a:solidFill>
                            <a:schemeClr val="tx1"/>
                          </a:solidFill>
                          <a:effectLst/>
                          <a:latin typeface="+mn-ea"/>
                          <a:ea typeface="+mn-ea"/>
                        </a:rPr>
                        <a:t> </a:t>
                      </a:r>
                      <a:endParaRPr lang="zh-CN" sz="18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kern="100">
                          <a:solidFill>
                            <a:schemeClr val="tx1"/>
                          </a:solidFill>
                          <a:effectLst/>
                          <a:latin typeface="+mn-ea"/>
                          <a:ea typeface="+mn-ea"/>
                        </a:rPr>
                        <a:t> </a:t>
                      </a:r>
                      <a:endParaRPr lang="zh-CN" sz="18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11943448"/>
                  </a:ext>
                </a:extLst>
              </a:tr>
              <a:tr h="290806">
                <a:tc>
                  <a:txBody>
                    <a:bodyPr/>
                    <a:lstStyle/>
                    <a:p>
                      <a:pPr algn="ctr"/>
                      <a:r>
                        <a:rPr lang="zh-CN" sz="1400" kern="100">
                          <a:solidFill>
                            <a:schemeClr val="tx1"/>
                          </a:solidFill>
                          <a:effectLst/>
                          <a:latin typeface="+mn-ea"/>
                          <a:ea typeface="+mn-ea"/>
                        </a:rPr>
                        <a:t>禁止系统自动更新</a:t>
                      </a:r>
                      <a:endParaRPr lang="zh-CN" sz="18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kern="100">
                          <a:solidFill>
                            <a:schemeClr val="tx1"/>
                          </a:solidFill>
                          <a:effectLst/>
                          <a:latin typeface="+mn-ea"/>
                          <a:ea typeface="+mn-ea"/>
                        </a:rPr>
                        <a:t> </a:t>
                      </a:r>
                      <a:endParaRPr lang="zh-CN" sz="18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kern="100" dirty="0">
                          <a:solidFill>
                            <a:schemeClr val="tx1"/>
                          </a:solidFill>
                          <a:effectLst/>
                          <a:latin typeface="+mn-ea"/>
                          <a:ea typeface="+mn-ea"/>
                        </a:rPr>
                        <a:t> </a:t>
                      </a:r>
                      <a:endParaRPr lang="zh-CN" sz="1800" kern="100" dirty="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78607175"/>
                  </a:ext>
                </a:extLst>
              </a:tr>
            </a:tbl>
          </a:graphicData>
        </a:graphic>
      </p:graphicFrame>
    </p:spTree>
    <p:extLst>
      <p:ext uri="{BB962C8B-B14F-4D97-AF65-F5344CB8AC3E}">
        <p14:creationId xmlns:p14="http://schemas.microsoft.com/office/powerpoint/2010/main" val="1738892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436886" y="110881"/>
            <a:ext cx="10877290" cy="761802"/>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kern="100" dirty="0">
                <a:effectLst/>
                <a:ea typeface="微软雅黑" panose="020B0503020204020204" pitchFamily="34" charset="-122"/>
                <a:cs typeface="微软雅黑" panose="020B0503020204020204" pitchFamily="34" charset="-122"/>
              </a:rPr>
              <a:t>直通职场：</a:t>
            </a:r>
            <a:r>
              <a:rPr lang="zh-CN" altLang="zh-CN" b="1" kern="100" dirty="0">
                <a:effectLst/>
                <a:ea typeface="微软雅黑" panose="020B0503020204020204" pitchFamily="34" charset="-122"/>
                <a:cs typeface="微软雅黑" panose="020B0503020204020204" pitchFamily="34" charset="-122"/>
              </a:rPr>
              <a:t>如何排除笔记本电脑外接音箱或耳机有声音，内置无声音</a:t>
            </a:r>
            <a:r>
              <a:rPr lang="zh-CN" altLang="en-US" b="1" kern="100" dirty="0">
                <a:effectLst/>
                <a:ea typeface="微软雅黑" panose="020B0503020204020204" pitchFamily="34" charset="-122"/>
                <a:cs typeface="微软雅黑" panose="020B0503020204020204" pitchFamily="34" charset="-122"/>
              </a:rPr>
              <a:t>？</a:t>
            </a:r>
            <a:endParaRPr lang="zh-CN" altLang="en-US" sz="6000" b="1" spc="220"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9906DC0A-AB57-4F72-B134-4D4D7A8BAEBB}"/>
              </a:ext>
            </a:extLst>
          </p:cNvPr>
          <p:cNvSpPr txBox="1"/>
          <p:nvPr/>
        </p:nvSpPr>
        <p:spPr>
          <a:xfrm>
            <a:off x="436886" y="1095281"/>
            <a:ext cx="11104325" cy="5262979"/>
          </a:xfrm>
          <a:prstGeom prst="rect">
            <a:avLst/>
          </a:prstGeom>
          <a:noFill/>
        </p:spPr>
        <p:txBody>
          <a:bodyPr wrap="square">
            <a:spAutoFit/>
          </a:bodyPr>
          <a:lstStyle/>
          <a:p>
            <a:pPr indent="266700" algn="just"/>
            <a:r>
              <a:rPr lang="zh-CN" altLang="zh-CN" sz="2400" b="1" kern="100" dirty="0">
                <a:effectLst/>
                <a:latin typeface="Times New Roman" panose="02020603050405020304" pitchFamily="18" charset="0"/>
                <a:ea typeface="宋体" panose="02010600030101010101" pitchFamily="2" charset="-122"/>
              </a:rPr>
              <a:t>职场情境：</a:t>
            </a:r>
            <a:r>
              <a:rPr lang="zh-CN" altLang="zh-CN" sz="2400" kern="100" dirty="0">
                <a:effectLst/>
                <a:latin typeface="Times New Roman" panose="02020603050405020304" pitchFamily="18" charset="0"/>
                <a:ea typeface="宋体" panose="02010600030101010101" pitchFamily="2" charset="-122"/>
              </a:rPr>
              <a:t>顾客送修一台笔记本电脑，故障现象为：外接音箱或耳机有声音，</a:t>
            </a:r>
            <a:endParaRPr lang="en-US" altLang="zh-CN" sz="2400" kern="100" dirty="0">
              <a:effectLst/>
              <a:latin typeface="Times New Roman" panose="02020603050405020304" pitchFamily="18" charset="0"/>
              <a:ea typeface="宋体" panose="02010600030101010101" pitchFamily="2" charset="-122"/>
            </a:endParaRPr>
          </a:p>
          <a:p>
            <a:pPr indent="266700" algn="just"/>
            <a:r>
              <a:rPr lang="en-US" altLang="zh-CN" kern="100" dirty="0">
                <a:latin typeface="Times New Roman" panose="02020603050405020304" pitchFamily="18" charset="0"/>
                <a:ea typeface="宋体" panose="02010600030101010101" pitchFamily="2" charset="-122"/>
              </a:rPr>
              <a:t>        </a:t>
            </a:r>
            <a:r>
              <a:rPr lang="zh-CN" altLang="zh-CN" sz="2400" kern="100" dirty="0">
                <a:effectLst/>
                <a:latin typeface="Times New Roman" panose="02020603050405020304" pitchFamily="18" charset="0"/>
                <a:ea typeface="宋体" panose="02010600030101010101" pitchFamily="2" charset="-122"/>
              </a:rPr>
              <a:t>内置喇叭无声音</a:t>
            </a:r>
            <a:r>
              <a:rPr lang="zh-CN" altLang="zh-CN" sz="2400" dirty="0">
                <a:effectLst/>
                <a:latin typeface="Times New Roman" panose="02020603050405020304" pitchFamily="18" charset="0"/>
                <a:ea typeface="宋体" panose="02010600030101010101" pitchFamily="2" charset="-122"/>
              </a:rPr>
              <a:t>，工程师应如何梳理故障诊断思路？</a:t>
            </a:r>
            <a:r>
              <a:rPr lang="zh-CN" altLang="zh-CN" sz="2400" b="1" kern="100" dirty="0">
                <a:effectLst/>
                <a:latin typeface="Times New Roman" panose="02020603050405020304" pitchFamily="18" charset="0"/>
                <a:ea typeface="宋体" panose="02010600030101010101" pitchFamily="2" charset="-122"/>
              </a:rPr>
              <a:t> </a:t>
            </a:r>
            <a:endParaRPr lang="zh-CN" altLang="zh-CN" sz="2400" dirty="0">
              <a:effectLst/>
              <a:latin typeface="Times New Roman" panose="02020603050405020304" pitchFamily="18" charset="0"/>
              <a:ea typeface="宋体" panose="02010600030101010101" pitchFamily="2" charset="-122"/>
            </a:endParaRPr>
          </a:p>
          <a:p>
            <a:pPr indent="266700" algn="just"/>
            <a:r>
              <a:rPr lang="zh-CN" altLang="zh-CN" sz="2400" b="1" kern="100" dirty="0">
                <a:effectLst/>
                <a:latin typeface="Times New Roman" panose="02020603050405020304" pitchFamily="18" charset="0"/>
                <a:ea typeface="宋体" panose="02010600030101010101" pitchFamily="2" charset="-122"/>
              </a:rPr>
              <a:t>情境分析：</a:t>
            </a:r>
            <a:r>
              <a:rPr lang="zh-CN" altLang="zh-CN" sz="2400" kern="100" dirty="0">
                <a:effectLst/>
                <a:latin typeface="Times New Roman" panose="02020603050405020304" pitchFamily="18" charset="0"/>
                <a:ea typeface="宋体" panose="02010600030101010101" pitchFamily="2" charset="-122"/>
              </a:rPr>
              <a:t>出现此故障现象，可能存在的原因有很多，我们还是要按照故障诊</a:t>
            </a:r>
            <a:endParaRPr lang="en-US" altLang="zh-CN" sz="2400" kern="100" dirty="0">
              <a:effectLst/>
              <a:latin typeface="Times New Roman" panose="02020603050405020304" pitchFamily="18" charset="0"/>
              <a:ea typeface="宋体" panose="02010600030101010101" pitchFamily="2" charset="-122"/>
            </a:endParaRPr>
          </a:p>
          <a:p>
            <a:pPr indent="266700" algn="just"/>
            <a:r>
              <a:rPr lang="en-US" altLang="zh-CN" kern="100" dirty="0">
                <a:latin typeface="Times New Roman" panose="02020603050405020304" pitchFamily="18" charset="0"/>
                <a:ea typeface="宋体" panose="02010600030101010101" pitchFamily="2" charset="-122"/>
              </a:rPr>
              <a:t>        </a:t>
            </a:r>
            <a:r>
              <a:rPr lang="zh-CN" altLang="zh-CN" sz="2400" kern="100" dirty="0">
                <a:effectLst/>
                <a:latin typeface="Times New Roman" panose="02020603050405020304" pitchFamily="18" charset="0"/>
                <a:ea typeface="宋体" panose="02010600030101010101" pitchFamily="2" charset="-122"/>
              </a:rPr>
              <a:t>断故障的基本原则和诊断故障的流程来进行分析。参考分析如下：</a:t>
            </a:r>
            <a:endParaRPr lang="zh-CN" altLang="zh-CN" sz="2400" dirty="0">
              <a:effectLst/>
              <a:latin typeface="Times New Roman" panose="02020603050405020304" pitchFamily="18" charset="0"/>
              <a:ea typeface="宋体" panose="02010600030101010101" pitchFamily="2" charset="-122"/>
            </a:endParaRPr>
          </a:p>
          <a:p>
            <a:pPr indent="266700" algn="just"/>
            <a:r>
              <a:rPr lang="en-US" altLang="zh-CN" sz="2400" kern="100" dirty="0">
                <a:effectLst/>
                <a:latin typeface="宋体" panose="02010600030101010101" pitchFamily="2" charset="-122"/>
                <a:ea typeface="宋体" panose="02010600030101010101" pitchFamily="2" charset="-122"/>
              </a:rPr>
              <a:t>    1.</a:t>
            </a:r>
            <a:r>
              <a:rPr lang="zh-CN" altLang="zh-CN" sz="2400" kern="100" dirty="0">
                <a:effectLst/>
                <a:latin typeface="Times New Roman" panose="02020603050405020304" pitchFamily="18" charset="0"/>
                <a:ea typeface="宋体" panose="02010600030101010101" pitchFamily="2" charset="-122"/>
              </a:rPr>
              <a:t>遵循“从简单的事情做起”原则，首先检查外接耳机接口是否异常（</a:t>
            </a:r>
            <a:endParaRPr lang="en-US" altLang="zh-CN" sz="2400" kern="100" dirty="0">
              <a:effectLst/>
              <a:latin typeface="Times New Roman" panose="02020603050405020304" pitchFamily="18" charset="0"/>
              <a:ea typeface="宋体" panose="02010600030101010101" pitchFamily="2" charset="-122"/>
            </a:endParaRPr>
          </a:p>
          <a:p>
            <a:pPr indent="266700" algn="just"/>
            <a:r>
              <a:rPr lang="en-US" altLang="zh-CN" kern="100" dirty="0">
                <a:latin typeface="Times New Roman" panose="02020603050405020304" pitchFamily="18" charset="0"/>
                <a:ea typeface="宋体" panose="02010600030101010101" pitchFamily="2" charset="-122"/>
              </a:rPr>
              <a:t>            </a:t>
            </a:r>
            <a:r>
              <a:rPr lang="zh-CN" altLang="zh-CN" sz="2400" kern="100" dirty="0">
                <a:effectLst/>
                <a:latin typeface="Times New Roman" panose="02020603050405020304" pitchFamily="18" charset="0"/>
                <a:ea typeface="宋体" panose="02010600030101010101" pitchFamily="2" charset="-122"/>
              </a:rPr>
              <a:t>受潮或异物堵住短路引起），若是，则清洁清理后一般可解决，若不</a:t>
            </a:r>
            <a:endParaRPr lang="en-US" altLang="zh-CN" sz="2400" kern="100" dirty="0">
              <a:effectLst/>
              <a:latin typeface="Times New Roman" panose="02020603050405020304" pitchFamily="18" charset="0"/>
              <a:ea typeface="宋体" panose="02010600030101010101" pitchFamily="2" charset="-122"/>
            </a:endParaRPr>
          </a:p>
          <a:p>
            <a:pPr indent="266700" algn="just"/>
            <a:r>
              <a:rPr lang="en-US" altLang="zh-CN" kern="100" dirty="0">
                <a:latin typeface="Times New Roman" panose="02020603050405020304" pitchFamily="18" charset="0"/>
                <a:ea typeface="宋体" panose="02010600030101010101" pitchFamily="2" charset="-122"/>
              </a:rPr>
              <a:t>            </a:t>
            </a:r>
            <a:r>
              <a:rPr lang="zh-CN" altLang="zh-CN" sz="2400" kern="100" dirty="0">
                <a:effectLst/>
                <a:latin typeface="Times New Roman" panose="02020603050405020304" pitchFamily="18" charset="0"/>
                <a:ea typeface="宋体" panose="02010600030101010101" pitchFamily="2" charset="-122"/>
              </a:rPr>
              <a:t>是，则进入下一步；</a:t>
            </a:r>
            <a:endParaRPr lang="zh-CN" altLang="zh-CN" sz="2400" dirty="0">
              <a:effectLst/>
              <a:latin typeface="Times New Roman" panose="02020603050405020304" pitchFamily="18" charset="0"/>
              <a:ea typeface="宋体" panose="02010600030101010101" pitchFamily="2" charset="-122"/>
            </a:endParaRPr>
          </a:p>
          <a:p>
            <a:pPr indent="266700" algn="just"/>
            <a:r>
              <a:rPr lang="en-US" altLang="zh-CN" sz="2400" kern="100" dirty="0">
                <a:effectLst/>
                <a:latin typeface="宋体" panose="02010600030101010101" pitchFamily="2" charset="-122"/>
                <a:ea typeface="宋体" panose="02010600030101010101" pitchFamily="2" charset="-122"/>
              </a:rPr>
              <a:t>    2.</a:t>
            </a:r>
            <a:r>
              <a:rPr lang="zh-CN" altLang="zh-CN" sz="2400" kern="100" dirty="0">
                <a:effectLst/>
                <a:latin typeface="Times New Roman" panose="02020603050405020304" pitchFamily="18" charset="0"/>
                <a:ea typeface="宋体" panose="02010600030101010101" pitchFamily="2" charset="-122"/>
              </a:rPr>
              <a:t>遵循“先软后硬”原则；检查声卡驱动安装是否正确，可尝试重新安装；</a:t>
            </a:r>
            <a:endParaRPr lang="zh-CN" altLang="zh-CN" sz="2400" dirty="0">
              <a:effectLst/>
              <a:latin typeface="Times New Roman" panose="02020603050405020304" pitchFamily="18" charset="0"/>
              <a:ea typeface="宋体" panose="02010600030101010101" pitchFamily="2" charset="-122"/>
            </a:endParaRPr>
          </a:p>
          <a:p>
            <a:pPr indent="266700" algn="just"/>
            <a:r>
              <a:rPr lang="en-US" altLang="zh-CN" sz="2400" kern="100" dirty="0">
                <a:effectLst/>
                <a:latin typeface="宋体" panose="02010600030101010101" pitchFamily="2" charset="-122"/>
                <a:ea typeface="宋体" panose="02010600030101010101" pitchFamily="2" charset="-122"/>
              </a:rPr>
              <a:t>    3.</a:t>
            </a:r>
            <a:r>
              <a:rPr lang="zh-CN" altLang="zh-CN" sz="2400" kern="100" dirty="0">
                <a:effectLst/>
                <a:latin typeface="Times New Roman" panose="02020603050405020304" pitchFamily="18" charset="0"/>
                <a:ea typeface="宋体" panose="02010600030101010101" pitchFamily="2" charset="-122"/>
              </a:rPr>
              <a:t>拆机维修时也应遵循“从简单的事情做起”原则，先排除连接线装配不</a:t>
            </a:r>
            <a:endParaRPr lang="en-US" altLang="zh-CN" sz="2400" kern="100" dirty="0">
              <a:effectLst/>
              <a:latin typeface="Times New Roman" panose="02020603050405020304" pitchFamily="18" charset="0"/>
              <a:ea typeface="宋体" panose="02010600030101010101" pitchFamily="2" charset="-122"/>
            </a:endParaRPr>
          </a:p>
          <a:p>
            <a:pPr indent="266700" algn="just"/>
            <a:r>
              <a:rPr lang="en-US" altLang="zh-CN" kern="100" dirty="0">
                <a:latin typeface="Times New Roman" panose="02020603050405020304" pitchFamily="18" charset="0"/>
                <a:ea typeface="宋体" panose="02010600030101010101" pitchFamily="2" charset="-122"/>
              </a:rPr>
              <a:t>            </a:t>
            </a:r>
            <a:r>
              <a:rPr lang="zh-CN" altLang="zh-CN" sz="2400" kern="100" dirty="0">
                <a:effectLst/>
                <a:latin typeface="Times New Roman" panose="02020603050405020304" pitchFamily="18" charset="0"/>
                <a:ea typeface="宋体" panose="02010600030101010101" pitchFamily="2" charset="-122"/>
              </a:rPr>
              <a:t>良的问题，然后检查音频接口、喇叭自身是否损坏；</a:t>
            </a:r>
            <a:endParaRPr lang="zh-CN" altLang="zh-CN" sz="2400" dirty="0">
              <a:effectLst/>
              <a:latin typeface="Times New Roman" panose="02020603050405020304" pitchFamily="18" charset="0"/>
              <a:ea typeface="宋体" panose="02010600030101010101" pitchFamily="2" charset="-122"/>
            </a:endParaRPr>
          </a:p>
          <a:p>
            <a:pPr indent="266700" algn="just"/>
            <a:r>
              <a:rPr lang="en-US" altLang="zh-CN" sz="2400" kern="100" dirty="0">
                <a:effectLst/>
                <a:latin typeface="宋体" panose="02010600030101010101" pitchFamily="2" charset="-122"/>
                <a:ea typeface="宋体" panose="02010600030101010101" pitchFamily="2" charset="-122"/>
              </a:rPr>
              <a:t>    4.</a:t>
            </a:r>
            <a:r>
              <a:rPr lang="zh-CN" altLang="zh-CN" sz="2400" kern="100" dirty="0">
                <a:effectLst/>
                <a:latin typeface="Times New Roman" panose="02020603050405020304" pitchFamily="18" charset="0"/>
                <a:ea typeface="宋体" panose="02010600030101010101" pitchFamily="2" charset="-122"/>
              </a:rPr>
              <a:t>在排除主板外围相关部件无异常损坏的情况下，最后才决定更换主板以</a:t>
            </a:r>
            <a:endParaRPr lang="en-US" altLang="zh-CN" sz="2400" kern="100" dirty="0">
              <a:effectLst/>
              <a:latin typeface="Times New Roman" panose="02020603050405020304" pitchFamily="18" charset="0"/>
              <a:ea typeface="宋体" panose="02010600030101010101" pitchFamily="2" charset="-122"/>
            </a:endParaRPr>
          </a:p>
          <a:p>
            <a:pPr indent="266700" algn="just"/>
            <a:r>
              <a:rPr lang="en-US" altLang="zh-CN" kern="100" dirty="0">
                <a:latin typeface="Times New Roman" panose="02020603050405020304" pitchFamily="18" charset="0"/>
                <a:ea typeface="宋体" panose="02010600030101010101" pitchFamily="2" charset="-122"/>
              </a:rPr>
              <a:t>            </a:t>
            </a:r>
            <a:r>
              <a:rPr lang="zh-CN" altLang="zh-CN" sz="2400" kern="100" dirty="0">
                <a:effectLst/>
                <a:latin typeface="Times New Roman" panose="02020603050405020304" pitchFamily="18" charset="0"/>
                <a:ea typeface="宋体" panose="02010600030101010101" pitchFamily="2" charset="-122"/>
              </a:rPr>
              <a:t>排除故障。</a:t>
            </a:r>
            <a:endParaRPr lang="zh-CN" altLang="zh-CN" sz="2400" dirty="0">
              <a:effectLst/>
              <a:latin typeface="Times New Roman" panose="02020603050405020304" pitchFamily="18" charset="0"/>
              <a:ea typeface="宋体" panose="02010600030101010101" pitchFamily="2" charset="-122"/>
            </a:endParaRPr>
          </a:p>
          <a:p>
            <a:pPr indent="266700" algn="just"/>
            <a:r>
              <a:rPr lang="zh-CN" altLang="zh-CN" sz="2400" b="1" kern="100" dirty="0">
                <a:effectLst/>
                <a:latin typeface="Times New Roman" panose="02020603050405020304" pitchFamily="18" charset="0"/>
                <a:ea typeface="宋体" panose="02010600030101010101" pitchFamily="2" charset="-122"/>
              </a:rPr>
              <a:t>解决方案：</a:t>
            </a:r>
            <a:r>
              <a:rPr lang="zh-CN" altLang="zh-CN" sz="2400" kern="100" dirty="0">
                <a:effectLst/>
                <a:latin typeface="Times New Roman" panose="02020603050405020304" pitchFamily="18" charset="0"/>
                <a:ea typeface="宋体" panose="02010600030101010101" pitchFamily="2" charset="-122"/>
              </a:rPr>
              <a:t>本例中，最后检查发现是由于外接耳机接口内部有引脚短路引起，</a:t>
            </a:r>
            <a:endParaRPr lang="en-US" altLang="zh-CN" sz="2400" kern="100" dirty="0">
              <a:effectLst/>
              <a:latin typeface="Times New Roman" panose="02020603050405020304" pitchFamily="18" charset="0"/>
              <a:ea typeface="宋体" panose="02010600030101010101" pitchFamily="2" charset="-122"/>
            </a:endParaRPr>
          </a:p>
          <a:p>
            <a:pPr indent="266700" algn="just"/>
            <a:r>
              <a:rPr lang="en-US" altLang="zh-CN" kern="100" dirty="0">
                <a:latin typeface="Times New Roman" panose="02020603050405020304" pitchFamily="18" charset="0"/>
                <a:ea typeface="宋体" panose="02010600030101010101" pitchFamily="2" charset="-122"/>
              </a:rPr>
              <a:t>            </a:t>
            </a:r>
            <a:r>
              <a:rPr lang="zh-CN" altLang="zh-CN" sz="2400" kern="100" dirty="0">
                <a:effectLst/>
                <a:latin typeface="Times New Roman" panose="02020603050405020304" pitchFamily="18" charset="0"/>
                <a:ea typeface="宋体" panose="02010600030101010101" pitchFamily="2" charset="-122"/>
              </a:rPr>
              <a:t>在无法进行二级焊接维修的情况下采用更换主板后，故障得到解决。</a:t>
            </a:r>
            <a:endParaRPr lang="zh-CN" altLang="zh-CN" sz="2400" dirty="0">
              <a:effectLst/>
              <a:latin typeface="Times New Roman" panose="02020603050405020304" pitchFamily="18" charset="0"/>
              <a:ea typeface="宋体" panose="02010600030101010101" pitchFamily="2" charset="-122"/>
            </a:endParaRPr>
          </a:p>
        </p:txBody>
      </p:sp>
    </p:spTree>
    <p:custDataLst>
      <p:tags r:id="rId1"/>
    </p:custDataLst>
    <p:extLst>
      <p:ext uri="{BB962C8B-B14F-4D97-AF65-F5344CB8AC3E}">
        <p14:creationId xmlns:p14="http://schemas.microsoft.com/office/powerpoint/2010/main" val="2907852869"/>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8027492" cy="761802"/>
          </a:xfrm>
          <a:prstGeom prst="rect">
            <a:avLst/>
          </a:prstGeom>
          <a:noFill/>
        </p:spPr>
        <p:txBody>
          <a:bodyPr wrap="square" lIns="63483" tIns="25393" rIns="63483" bIns="25393" rtlCol="0" anchor="ctr" anchorCtr="0">
            <a:noAutofit/>
          </a:bodyPr>
          <a:lstStyle/>
          <a:p>
            <a:pPr marL="0" indent="0" algn="l">
              <a:lnSpc>
                <a:spcPct val="100000"/>
              </a:lnSpc>
              <a:spcBef>
                <a:spcPts val="0"/>
              </a:spcBef>
              <a:spcAft>
                <a:spcPts val="0"/>
              </a:spcAft>
              <a:buSzPct val="100000"/>
              <a:buNone/>
            </a:pPr>
            <a:r>
              <a:rPr lang="zh-CN" altLang="en-US" sz="2800" b="1" kern="100" dirty="0">
                <a:effectLst/>
                <a:ea typeface="微软雅黑" panose="020B0503020204020204" pitchFamily="34" charset="-122"/>
                <a:cs typeface="微软雅黑" panose="020B0503020204020204" pitchFamily="34" charset="-122"/>
              </a:rPr>
              <a:t>知识拓展：</a:t>
            </a:r>
            <a:r>
              <a:rPr lang="zh-CN" altLang="zh-CN" sz="2800" b="1" kern="100" dirty="0">
                <a:effectLst/>
                <a:ea typeface="微软雅黑" panose="020B0503020204020204" pitchFamily="34" charset="-122"/>
                <a:cs typeface="微软雅黑" panose="020B0503020204020204" pitchFamily="34" charset="-122"/>
              </a:rPr>
              <a:t>电脑故障诊断分析参考模板</a:t>
            </a:r>
            <a:endParaRPr lang="zh-CN" altLang="en-US" sz="4000" b="1" spc="220" dirty="0">
              <a:latin typeface="微软雅黑" panose="020B0503020204020204" pitchFamily="34" charset="-122"/>
              <a:ea typeface="微软雅黑" panose="020B0503020204020204" pitchFamily="34" charset="-122"/>
            </a:endParaRPr>
          </a:p>
        </p:txBody>
      </p:sp>
      <p:pic>
        <p:nvPicPr>
          <p:cNvPr id="7" name="图片 6" descr="日程表&#10;&#10;描述已自动生成">
            <a:extLst>
              <a:ext uri="{FF2B5EF4-FFF2-40B4-BE49-F238E27FC236}">
                <a16:creationId xmlns:a16="http://schemas.microsoft.com/office/drawing/2014/main" id="{D8217768-AB48-4F46-8704-51E2962B46A2}"/>
              </a:ext>
            </a:extLst>
          </p:cNvPr>
          <p:cNvPicPr>
            <a:picLocks noChangeAspect="1"/>
          </p:cNvPicPr>
          <p:nvPr/>
        </p:nvPicPr>
        <p:blipFill>
          <a:blip r:embed="rId5"/>
          <a:stretch>
            <a:fillRect/>
          </a:stretch>
        </p:blipFill>
        <p:spPr>
          <a:xfrm>
            <a:off x="2083327" y="1507344"/>
            <a:ext cx="8269305" cy="4738971"/>
          </a:xfrm>
          <a:prstGeom prst="rect">
            <a:avLst/>
          </a:prstGeom>
        </p:spPr>
      </p:pic>
      <p:sp>
        <p:nvSpPr>
          <p:cNvPr id="9" name="文本框 8">
            <a:extLst>
              <a:ext uri="{FF2B5EF4-FFF2-40B4-BE49-F238E27FC236}">
                <a16:creationId xmlns:a16="http://schemas.microsoft.com/office/drawing/2014/main" id="{0909FBF3-C431-4DE6-AB9A-5A7AA884C3DD}"/>
              </a:ext>
            </a:extLst>
          </p:cNvPr>
          <p:cNvSpPr txBox="1"/>
          <p:nvPr/>
        </p:nvSpPr>
        <p:spPr>
          <a:xfrm>
            <a:off x="604033" y="959181"/>
            <a:ext cx="11134886" cy="461665"/>
          </a:xfrm>
          <a:prstGeom prst="rect">
            <a:avLst/>
          </a:prstGeom>
          <a:noFill/>
        </p:spPr>
        <p:txBody>
          <a:bodyPr wrap="square">
            <a:spAutoFit/>
          </a:bodyPr>
          <a:lstStyle/>
          <a:p>
            <a:r>
              <a:rPr lang="en-US" altLang="zh-CN" sz="2400" kern="100" dirty="0">
                <a:effectLst/>
                <a:latin typeface="+mn-ea"/>
                <a:cs typeface="Times New Roman" panose="02020603050405020304" pitchFamily="18" charset="0"/>
              </a:rPr>
              <a:t>1.</a:t>
            </a:r>
            <a:r>
              <a:rPr lang="zh-CN" altLang="zh-CN" sz="2400" kern="100" dirty="0">
                <a:effectLst/>
                <a:latin typeface="+mn-ea"/>
                <a:cs typeface="Times New Roman" panose="02020603050405020304" pitchFamily="18" charset="0"/>
              </a:rPr>
              <a:t>笔记本按下主机电源开关后，主机不加电，笔记本电脑不加</a:t>
            </a:r>
            <a:r>
              <a:rPr lang="zh-CN" altLang="en-US" kern="100" dirty="0">
                <a:latin typeface="+mn-ea"/>
                <a:cs typeface="Times New Roman" panose="02020603050405020304" pitchFamily="18" charset="0"/>
              </a:rPr>
              <a:t>电</a:t>
            </a:r>
            <a:r>
              <a:rPr lang="zh-CN" altLang="zh-CN" sz="2400" kern="100" dirty="0">
                <a:effectLst/>
                <a:latin typeface="+mn-ea"/>
                <a:cs typeface="Times New Roman" panose="02020603050405020304" pitchFamily="18" charset="0"/>
              </a:rPr>
              <a:t>故障分析参考模板</a:t>
            </a:r>
            <a:endParaRPr lang="zh-CN" altLang="en-US" dirty="0">
              <a:latin typeface="+mn-ea"/>
            </a:endParaRPr>
          </a:p>
        </p:txBody>
      </p:sp>
    </p:spTree>
    <p:custDataLst>
      <p:tags r:id="rId1"/>
    </p:custDataLst>
    <p:extLst>
      <p:ext uri="{BB962C8B-B14F-4D97-AF65-F5344CB8AC3E}">
        <p14:creationId xmlns:p14="http://schemas.microsoft.com/office/powerpoint/2010/main" val="3393948574"/>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8027492" cy="761802"/>
          </a:xfrm>
          <a:prstGeom prst="rect">
            <a:avLst/>
          </a:prstGeom>
          <a:noFill/>
        </p:spPr>
        <p:txBody>
          <a:bodyPr wrap="square" lIns="63483" tIns="25393" rIns="63483" bIns="25393" rtlCol="0" anchor="ctr" anchorCtr="0">
            <a:noAutofit/>
          </a:bodyPr>
          <a:lstStyle/>
          <a:p>
            <a:pPr marL="0" indent="0" algn="l">
              <a:lnSpc>
                <a:spcPct val="100000"/>
              </a:lnSpc>
              <a:spcBef>
                <a:spcPts val="0"/>
              </a:spcBef>
              <a:spcAft>
                <a:spcPts val="0"/>
              </a:spcAft>
              <a:buSzPct val="100000"/>
              <a:buNone/>
            </a:pPr>
            <a:r>
              <a:rPr lang="zh-CN" altLang="en-US" sz="2800" b="1" kern="100" dirty="0">
                <a:effectLst/>
                <a:ea typeface="微软雅黑" panose="020B0503020204020204" pitchFamily="34" charset="-122"/>
                <a:cs typeface="微软雅黑" panose="020B0503020204020204" pitchFamily="34" charset="-122"/>
              </a:rPr>
              <a:t>知识拓展：</a:t>
            </a:r>
            <a:r>
              <a:rPr lang="zh-CN" altLang="zh-CN" sz="2800" b="1" kern="100" dirty="0">
                <a:effectLst/>
                <a:ea typeface="微软雅黑" panose="020B0503020204020204" pitchFamily="34" charset="-122"/>
                <a:cs typeface="微软雅黑" panose="020B0503020204020204" pitchFamily="34" charset="-122"/>
              </a:rPr>
              <a:t>电脑故障诊断分析参考模板</a:t>
            </a:r>
            <a:endParaRPr lang="zh-CN" altLang="en-US" sz="4000" b="1" spc="220" dirty="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0909FBF3-C431-4DE6-AB9A-5A7AA884C3DD}"/>
              </a:ext>
            </a:extLst>
          </p:cNvPr>
          <p:cNvSpPr txBox="1"/>
          <p:nvPr/>
        </p:nvSpPr>
        <p:spPr>
          <a:xfrm>
            <a:off x="604033" y="959181"/>
            <a:ext cx="11134886" cy="461665"/>
          </a:xfrm>
          <a:prstGeom prst="rect">
            <a:avLst/>
          </a:prstGeom>
          <a:noFill/>
        </p:spPr>
        <p:txBody>
          <a:bodyPr wrap="square">
            <a:spAutoFit/>
          </a:bodyPr>
          <a:lstStyle/>
          <a:p>
            <a:r>
              <a:rPr lang="en-US" altLang="zh-CN" sz="2400" kern="100" dirty="0">
                <a:effectLst/>
                <a:latin typeface="+mn-ea"/>
                <a:cs typeface="Times New Roman" panose="02020603050405020304" pitchFamily="18" charset="0"/>
              </a:rPr>
              <a:t>2.</a:t>
            </a:r>
            <a:r>
              <a:rPr lang="zh-CN" altLang="zh-CN" kern="100" dirty="0">
                <a:effectLst/>
                <a:latin typeface="+mn-ea"/>
                <a:cs typeface="Times New Roman" panose="02020603050405020304" pitchFamily="18" charset="0"/>
              </a:rPr>
              <a:t> 笔记本电脑显示屏暗故障分析参考模板</a:t>
            </a:r>
            <a:endParaRPr lang="zh-CN" altLang="en-US" dirty="0">
              <a:latin typeface="+mn-ea"/>
            </a:endParaRPr>
          </a:p>
        </p:txBody>
      </p:sp>
      <p:pic>
        <p:nvPicPr>
          <p:cNvPr id="5" name="图片 4">
            <a:extLst>
              <a:ext uri="{FF2B5EF4-FFF2-40B4-BE49-F238E27FC236}">
                <a16:creationId xmlns:a16="http://schemas.microsoft.com/office/drawing/2014/main" id="{A667913C-E2D1-4E51-892B-87D2EE277D6A}"/>
              </a:ext>
            </a:extLst>
          </p:cNvPr>
          <p:cNvPicPr>
            <a:picLocks noChangeAspect="1"/>
          </p:cNvPicPr>
          <p:nvPr/>
        </p:nvPicPr>
        <p:blipFill>
          <a:blip r:embed="rId5"/>
          <a:stretch>
            <a:fillRect/>
          </a:stretch>
        </p:blipFill>
        <p:spPr>
          <a:xfrm>
            <a:off x="2060942" y="1760871"/>
            <a:ext cx="7792695" cy="4454577"/>
          </a:xfrm>
          <a:prstGeom prst="rect">
            <a:avLst/>
          </a:prstGeom>
        </p:spPr>
      </p:pic>
    </p:spTree>
    <p:custDataLst>
      <p:tags r:id="rId1"/>
    </p:custDataLst>
    <p:extLst>
      <p:ext uri="{BB962C8B-B14F-4D97-AF65-F5344CB8AC3E}">
        <p14:creationId xmlns:p14="http://schemas.microsoft.com/office/powerpoint/2010/main" val="3038937186"/>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8027492" cy="761802"/>
          </a:xfrm>
          <a:prstGeom prst="rect">
            <a:avLst/>
          </a:prstGeom>
          <a:noFill/>
        </p:spPr>
        <p:txBody>
          <a:bodyPr wrap="square" lIns="63483" tIns="25393" rIns="63483" bIns="25393" rtlCol="0" anchor="ctr" anchorCtr="0">
            <a:noAutofit/>
          </a:bodyPr>
          <a:lstStyle/>
          <a:p>
            <a:pPr marL="0" indent="0" algn="l">
              <a:lnSpc>
                <a:spcPct val="100000"/>
              </a:lnSpc>
              <a:spcBef>
                <a:spcPts val="0"/>
              </a:spcBef>
              <a:spcAft>
                <a:spcPts val="0"/>
              </a:spcAft>
              <a:buSzPct val="100000"/>
              <a:buNone/>
            </a:pPr>
            <a:r>
              <a:rPr lang="zh-CN" altLang="en-US" sz="2800" b="1" kern="100" dirty="0">
                <a:effectLst/>
                <a:ea typeface="微软雅黑" panose="020B0503020204020204" pitchFamily="34" charset="-122"/>
                <a:cs typeface="微软雅黑" panose="020B0503020204020204" pitchFamily="34" charset="-122"/>
              </a:rPr>
              <a:t>知识拓展：</a:t>
            </a:r>
            <a:r>
              <a:rPr lang="zh-CN" altLang="zh-CN" sz="2800" b="1" kern="100" dirty="0">
                <a:effectLst/>
                <a:ea typeface="微软雅黑" panose="020B0503020204020204" pitchFamily="34" charset="-122"/>
                <a:cs typeface="微软雅黑" panose="020B0503020204020204" pitchFamily="34" charset="-122"/>
              </a:rPr>
              <a:t>电脑故障诊断分析参考模板</a:t>
            </a:r>
            <a:endParaRPr lang="zh-CN" altLang="en-US" sz="4000" b="1" spc="220" dirty="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0909FBF3-C431-4DE6-AB9A-5A7AA884C3DD}"/>
              </a:ext>
            </a:extLst>
          </p:cNvPr>
          <p:cNvSpPr txBox="1"/>
          <p:nvPr/>
        </p:nvSpPr>
        <p:spPr>
          <a:xfrm>
            <a:off x="604033" y="959181"/>
            <a:ext cx="11134886" cy="523220"/>
          </a:xfrm>
          <a:prstGeom prst="rect">
            <a:avLst/>
          </a:prstGeom>
          <a:noFill/>
        </p:spPr>
        <p:txBody>
          <a:bodyPr wrap="square">
            <a:spAutoFit/>
          </a:bodyPr>
          <a:lstStyle/>
          <a:p>
            <a:r>
              <a:rPr lang="en-US" altLang="zh-CN" sz="2400" kern="100" dirty="0">
                <a:effectLst/>
                <a:latin typeface="+mn-ea"/>
                <a:cs typeface="Times New Roman" panose="02020603050405020304" pitchFamily="18" charset="0"/>
              </a:rPr>
              <a:t>3.</a:t>
            </a:r>
            <a:r>
              <a:rPr lang="zh-CN" altLang="zh-CN" sz="2800" kern="100" dirty="0">
                <a:effectLst/>
                <a:latin typeface="+mn-ea"/>
                <a:cs typeface="Times New Roman" panose="02020603050405020304" pitchFamily="18" charset="0"/>
              </a:rPr>
              <a:t> 笔记本电脑屏幕显示花屏故障分析参考模板</a:t>
            </a:r>
            <a:endParaRPr lang="zh-CN" altLang="en-US" dirty="0">
              <a:latin typeface="+mn-ea"/>
            </a:endParaRPr>
          </a:p>
        </p:txBody>
      </p:sp>
      <p:pic>
        <p:nvPicPr>
          <p:cNvPr id="6" name="图片 5" descr="图片包含 日程表&#10;&#10;描述已自动生成">
            <a:extLst>
              <a:ext uri="{FF2B5EF4-FFF2-40B4-BE49-F238E27FC236}">
                <a16:creationId xmlns:a16="http://schemas.microsoft.com/office/drawing/2014/main" id="{8AF58F4D-1128-4AED-82F1-6EEB3537696F}"/>
              </a:ext>
            </a:extLst>
          </p:cNvPr>
          <p:cNvPicPr>
            <a:picLocks noChangeAspect="1"/>
          </p:cNvPicPr>
          <p:nvPr/>
        </p:nvPicPr>
        <p:blipFill>
          <a:blip r:embed="rId5"/>
          <a:stretch>
            <a:fillRect/>
          </a:stretch>
        </p:blipFill>
        <p:spPr>
          <a:xfrm>
            <a:off x="1974446" y="1524118"/>
            <a:ext cx="8022170" cy="4720969"/>
          </a:xfrm>
          <a:prstGeom prst="rect">
            <a:avLst/>
          </a:prstGeom>
        </p:spPr>
      </p:pic>
    </p:spTree>
    <p:custDataLst>
      <p:tags r:id="rId1"/>
    </p:custDataLst>
    <p:extLst>
      <p:ext uri="{BB962C8B-B14F-4D97-AF65-F5344CB8AC3E}">
        <p14:creationId xmlns:p14="http://schemas.microsoft.com/office/powerpoint/2010/main" val="2086539861"/>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8027492" cy="761802"/>
          </a:xfrm>
          <a:prstGeom prst="rect">
            <a:avLst/>
          </a:prstGeom>
          <a:noFill/>
        </p:spPr>
        <p:txBody>
          <a:bodyPr wrap="square" lIns="63483" tIns="25393" rIns="63483" bIns="25393" rtlCol="0" anchor="ctr" anchorCtr="0">
            <a:noAutofit/>
          </a:bodyPr>
          <a:lstStyle/>
          <a:p>
            <a:pPr marL="0" indent="0" algn="l">
              <a:lnSpc>
                <a:spcPct val="100000"/>
              </a:lnSpc>
              <a:spcBef>
                <a:spcPts val="0"/>
              </a:spcBef>
              <a:spcAft>
                <a:spcPts val="0"/>
              </a:spcAft>
              <a:buSzPct val="100000"/>
              <a:buNone/>
            </a:pPr>
            <a:r>
              <a:rPr lang="zh-CN" altLang="en-US" sz="2800" b="1" kern="100" dirty="0">
                <a:effectLst/>
                <a:ea typeface="微软雅黑" panose="020B0503020204020204" pitchFamily="34" charset="-122"/>
                <a:cs typeface="微软雅黑" panose="020B0503020204020204" pitchFamily="34" charset="-122"/>
              </a:rPr>
              <a:t>知识拓展：</a:t>
            </a:r>
            <a:r>
              <a:rPr lang="zh-CN" altLang="zh-CN" sz="2800" b="1" kern="100" dirty="0">
                <a:effectLst/>
                <a:ea typeface="微软雅黑" panose="020B0503020204020204" pitchFamily="34" charset="-122"/>
                <a:cs typeface="微软雅黑" panose="020B0503020204020204" pitchFamily="34" charset="-122"/>
              </a:rPr>
              <a:t>电脑故障诊断分析参考模板</a:t>
            </a:r>
            <a:endParaRPr lang="zh-CN" altLang="en-US" sz="4000" b="1" spc="220" dirty="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0909FBF3-C431-4DE6-AB9A-5A7AA884C3DD}"/>
              </a:ext>
            </a:extLst>
          </p:cNvPr>
          <p:cNvSpPr txBox="1"/>
          <p:nvPr/>
        </p:nvSpPr>
        <p:spPr>
          <a:xfrm>
            <a:off x="604033" y="959181"/>
            <a:ext cx="11134886" cy="830997"/>
          </a:xfrm>
          <a:prstGeom prst="rect">
            <a:avLst/>
          </a:prstGeom>
          <a:noFill/>
        </p:spPr>
        <p:txBody>
          <a:bodyPr wrap="square">
            <a:spAutoFit/>
          </a:bodyPr>
          <a:lstStyle/>
          <a:p>
            <a:r>
              <a:rPr lang="en-US" altLang="zh-CN" sz="2400" kern="100" dirty="0">
                <a:effectLst/>
                <a:latin typeface="+mn-ea"/>
                <a:cs typeface="Times New Roman" panose="02020603050405020304" pitchFamily="18" charset="0"/>
              </a:rPr>
              <a:t>4.</a:t>
            </a:r>
            <a:r>
              <a:rPr lang="zh-CN" altLang="zh-CN" kern="100" dirty="0">
                <a:effectLst/>
                <a:latin typeface="+mn-ea"/>
                <a:cs typeface="Times New Roman" panose="02020603050405020304" pitchFamily="18" charset="0"/>
              </a:rPr>
              <a:t>笔记本电脑开机后或重启时，电源指示灯亮但无显示，也无报警声故障分析参考模板</a:t>
            </a:r>
            <a:endParaRPr lang="zh-CN" altLang="en-US" dirty="0">
              <a:latin typeface="+mn-ea"/>
            </a:endParaRPr>
          </a:p>
        </p:txBody>
      </p:sp>
      <p:pic>
        <p:nvPicPr>
          <p:cNvPr id="5" name="图片 4" descr="日程表&#10;&#10;描述已自动生成">
            <a:extLst>
              <a:ext uri="{FF2B5EF4-FFF2-40B4-BE49-F238E27FC236}">
                <a16:creationId xmlns:a16="http://schemas.microsoft.com/office/drawing/2014/main" id="{FF6C6297-F639-4F3B-A14C-90B5CA94779C}"/>
              </a:ext>
            </a:extLst>
          </p:cNvPr>
          <p:cNvPicPr>
            <a:picLocks noChangeAspect="1"/>
          </p:cNvPicPr>
          <p:nvPr/>
        </p:nvPicPr>
        <p:blipFill>
          <a:blip r:embed="rId5"/>
          <a:stretch>
            <a:fillRect/>
          </a:stretch>
        </p:blipFill>
        <p:spPr>
          <a:xfrm>
            <a:off x="2307057" y="1678968"/>
            <a:ext cx="7574709" cy="4548838"/>
          </a:xfrm>
          <a:prstGeom prst="rect">
            <a:avLst/>
          </a:prstGeom>
        </p:spPr>
      </p:pic>
    </p:spTree>
    <p:custDataLst>
      <p:tags r:id="rId1"/>
    </p:custDataLst>
    <p:extLst>
      <p:ext uri="{BB962C8B-B14F-4D97-AF65-F5344CB8AC3E}">
        <p14:creationId xmlns:p14="http://schemas.microsoft.com/office/powerpoint/2010/main" val="3143273084"/>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手动输入 11"/>
          <p:cNvSpPr/>
          <p:nvPr/>
        </p:nvSpPr>
        <p:spPr>
          <a:xfrm flipH="1" flipV="1">
            <a:off x="5" y="139974"/>
            <a:ext cx="12188820" cy="625930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32" h="10385">
                <a:moveTo>
                  <a:pt x="0" y="4316"/>
                </a:moveTo>
                <a:cubicBezTo>
                  <a:pt x="3392" y="4983"/>
                  <a:pt x="8053" y="2793"/>
                  <a:pt x="10032" y="0"/>
                </a:cubicBezTo>
                <a:lnTo>
                  <a:pt x="10032" y="10000"/>
                </a:lnTo>
                <a:cubicBezTo>
                  <a:pt x="8042" y="10803"/>
                  <a:pt x="3212" y="10643"/>
                  <a:pt x="16" y="6662"/>
                </a:cubicBezTo>
                <a:cubicBezTo>
                  <a:pt x="11" y="5600"/>
                  <a:pt x="5" y="5378"/>
                  <a:pt x="0" y="4316"/>
                </a:cubicBezTo>
                <a:close/>
              </a:path>
            </a:pathLst>
          </a:custGeom>
          <a:solidFill>
            <a:srgbClr val="961E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fontAlgn="auto">
              <a:spcBef>
                <a:spcPts val="0"/>
              </a:spcBef>
              <a:spcAft>
                <a:spcPts val="0"/>
              </a:spcAft>
              <a:defRPr/>
            </a:pPr>
            <a:endParaRPr lang="zh-CN" altLang="en-US" sz="2400">
              <a:solidFill>
                <a:prstClr val="white"/>
              </a:solidFill>
            </a:endParaRPr>
          </a:p>
        </p:txBody>
      </p:sp>
      <p:pic>
        <p:nvPicPr>
          <p:cNvPr id="4" name="图片 4"/>
          <p:cNvPicPr>
            <a:picLocks noChangeAspect="1"/>
          </p:cNvPicPr>
          <p:nvPr/>
        </p:nvPicPr>
        <p:blipFill>
          <a:blip r:embed="rId3" cstate="print">
            <a:alphaModFix amt="70000"/>
            <a:extLst>
              <a:ext uri="{28A0092B-C50C-407E-A947-70E740481C1C}">
                <a14:useLocalDpi xmlns:a14="http://schemas.microsoft.com/office/drawing/2010/main" val="0"/>
              </a:ext>
            </a:extLst>
          </a:blip>
          <a:srcRect r="12286" b="16507"/>
          <a:stretch>
            <a:fillRect/>
          </a:stretch>
        </p:blipFill>
        <p:spPr bwMode="auto">
          <a:xfrm>
            <a:off x="5585387" y="2349500"/>
            <a:ext cx="6208712"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543220" y="458720"/>
            <a:ext cx="6662420" cy="664734"/>
          </a:xfrm>
          <a:prstGeom prst="rect">
            <a:avLst/>
          </a:prstGeom>
          <a:noFill/>
        </p:spPr>
        <p:txBody>
          <a:bodyPr wrap="square" rtlCol="0">
            <a:spAutoFit/>
          </a:bodyPr>
          <a:lstStyle/>
          <a:p>
            <a:pPr>
              <a:lnSpc>
                <a:spcPct val="150000"/>
              </a:lnSpc>
            </a:pPr>
            <a:r>
              <a:rPr lang="zh-CN" altLang="en-US" sz="2800" b="1" dirty="0">
                <a:solidFill>
                  <a:prstClr val="white"/>
                </a:solidFill>
                <a:latin typeface="黑体" panose="02010600030101010101" charset="-122"/>
                <a:ea typeface="黑体" panose="02010600030101010101" charset="-122"/>
                <a:cs typeface="黑体" panose="02010600030101010101" charset="-122"/>
              </a:rPr>
              <a:t>工作任务</a:t>
            </a:r>
            <a:r>
              <a:rPr lang="en-US" altLang="zh-CN" sz="2800" b="1" dirty="0">
                <a:solidFill>
                  <a:prstClr val="white"/>
                </a:solidFill>
                <a:latin typeface="黑体" panose="02010600030101010101" charset="-122"/>
                <a:ea typeface="黑体" panose="02010600030101010101" charset="-122"/>
                <a:cs typeface="黑体" panose="02010600030101010101" charset="-122"/>
              </a:rPr>
              <a:t>4</a:t>
            </a:r>
            <a:r>
              <a:rPr lang="zh-CN" altLang="en-US" sz="2800" b="1" dirty="0">
                <a:solidFill>
                  <a:prstClr val="white"/>
                </a:solidFill>
                <a:latin typeface="黑体" panose="02010600030101010101" charset="-122"/>
                <a:ea typeface="黑体" panose="02010600030101010101" charset="-122"/>
                <a:cs typeface="黑体" panose="02010600030101010101" charset="-122"/>
              </a:rPr>
              <a:t>：</a:t>
            </a:r>
            <a:r>
              <a:rPr lang="zh-CN" altLang="zh-CN" b="1" kern="100" dirty="0">
                <a:solidFill>
                  <a:schemeClr val="bg1"/>
                </a:solidFill>
                <a:effectLst/>
                <a:ea typeface="微软雅黑" panose="020B0503020204020204" pitchFamily="34" charset="-122"/>
                <a:cs typeface="微软雅黑" panose="020B0503020204020204" pitchFamily="34" charset="-122"/>
              </a:rPr>
              <a:t>排除计算机故障的常用方法</a:t>
            </a:r>
            <a:endParaRPr lang="zh-CN" altLang="en-US" sz="2000" b="1" dirty="0">
              <a:solidFill>
                <a:schemeClr val="bg1"/>
              </a:solidFill>
              <a:latin typeface="华文隶书" panose="02010800040101010101" pitchFamily="2" charset="-122"/>
              <a:ea typeface="华文隶书" panose="02010800040101010101" pitchFamily="2" charset="-122"/>
              <a:cs typeface="Arial" panose="020B0604020202020204" pitchFamily="34" charset="0"/>
            </a:endParaRPr>
          </a:p>
        </p:txBody>
      </p:sp>
      <p:sp>
        <p:nvSpPr>
          <p:cNvPr id="2" name="文本框 1"/>
          <p:cNvSpPr txBox="1"/>
          <p:nvPr/>
        </p:nvSpPr>
        <p:spPr>
          <a:xfrm>
            <a:off x="665140" y="1174758"/>
            <a:ext cx="5881964" cy="4189737"/>
          </a:xfrm>
          <a:prstGeom prst="rect">
            <a:avLst/>
          </a:prstGeom>
          <a:noFill/>
        </p:spPr>
        <p:txBody>
          <a:bodyPr wrap="square" rtlCol="0">
            <a:spAutoFit/>
          </a:bodyPr>
          <a:lstStyle/>
          <a:p>
            <a:pPr algn="just">
              <a:lnSpc>
                <a:spcPts val="2500"/>
              </a:lnSpc>
              <a:spcBef>
                <a:spcPts val="600"/>
              </a:spcBef>
              <a:spcAft>
                <a:spcPts val="600"/>
              </a:spcAft>
            </a:pPr>
            <a:r>
              <a:rPr lang="en-US" altLang="zh-CN" sz="2000" kern="100" dirty="0">
                <a:solidFill>
                  <a:schemeClr val="bg1"/>
                </a:solidFill>
                <a:effectLst/>
                <a:latin typeface="+mn-ea"/>
                <a:cs typeface="微软雅黑" panose="020B0503020204020204" pitchFamily="34" charset="-122"/>
              </a:rPr>
              <a:t>5.10 </a:t>
            </a:r>
            <a:r>
              <a:rPr lang="zh-CN" altLang="zh-CN" sz="2000" kern="100" dirty="0">
                <a:solidFill>
                  <a:schemeClr val="bg1"/>
                </a:solidFill>
                <a:effectLst/>
                <a:latin typeface="+mn-ea"/>
                <a:cs typeface="微软雅黑" panose="020B0503020204020204" pitchFamily="34" charset="-122"/>
              </a:rPr>
              <a:t>观察法的运用</a:t>
            </a:r>
            <a:endParaRPr lang="en-US" altLang="zh-CN" sz="2000" kern="100" dirty="0">
              <a:solidFill>
                <a:schemeClr val="bg1"/>
              </a:solidFill>
              <a:latin typeface="+mn-ea"/>
              <a:cs typeface="微软雅黑" panose="020B0503020204020204" pitchFamily="34" charset="-122"/>
            </a:endParaRPr>
          </a:p>
          <a:p>
            <a:pPr algn="just">
              <a:lnSpc>
                <a:spcPts val="2500"/>
              </a:lnSpc>
              <a:spcBef>
                <a:spcPts val="600"/>
              </a:spcBef>
              <a:spcAft>
                <a:spcPts val="600"/>
              </a:spcAft>
            </a:pPr>
            <a:r>
              <a:rPr lang="en-US" altLang="zh-CN" sz="2000" kern="100" dirty="0">
                <a:solidFill>
                  <a:schemeClr val="bg1"/>
                </a:solidFill>
                <a:effectLst/>
                <a:latin typeface="+mn-ea"/>
                <a:cs typeface="微软雅黑" panose="020B0503020204020204" pitchFamily="34" charset="-122"/>
              </a:rPr>
              <a:t>5.11 </a:t>
            </a:r>
            <a:r>
              <a:rPr lang="zh-CN" altLang="zh-CN" sz="2000" kern="100" dirty="0">
                <a:solidFill>
                  <a:schemeClr val="bg1"/>
                </a:solidFill>
                <a:effectLst/>
                <a:latin typeface="+mn-ea"/>
                <a:cs typeface="微软雅黑" panose="020B0503020204020204" pitchFamily="34" charset="-122"/>
              </a:rPr>
              <a:t>隔离法的运用</a:t>
            </a:r>
            <a:endParaRPr lang="zh-CN" altLang="zh-CN" sz="2000" kern="100" dirty="0">
              <a:solidFill>
                <a:schemeClr val="bg1"/>
              </a:solidFill>
              <a:effectLst/>
              <a:latin typeface="+mn-ea"/>
            </a:endParaRPr>
          </a:p>
          <a:p>
            <a:pPr algn="just">
              <a:lnSpc>
                <a:spcPts val="2500"/>
              </a:lnSpc>
              <a:spcBef>
                <a:spcPts val="600"/>
              </a:spcBef>
              <a:spcAft>
                <a:spcPts val="600"/>
              </a:spcAft>
            </a:pPr>
            <a:r>
              <a:rPr lang="en-US" altLang="zh-CN" sz="2000" kern="100" dirty="0">
                <a:solidFill>
                  <a:schemeClr val="bg1"/>
                </a:solidFill>
                <a:latin typeface="+mn-ea"/>
              </a:rPr>
              <a:t>5.12 </a:t>
            </a:r>
            <a:r>
              <a:rPr lang="zh-CN" altLang="zh-CN" sz="2000" kern="100" dirty="0">
                <a:solidFill>
                  <a:schemeClr val="bg1"/>
                </a:solidFill>
                <a:latin typeface="+mn-ea"/>
              </a:rPr>
              <a:t>最小系统法的运用</a:t>
            </a:r>
          </a:p>
          <a:p>
            <a:pPr algn="just">
              <a:lnSpc>
                <a:spcPts val="2500"/>
              </a:lnSpc>
              <a:spcBef>
                <a:spcPts val="600"/>
              </a:spcBef>
              <a:spcAft>
                <a:spcPts val="600"/>
              </a:spcAft>
            </a:pPr>
            <a:r>
              <a:rPr lang="en-US" altLang="zh-CN" sz="2000" kern="100" dirty="0">
                <a:solidFill>
                  <a:schemeClr val="bg1"/>
                </a:solidFill>
                <a:latin typeface="+mn-ea"/>
              </a:rPr>
              <a:t>5.13 </a:t>
            </a:r>
            <a:r>
              <a:rPr lang="zh-CN" altLang="zh-CN" sz="2000" kern="100" dirty="0">
                <a:solidFill>
                  <a:schemeClr val="bg1"/>
                </a:solidFill>
                <a:latin typeface="+mn-ea"/>
              </a:rPr>
              <a:t>逐步添加去除法的运用</a:t>
            </a:r>
          </a:p>
          <a:p>
            <a:pPr algn="just">
              <a:lnSpc>
                <a:spcPts val="2500"/>
              </a:lnSpc>
              <a:spcBef>
                <a:spcPts val="600"/>
              </a:spcBef>
              <a:spcAft>
                <a:spcPts val="600"/>
              </a:spcAft>
            </a:pPr>
            <a:r>
              <a:rPr lang="en-US" altLang="zh-CN" sz="2000" kern="100" dirty="0">
                <a:solidFill>
                  <a:schemeClr val="bg1"/>
                </a:solidFill>
                <a:latin typeface="+mn-ea"/>
              </a:rPr>
              <a:t>5.14 </a:t>
            </a:r>
            <a:r>
              <a:rPr lang="zh-CN" altLang="zh-CN" sz="2000" kern="100" dirty="0">
                <a:solidFill>
                  <a:schemeClr val="bg1"/>
                </a:solidFill>
                <a:latin typeface="+mn-ea"/>
              </a:rPr>
              <a:t>替换法的运用</a:t>
            </a:r>
          </a:p>
          <a:p>
            <a:pPr algn="just">
              <a:lnSpc>
                <a:spcPts val="2500"/>
              </a:lnSpc>
              <a:spcBef>
                <a:spcPts val="600"/>
              </a:spcBef>
              <a:spcAft>
                <a:spcPts val="600"/>
              </a:spcAft>
            </a:pPr>
            <a:r>
              <a:rPr lang="en-US" altLang="zh-CN" sz="2000" kern="100" dirty="0">
                <a:solidFill>
                  <a:schemeClr val="bg1"/>
                </a:solidFill>
                <a:latin typeface="+mn-ea"/>
              </a:rPr>
              <a:t>5.15 </a:t>
            </a:r>
            <a:r>
              <a:rPr lang="zh-CN" altLang="zh-CN" sz="2000" kern="100" dirty="0">
                <a:solidFill>
                  <a:schemeClr val="bg1"/>
                </a:solidFill>
                <a:latin typeface="+mn-ea"/>
              </a:rPr>
              <a:t>比较法的运用</a:t>
            </a:r>
          </a:p>
          <a:p>
            <a:pPr algn="just">
              <a:lnSpc>
                <a:spcPts val="2500"/>
              </a:lnSpc>
              <a:spcBef>
                <a:spcPts val="600"/>
              </a:spcBef>
              <a:spcAft>
                <a:spcPts val="600"/>
              </a:spcAft>
            </a:pPr>
            <a:r>
              <a:rPr lang="en-US" altLang="zh-CN" sz="2000" kern="100" dirty="0">
                <a:solidFill>
                  <a:schemeClr val="bg1"/>
                </a:solidFill>
                <a:latin typeface="+mn-ea"/>
              </a:rPr>
              <a:t>5.16 </a:t>
            </a:r>
            <a:r>
              <a:rPr lang="zh-CN" altLang="zh-CN" sz="2000" kern="100" dirty="0">
                <a:solidFill>
                  <a:schemeClr val="bg1"/>
                </a:solidFill>
                <a:latin typeface="+mn-ea"/>
              </a:rPr>
              <a:t>特殊维修方法的运用</a:t>
            </a:r>
            <a:endParaRPr lang="en-US" altLang="zh-CN" sz="2000" kern="100" dirty="0">
              <a:solidFill>
                <a:schemeClr val="bg1"/>
              </a:solidFill>
              <a:latin typeface="+mn-ea"/>
            </a:endParaRPr>
          </a:p>
          <a:p>
            <a:pPr algn="just">
              <a:lnSpc>
                <a:spcPts val="2500"/>
              </a:lnSpc>
              <a:spcBef>
                <a:spcPts val="600"/>
              </a:spcBef>
              <a:spcAft>
                <a:spcPts val="600"/>
              </a:spcAft>
            </a:pPr>
            <a:r>
              <a:rPr lang="zh-CN" altLang="zh-CN" sz="2000" kern="100" dirty="0">
                <a:solidFill>
                  <a:schemeClr val="bg1"/>
                </a:solidFill>
                <a:latin typeface="+mn-ea"/>
              </a:rPr>
              <a:t>【直通职场】</a:t>
            </a:r>
            <a:endParaRPr lang="en-US" altLang="zh-CN" sz="2000" kern="100" dirty="0">
              <a:solidFill>
                <a:schemeClr val="bg1"/>
              </a:solidFill>
              <a:latin typeface="+mn-ea"/>
            </a:endParaRPr>
          </a:p>
          <a:p>
            <a:pPr algn="just">
              <a:lnSpc>
                <a:spcPts val="2500"/>
              </a:lnSpc>
              <a:spcBef>
                <a:spcPts val="600"/>
              </a:spcBef>
              <a:spcAft>
                <a:spcPts val="600"/>
              </a:spcAft>
            </a:pPr>
            <a:r>
              <a:rPr lang="zh-CN" altLang="zh-CN" sz="2000" kern="100" dirty="0">
                <a:solidFill>
                  <a:schemeClr val="bg1"/>
                </a:solidFill>
                <a:latin typeface="+mn-ea"/>
              </a:rPr>
              <a:t>【知识拓展】</a:t>
            </a:r>
          </a:p>
        </p:txBody>
      </p:sp>
    </p:spTree>
    <p:extLst>
      <p:ext uri="{BB962C8B-B14F-4D97-AF65-F5344CB8AC3E}">
        <p14:creationId xmlns:p14="http://schemas.microsoft.com/office/powerpoint/2010/main" val="2948671665"/>
      </p:ext>
    </p:extLst>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81860"/>
            <a:ext cx="7008625" cy="645431"/>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spc="220" dirty="0">
                <a:latin typeface="微软雅黑" panose="020B0503020204020204" pitchFamily="34" charset="-122"/>
                <a:ea typeface="微软雅黑" panose="020B0503020204020204" pitchFamily="34" charset="-122"/>
              </a:rPr>
              <a:t>任务描述</a:t>
            </a:r>
          </a:p>
        </p:txBody>
      </p:sp>
      <p:sp>
        <p:nvSpPr>
          <p:cNvPr id="7" name="文本框 6">
            <a:extLst>
              <a:ext uri="{FF2B5EF4-FFF2-40B4-BE49-F238E27FC236}">
                <a16:creationId xmlns:a16="http://schemas.microsoft.com/office/drawing/2014/main" id="{0A0A3B55-5B86-4969-8BCC-5EAA7B11A8B7}"/>
              </a:ext>
            </a:extLst>
          </p:cNvPr>
          <p:cNvSpPr txBox="1"/>
          <p:nvPr/>
        </p:nvSpPr>
        <p:spPr>
          <a:xfrm>
            <a:off x="851137" y="982176"/>
            <a:ext cx="10633727" cy="3905043"/>
          </a:xfrm>
          <a:prstGeom prst="rect">
            <a:avLst/>
          </a:prstGeom>
          <a:noFill/>
        </p:spPr>
        <p:txBody>
          <a:bodyPr wrap="square">
            <a:spAutoFit/>
          </a:bodyPr>
          <a:lstStyle/>
          <a:p>
            <a:pPr indent="266700" algn="just">
              <a:lnSpc>
                <a:spcPct val="150000"/>
              </a:lnSpc>
              <a:spcBef>
                <a:spcPts val="600"/>
              </a:spcBef>
              <a:spcAft>
                <a:spcPts val="600"/>
              </a:spcAft>
            </a:pPr>
            <a:r>
              <a:rPr lang="en-US" altLang="zh-CN" kern="100" dirty="0">
                <a:effectLst/>
                <a:latin typeface="+mn-ea"/>
                <a:cs typeface="宋体" panose="02010600030101010101" pitchFamily="2" charset="-122"/>
              </a:rPr>
              <a:t>    </a:t>
            </a:r>
            <a:r>
              <a:rPr lang="zh-CN" altLang="zh-CN" kern="100" dirty="0">
                <a:effectLst/>
                <a:latin typeface="+mn-ea"/>
                <a:cs typeface="宋体" panose="02010600030101010101" pitchFamily="2" charset="-122"/>
              </a:rPr>
              <a:t>通过前面几个章节的学习，我们了解到计算机出现故障时的表现形式是千奇百怪的，故障原因也是朴朔述离的，既有软件故障原因，也有硬件故障原因，更复杂的还有软件故障和硬件故障的混合呈现，想要快速准确找出具体原因几乎是不太可能的。那么，在实际工作中遇到计算机出现故障就束手无策了吗？答案是否定的，计算机产生故障的原因虽然很多，但是只要依据一定的思考分析原则，再加上恰当的维修处理方法，最终总能把疑难问题解决掉。因此，本节内容将给大家相对详细地介绍排除计算机故障的常用维修方法。</a:t>
            </a:r>
            <a:endParaRPr lang="zh-CN" altLang="zh-CN" kern="100" dirty="0">
              <a:effectLst/>
              <a:latin typeface="+mn-ea"/>
            </a:endParaRPr>
          </a:p>
        </p:txBody>
      </p:sp>
    </p:spTree>
    <p:custDataLst>
      <p:tags r:id="rId1"/>
    </p:custDataLst>
    <p:extLst>
      <p:ext uri="{BB962C8B-B14F-4D97-AF65-F5344CB8AC3E}">
        <p14:creationId xmlns:p14="http://schemas.microsoft.com/office/powerpoint/2010/main" val="204620064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81860"/>
            <a:ext cx="7008625" cy="645431"/>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spc="220" dirty="0">
                <a:latin typeface="微软雅黑" panose="020B0503020204020204" pitchFamily="34" charset="-122"/>
                <a:ea typeface="微软雅黑" panose="020B0503020204020204" pitchFamily="34" charset="-122"/>
              </a:rPr>
              <a:t>任务描述</a:t>
            </a:r>
          </a:p>
        </p:txBody>
      </p:sp>
      <p:sp>
        <p:nvSpPr>
          <p:cNvPr id="7" name="文本框 6">
            <a:extLst>
              <a:ext uri="{FF2B5EF4-FFF2-40B4-BE49-F238E27FC236}">
                <a16:creationId xmlns:a16="http://schemas.microsoft.com/office/drawing/2014/main" id="{0A0A3B55-5B86-4969-8BCC-5EAA7B11A8B7}"/>
              </a:ext>
            </a:extLst>
          </p:cNvPr>
          <p:cNvSpPr txBox="1"/>
          <p:nvPr/>
        </p:nvSpPr>
        <p:spPr>
          <a:xfrm>
            <a:off x="851137" y="982176"/>
            <a:ext cx="10814304" cy="4893647"/>
          </a:xfrm>
          <a:prstGeom prst="rect">
            <a:avLst/>
          </a:prstGeom>
          <a:noFill/>
        </p:spPr>
        <p:txBody>
          <a:bodyPr wrap="square">
            <a:spAutoFit/>
          </a:bodyPr>
          <a:lstStyle/>
          <a:p>
            <a:pPr indent="266700" algn="just"/>
            <a:r>
              <a:rPr lang="en-US" altLang="zh-CN" sz="2400" kern="100" dirty="0">
                <a:effectLst/>
                <a:latin typeface="Times New Roman" panose="02020603050405020304" pitchFamily="18" charset="0"/>
                <a:ea typeface="宋体" panose="02010600030101010101" pitchFamily="2" charset="-122"/>
              </a:rPr>
              <a:t>     </a:t>
            </a:r>
            <a:r>
              <a:rPr lang="zh-CN" altLang="zh-CN" sz="2400" kern="100" dirty="0">
                <a:effectLst/>
                <a:latin typeface="Times New Roman" panose="02020603050405020304" pitchFamily="18" charset="0"/>
                <a:ea typeface="宋体" panose="02010600030101010101" pitchFamily="2" charset="-122"/>
              </a:rPr>
              <a:t>通过前面几个章节内容的学习，我们了解了计算机的硬件系统结构、操作系统的安装与调试，理解了计算机工作的基本原理、掌握了计算机维修拆装的规范与技巧。作为从事计算机维修的工程师新手来说，自然会产生如下困惑：老工程师似乎什么故障都能解决？那么，技术大师们又是如何快速找到解决问题的思路和处理方法的呢？面对千奇百怪的故障现象，我们又该怎么办呢？ </a:t>
            </a:r>
          </a:p>
          <a:p>
            <a:pPr indent="266700" algn="just"/>
            <a:r>
              <a:rPr lang="en-US" altLang="zh-CN" sz="2400" kern="100" dirty="0">
                <a:effectLst/>
                <a:latin typeface="Times New Roman" panose="02020603050405020304" pitchFamily="18" charset="0"/>
                <a:ea typeface="宋体" panose="02010600030101010101" pitchFamily="2" charset="-122"/>
              </a:rPr>
              <a:t>    </a:t>
            </a:r>
            <a:r>
              <a:rPr lang="zh-CN" altLang="zh-CN" sz="2400" kern="100" dirty="0">
                <a:effectLst/>
                <a:latin typeface="Times New Roman" panose="02020603050405020304" pitchFamily="18" charset="0"/>
                <a:ea typeface="宋体" panose="02010600030101010101" pitchFamily="2" charset="-122"/>
              </a:rPr>
              <a:t>大家都已明白，计算机是由硬件和软件两大部分组成，因此，计算机的故障也就可分为硬件故障和软件故障两大类。计算机硬件就好比人的躯体，而计算机软件就好比人的灵魂，要想让计算机发挥完美的作用，除了要有结实过硬的“躯体”外，还必须要有完美高尚的“灵魂”，俗话说得好：“没有灵魂的计算机就是一堆废铁”。</a:t>
            </a:r>
          </a:p>
          <a:p>
            <a:pPr indent="266700" algn="just"/>
            <a:r>
              <a:rPr lang="en-US" altLang="zh-CN" sz="2400" kern="100" dirty="0">
                <a:effectLst/>
                <a:latin typeface="Times New Roman" panose="02020603050405020304" pitchFamily="18" charset="0"/>
                <a:ea typeface="宋体" panose="02010600030101010101" pitchFamily="2" charset="-122"/>
              </a:rPr>
              <a:t>     </a:t>
            </a:r>
            <a:r>
              <a:rPr lang="zh-CN" altLang="zh-CN" sz="2400" kern="100" dirty="0">
                <a:effectLst/>
                <a:latin typeface="Times New Roman" panose="02020603050405020304" pitchFamily="18" charset="0"/>
                <a:ea typeface="宋体" panose="02010600030101010101" pitchFamily="2" charset="-122"/>
              </a:rPr>
              <a:t>本学习领域将带领大家从计算机的硬件故障和软件故障两个方面进行学习计算机的故障诊断与排除，它是本课程的重点、也是难点，通过本课程的学习，相信大家对电脑的维修一定会有很大的信心。</a:t>
            </a:r>
          </a:p>
        </p:txBody>
      </p:sp>
    </p:spTree>
    <p:custDataLst>
      <p:tags r:id="rId1"/>
    </p:custData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81860"/>
            <a:ext cx="7008625" cy="645431"/>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spc="220" dirty="0">
                <a:latin typeface="微软雅黑" panose="020B0503020204020204" pitchFamily="34" charset="-122"/>
                <a:ea typeface="微软雅黑" panose="020B0503020204020204" pitchFamily="34" charset="-122"/>
              </a:rPr>
              <a:t>任务清单：</a:t>
            </a:r>
            <a:r>
              <a:rPr lang="zh-CN" altLang="zh-CN" kern="100" dirty="0">
                <a:effectLst/>
                <a:latin typeface="+mn-ea"/>
                <a:cs typeface="Times New Roman" panose="02020603050405020304" pitchFamily="18" charset="0"/>
              </a:rPr>
              <a:t>排除计算机故障的常用方法</a:t>
            </a:r>
            <a:endParaRPr lang="zh-CN" altLang="en-US" sz="2800" b="1" spc="220" dirty="0">
              <a:latin typeface="+mn-ea"/>
            </a:endParaRPr>
          </a:p>
        </p:txBody>
      </p:sp>
      <p:graphicFrame>
        <p:nvGraphicFramePr>
          <p:cNvPr id="2" name="表格 1">
            <a:extLst>
              <a:ext uri="{FF2B5EF4-FFF2-40B4-BE49-F238E27FC236}">
                <a16:creationId xmlns:a16="http://schemas.microsoft.com/office/drawing/2014/main" id="{77D6D79E-AF0F-456E-8059-AE08DD270EC1}"/>
              </a:ext>
            </a:extLst>
          </p:cNvPr>
          <p:cNvGraphicFramePr>
            <a:graphicFrameLocks noGrp="1"/>
          </p:cNvGraphicFramePr>
          <p:nvPr>
            <p:extLst>
              <p:ext uri="{D42A27DB-BD31-4B8C-83A1-F6EECF244321}">
                <p14:modId xmlns:p14="http://schemas.microsoft.com/office/powerpoint/2010/main" val="1737427299"/>
              </p:ext>
            </p:extLst>
          </p:nvPr>
        </p:nvGraphicFramePr>
        <p:xfrm>
          <a:off x="1463040" y="1231392"/>
          <a:ext cx="9546336" cy="4730497"/>
        </p:xfrm>
        <a:graphic>
          <a:graphicData uri="http://schemas.openxmlformats.org/drawingml/2006/table">
            <a:tbl>
              <a:tblPr firstRow="1" firstCol="1" bandRow="1">
                <a:tableStyleId>{5C22544A-7EE6-4342-B048-85BDC9FD1C3A}</a:tableStyleId>
              </a:tblPr>
              <a:tblGrid>
                <a:gridCol w="1587988">
                  <a:extLst>
                    <a:ext uri="{9D8B030D-6E8A-4147-A177-3AD203B41FA5}">
                      <a16:colId xmlns:a16="http://schemas.microsoft.com/office/drawing/2014/main" val="3996519748"/>
                    </a:ext>
                  </a:extLst>
                </a:gridCol>
                <a:gridCol w="7958348">
                  <a:extLst>
                    <a:ext uri="{9D8B030D-6E8A-4147-A177-3AD203B41FA5}">
                      <a16:colId xmlns:a16="http://schemas.microsoft.com/office/drawing/2014/main" val="3758540159"/>
                    </a:ext>
                  </a:extLst>
                </a:gridCol>
              </a:tblGrid>
              <a:tr h="2169400">
                <a:tc>
                  <a:txBody>
                    <a:bodyPr/>
                    <a:lstStyle/>
                    <a:p>
                      <a:pPr algn="ctr"/>
                      <a:r>
                        <a:rPr lang="zh-CN" sz="1600" b="0" kern="0">
                          <a:solidFill>
                            <a:schemeClr val="tx1"/>
                          </a:solidFill>
                          <a:effectLst/>
                          <a:latin typeface="+mn-ea"/>
                          <a:ea typeface="+mn-ea"/>
                          <a:cs typeface="宋体" panose="02010600030101010101" pitchFamily="2" charset="-122"/>
                        </a:rPr>
                        <a:t>任务目标</a:t>
                      </a:r>
                      <a:endParaRPr lang="zh-CN" sz="16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fontAlgn="ctr">
                        <a:tabLst>
                          <a:tab pos="1240155" algn="l"/>
                        </a:tabLst>
                      </a:pPr>
                      <a:r>
                        <a:rPr lang="zh-CN" sz="1600" b="0">
                          <a:solidFill>
                            <a:schemeClr val="tx1"/>
                          </a:solidFill>
                          <a:effectLst/>
                          <a:latin typeface="+mn-ea"/>
                          <a:ea typeface="+mn-ea"/>
                          <a:cs typeface="宋体" panose="02010600030101010101" pitchFamily="2" charset="-122"/>
                        </a:rPr>
                        <a:t>素质目标：</a:t>
                      </a:r>
                    </a:p>
                    <a:p>
                      <a:pPr indent="228600" algn="just"/>
                      <a:r>
                        <a:rPr lang="zh-CN" sz="1600" b="0" kern="0">
                          <a:solidFill>
                            <a:schemeClr val="tx1"/>
                          </a:solidFill>
                          <a:effectLst/>
                          <a:latin typeface="+mn-ea"/>
                          <a:ea typeface="+mn-ea"/>
                          <a:cs typeface="宋体" panose="02010600030101010101" pitchFamily="2" charset="-122"/>
                        </a:rPr>
                        <a:t>具有良好的心理素质和责任意识</a:t>
                      </a:r>
                      <a:endParaRPr lang="zh-CN" sz="1600" b="0" kern="10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养成较好的问题逻辑分析习惯</a:t>
                      </a:r>
                      <a:endParaRPr lang="zh-CN" sz="1600" b="0" kern="100">
                        <a:solidFill>
                          <a:schemeClr val="tx1"/>
                        </a:solidFill>
                        <a:effectLst/>
                        <a:latin typeface="+mn-ea"/>
                        <a:ea typeface="+mn-ea"/>
                        <a:cs typeface="宋体" panose="02010600030101010101" pitchFamily="2" charset="-122"/>
                      </a:endParaRPr>
                    </a:p>
                    <a:p>
                      <a:pPr fontAlgn="ctr">
                        <a:tabLst>
                          <a:tab pos="1240155" algn="l"/>
                        </a:tabLst>
                      </a:pPr>
                      <a:r>
                        <a:rPr lang="zh-CN" sz="1600" b="0">
                          <a:solidFill>
                            <a:schemeClr val="tx1"/>
                          </a:solidFill>
                          <a:effectLst/>
                          <a:latin typeface="+mn-ea"/>
                          <a:ea typeface="+mn-ea"/>
                          <a:cs typeface="宋体" panose="02010600030101010101" pitchFamily="2" charset="-122"/>
                        </a:rPr>
                        <a:t>知识目标： </a:t>
                      </a:r>
                    </a:p>
                    <a:p>
                      <a:pPr indent="228600" algn="just"/>
                      <a:r>
                        <a:rPr lang="zh-CN" sz="1600" b="0" kern="0">
                          <a:solidFill>
                            <a:schemeClr val="tx1"/>
                          </a:solidFill>
                          <a:effectLst/>
                          <a:latin typeface="+mn-ea"/>
                          <a:ea typeface="+mn-ea"/>
                          <a:cs typeface="宋体" panose="02010600030101010101" pitchFamily="2" charset="-122"/>
                        </a:rPr>
                        <a:t>掌握排除计算机故障的常用方法有哪些？</a:t>
                      </a:r>
                      <a:endParaRPr lang="zh-CN" sz="1600" b="0" kern="10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掌握排除计算机故障常用方法的具体运用</a:t>
                      </a:r>
                      <a:endParaRPr lang="zh-CN" sz="1600" b="0" kern="100">
                        <a:solidFill>
                          <a:schemeClr val="tx1"/>
                        </a:solidFill>
                        <a:effectLst/>
                        <a:latin typeface="+mn-ea"/>
                        <a:ea typeface="+mn-ea"/>
                        <a:cs typeface="宋体" panose="02010600030101010101" pitchFamily="2" charset="-122"/>
                      </a:endParaRPr>
                    </a:p>
                    <a:p>
                      <a:pPr algn="l" fontAlgn="ctr">
                        <a:tabLst>
                          <a:tab pos="1590675" algn="l"/>
                        </a:tabLst>
                      </a:pPr>
                      <a:r>
                        <a:rPr lang="zh-CN" sz="1600" b="0" kern="0">
                          <a:solidFill>
                            <a:schemeClr val="tx1"/>
                          </a:solidFill>
                          <a:effectLst/>
                          <a:latin typeface="+mn-ea"/>
                          <a:ea typeface="+mn-ea"/>
                          <a:cs typeface="宋体" panose="02010600030101010101" pitchFamily="2" charset="-122"/>
                        </a:rPr>
                        <a:t>能力目标： </a:t>
                      </a:r>
                      <a:endParaRPr lang="zh-CN" sz="1600" b="0" kern="10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能够独立灵活运用排除计算机故障常用方法解决实际问题</a:t>
                      </a:r>
                      <a:endParaRPr lang="zh-CN" sz="16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82270099"/>
                  </a:ext>
                </a:extLst>
              </a:tr>
              <a:tr h="1355875">
                <a:tc>
                  <a:txBody>
                    <a:bodyPr/>
                    <a:lstStyle/>
                    <a:p>
                      <a:pPr algn="ctr"/>
                      <a:r>
                        <a:rPr lang="zh-CN" sz="1600" b="0" kern="0">
                          <a:solidFill>
                            <a:schemeClr val="tx1"/>
                          </a:solidFill>
                          <a:effectLst/>
                          <a:latin typeface="+mn-ea"/>
                          <a:ea typeface="+mn-ea"/>
                          <a:cs typeface="宋体" panose="02010600030101010101" pitchFamily="2" charset="-122"/>
                        </a:rPr>
                        <a:t>任务重难点</a:t>
                      </a:r>
                      <a:endParaRPr lang="zh-CN" sz="16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600" b="0" kern="0">
                          <a:solidFill>
                            <a:schemeClr val="tx1"/>
                          </a:solidFill>
                          <a:effectLst/>
                          <a:latin typeface="+mn-ea"/>
                          <a:ea typeface="+mn-ea"/>
                          <a:cs typeface="宋体" panose="02010600030101010101" pitchFamily="2" charset="-122"/>
                        </a:rPr>
                        <a:t>重点：</a:t>
                      </a:r>
                      <a:endParaRPr lang="zh-CN" sz="1600" b="0" kern="10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养成良好操作习惯</a:t>
                      </a:r>
                      <a:endParaRPr lang="zh-CN" sz="1600" b="0" kern="10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掌握在运用排除计算机故障常用方法时应注意的事项</a:t>
                      </a:r>
                      <a:endParaRPr lang="zh-CN" sz="1600" b="0" kern="100">
                        <a:solidFill>
                          <a:schemeClr val="tx1"/>
                        </a:solidFill>
                        <a:effectLst/>
                        <a:latin typeface="+mn-ea"/>
                        <a:ea typeface="+mn-ea"/>
                        <a:cs typeface="宋体" panose="02010600030101010101" pitchFamily="2" charset="-122"/>
                      </a:endParaRPr>
                    </a:p>
                    <a:p>
                      <a:pPr algn="just"/>
                      <a:r>
                        <a:rPr lang="zh-CN" sz="1600" b="0" kern="0">
                          <a:solidFill>
                            <a:schemeClr val="tx1"/>
                          </a:solidFill>
                          <a:effectLst/>
                          <a:latin typeface="+mn-ea"/>
                          <a:ea typeface="+mn-ea"/>
                          <a:cs typeface="宋体" panose="02010600030101010101" pitchFamily="2" charset="-122"/>
                        </a:rPr>
                        <a:t>难点：</a:t>
                      </a:r>
                      <a:endParaRPr lang="zh-CN" sz="1600" b="0" kern="100">
                        <a:solidFill>
                          <a:schemeClr val="tx1"/>
                        </a:solidFill>
                        <a:effectLst/>
                        <a:latin typeface="+mn-ea"/>
                        <a:ea typeface="+mn-ea"/>
                        <a:cs typeface="宋体" panose="02010600030101010101" pitchFamily="2" charset="-122"/>
                      </a:endParaRPr>
                    </a:p>
                    <a:p>
                      <a:pPr indent="228600" algn="just"/>
                      <a:r>
                        <a:rPr lang="zh-CN" sz="1600" b="0" kern="0">
                          <a:solidFill>
                            <a:schemeClr val="tx1"/>
                          </a:solidFill>
                          <a:effectLst/>
                          <a:latin typeface="+mn-ea"/>
                          <a:ea typeface="+mn-ea"/>
                          <a:cs typeface="宋体" panose="02010600030101010101" pitchFamily="2" charset="-122"/>
                        </a:rPr>
                        <a:t>灵活运用排除计算机故障常用方法解决实际问题</a:t>
                      </a:r>
                      <a:endParaRPr lang="zh-CN" sz="16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38524042"/>
                  </a:ext>
                </a:extLst>
              </a:tr>
              <a:tr h="271175">
                <a:tc>
                  <a:txBody>
                    <a:bodyPr/>
                    <a:lstStyle/>
                    <a:p>
                      <a:pPr algn="ctr"/>
                      <a:r>
                        <a:rPr lang="zh-CN" sz="1600" b="0" kern="0">
                          <a:solidFill>
                            <a:schemeClr val="tx1"/>
                          </a:solidFill>
                          <a:effectLst/>
                          <a:latin typeface="+mn-ea"/>
                          <a:ea typeface="+mn-ea"/>
                          <a:cs typeface="宋体" panose="02010600030101010101" pitchFamily="2" charset="-122"/>
                        </a:rPr>
                        <a:t>任务内容</a:t>
                      </a:r>
                      <a:r>
                        <a:rPr lang="en-US" sz="1600" b="0" kern="0">
                          <a:solidFill>
                            <a:schemeClr val="tx1"/>
                          </a:solidFill>
                          <a:effectLst/>
                          <a:latin typeface="+mn-ea"/>
                          <a:ea typeface="+mn-ea"/>
                          <a:cs typeface="宋体" panose="02010600030101010101" pitchFamily="2" charset="-122"/>
                        </a:rPr>
                        <a:t>*</a:t>
                      </a:r>
                      <a:endParaRPr lang="zh-CN" sz="16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228600" algn="just"/>
                      <a:r>
                        <a:rPr lang="zh-CN" sz="1600" b="0" kern="0">
                          <a:solidFill>
                            <a:schemeClr val="tx1"/>
                          </a:solidFill>
                          <a:effectLst/>
                          <a:latin typeface="+mn-ea"/>
                          <a:ea typeface="+mn-ea"/>
                          <a:cs typeface="宋体" panose="02010600030101010101" pitchFamily="2" charset="-122"/>
                        </a:rPr>
                        <a:t>掌握排除计算机故障常用方法的具体运用</a:t>
                      </a:r>
                      <a:endParaRPr lang="zh-CN" sz="16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46574430"/>
                  </a:ext>
                </a:extLst>
              </a:tr>
              <a:tr h="370354">
                <a:tc>
                  <a:txBody>
                    <a:bodyPr/>
                    <a:lstStyle/>
                    <a:p>
                      <a:pPr algn="ctr"/>
                      <a:r>
                        <a:rPr lang="zh-CN" sz="1600" b="0" kern="0">
                          <a:solidFill>
                            <a:schemeClr val="tx1"/>
                          </a:solidFill>
                          <a:effectLst/>
                          <a:latin typeface="+mn-ea"/>
                          <a:ea typeface="+mn-ea"/>
                          <a:cs typeface="宋体" panose="02010600030101010101" pitchFamily="2" charset="-122"/>
                        </a:rPr>
                        <a:t>工具软件</a:t>
                      </a:r>
                      <a:endParaRPr lang="zh-CN" sz="16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600" b="0" kern="0">
                          <a:solidFill>
                            <a:schemeClr val="tx1"/>
                          </a:solidFill>
                          <a:effectLst/>
                          <a:latin typeface="+mn-ea"/>
                          <a:ea typeface="+mn-ea"/>
                          <a:cs typeface="宋体" panose="02010600030101010101" pitchFamily="2" charset="-122"/>
                        </a:rPr>
                        <a:t>万用表、螺丝刀、镊子、剪线钳等</a:t>
                      </a:r>
                      <a:endParaRPr lang="zh-CN" sz="16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27333608"/>
                  </a:ext>
                </a:extLst>
              </a:tr>
              <a:tr h="563693">
                <a:tc>
                  <a:txBody>
                    <a:bodyPr/>
                    <a:lstStyle/>
                    <a:p>
                      <a:pPr algn="ctr"/>
                      <a:r>
                        <a:rPr lang="zh-CN" sz="1600" b="0" kern="0" dirty="0">
                          <a:solidFill>
                            <a:schemeClr val="tx1"/>
                          </a:solidFill>
                          <a:effectLst/>
                          <a:latin typeface="+mn-ea"/>
                          <a:ea typeface="+mn-ea"/>
                          <a:cs typeface="宋体" panose="02010600030101010101" pitchFamily="2" charset="-122"/>
                        </a:rPr>
                        <a:t>资源链接</a:t>
                      </a:r>
                      <a:endParaRPr lang="zh-CN" sz="1600" b="0" kern="100" dirty="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600" b="0" kern="100" dirty="0">
                          <a:solidFill>
                            <a:schemeClr val="tx1"/>
                          </a:solidFill>
                          <a:effectLst/>
                          <a:latin typeface="+mn-ea"/>
                          <a:ea typeface="+mn-ea"/>
                          <a:cs typeface="宋体" panose="02010600030101010101" pitchFamily="2" charset="-122"/>
                        </a:rPr>
                        <a:t>微课、图例、</a:t>
                      </a:r>
                      <a:r>
                        <a:rPr lang="en-US" sz="1600" b="0" kern="100" dirty="0">
                          <a:solidFill>
                            <a:schemeClr val="tx1"/>
                          </a:solidFill>
                          <a:effectLst/>
                          <a:latin typeface="+mn-ea"/>
                          <a:ea typeface="+mn-ea"/>
                          <a:cs typeface="宋体" panose="02010600030101010101" pitchFamily="2" charset="-122"/>
                        </a:rPr>
                        <a:t>PPT</a:t>
                      </a:r>
                      <a:r>
                        <a:rPr lang="zh-CN" sz="1600" b="0" kern="100" dirty="0">
                          <a:solidFill>
                            <a:schemeClr val="tx1"/>
                          </a:solidFill>
                          <a:effectLst/>
                          <a:latin typeface="+mn-ea"/>
                          <a:ea typeface="+mn-ea"/>
                          <a:cs typeface="宋体" panose="02010600030101010101" pitchFamily="2" charset="-122"/>
                        </a:rPr>
                        <a:t>课件、</a:t>
                      </a:r>
                      <a:r>
                        <a:rPr lang="zh-CN" sz="1600" b="0" kern="0" dirty="0">
                          <a:solidFill>
                            <a:schemeClr val="tx1"/>
                          </a:solidFill>
                          <a:effectLst/>
                          <a:latin typeface="+mn-ea"/>
                          <a:ea typeface="+mn-ea"/>
                          <a:cs typeface="宋体" panose="02010600030101010101" pitchFamily="2" charset="-122"/>
                        </a:rPr>
                        <a:t>网络搜索关键字、视频动画等。 </a:t>
                      </a:r>
                      <a:endParaRPr lang="zh-CN" sz="1600" b="0" kern="100" dirty="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07558934"/>
                  </a:ext>
                </a:extLst>
              </a:tr>
            </a:tbl>
          </a:graphicData>
        </a:graphic>
      </p:graphicFrame>
    </p:spTree>
    <p:custDataLst>
      <p:tags r:id="rId1"/>
    </p:custDataLst>
    <p:extLst>
      <p:ext uri="{BB962C8B-B14F-4D97-AF65-F5344CB8AC3E}">
        <p14:creationId xmlns:p14="http://schemas.microsoft.com/office/powerpoint/2010/main" val="3207648148"/>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知识链接</a:t>
            </a:r>
          </a:p>
        </p:txBody>
      </p:sp>
      <p:pic>
        <p:nvPicPr>
          <p:cNvPr id="6" name="图片 5">
            <a:extLst>
              <a:ext uri="{FF2B5EF4-FFF2-40B4-BE49-F238E27FC236}">
                <a16:creationId xmlns:a16="http://schemas.microsoft.com/office/drawing/2014/main" id="{773C0E52-9C05-4E12-BE31-7B3E596E9604}"/>
              </a:ext>
            </a:extLst>
          </p:cNvPr>
          <p:cNvPicPr>
            <a:picLocks noChangeAspect="1"/>
          </p:cNvPicPr>
          <p:nvPr/>
        </p:nvPicPr>
        <p:blipFill>
          <a:blip r:embed="rId3">
            <a:alphaModFix amt="50000"/>
          </a:blip>
          <a:stretch>
            <a:fillRect/>
          </a:stretch>
        </p:blipFill>
        <p:spPr>
          <a:xfrm>
            <a:off x="8705088" y="4085230"/>
            <a:ext cx="3483737" cy="2772770"/>
          </a:xfrm>
          <a:prstGeom prst="rect">
            <a:avLst/>
          </a:prstGeom>
        </p:spPr>
      </p:pic>
      <p:sp>
        <p:nvSpPr>
          <p:cNvPr id="7" name="文本框 6">
            <a:extLst>
              <a:ext uri="{FF2B5EF4-FFF2-40B4-BE49-F238E27FC236}">
                <a16:creationId xmlns:a16="http://schemas.microsoft.com/office/drawing/2014/main" id="{650987FC-027E-46E3-9ACF-0628B295C157}"/>
              </a:ext>
            </a:extLst>
          </p:cNvPr>
          <p:cNvSpPr txBox="1"/>
          <p:nvPr/>
        </p:nvSpPr>
        <p:spPr>
          <a:xfrm>
            <a:off x="1170432" y="1387587"/>
            <a:ext cx="6096000" cy="3685753"/>
          </a:xfrm>
          <a:prstGeom prst="rect">
            <a:avLst/>
          </a:prstGeom>
          <a:noFill/>
        </p:spPr>
        <p:txBody>
          <a:bodyPr wrap="square">
            <a:spAutoFit/>
          </a:bodyPr>
          <a:lstStyle/>
          <a:p>
            <a:pPr algn="just">
              <a:lnSpc>
                <a:spcPts val="3000"/>
              </a:lnSpc>
              <a:spcBef>
                <a:spcPts val="600"/>
              </a:spcBef>
              <a:spcAft>
                <a:spcPts val="600"/>
              </a:spcAft>
            </a:pPr>
            <a:r>
              <a:rPr lang="en-US" altLang="zh-CN" sz="2400" kern="100" dirty="0">
                <a:effectLst/>
                <a:latin typeface="+mn-ea"/>
                <a:cs typeface="微软雅黑" panose="020B0503020204020204" pitchFamily="34" charset="-122"/>
              </a:rPr>
              <a:t>5.10 </a:t>
            </a:r>
            <a:r>
              <a:rPr lang="zh-CN" altLang="zh-CN" sz="2400" kern="100" dirty="0">
                <a:effectLst/>
                <a:latin typeface="+mn-ea"/>
                <a:cs typeface="微软雅黑" panose="020B0503020204020204" pitchFamily="34" charset="-122"/>
              </a:rPr>
              <a:t>观察法的运用</a:t>
            </a:r>
            <a:endParaRPr lang="en-US" altLang="zh-CN" sz="2400" kern="100" dirty="0">
              <a:latin typeface="+mn-ea"/>
              <a:cs typeface="微软雅黑" panose="020B0503020204020204" pitchFamily="34" charset="-122"/>
            </a:endParaRPr>
          </a:p>
          <a:p>
            <a:pPr algn="just">
              <a:lnSpc>
                <a:spcPts val="3000"/>
              </a:lnSpc>
              <a:spcBef>
                <a:spcPts val="600"/>
              </a:spcBef>
              <a:spcAft>
                <a:spcPts val="600"/>
              </a:spcAft>
            </a:pPr>
            <a:r>
              <a:rPr lang="en-US" altLang="zh-CN" sz="2400" kern="100" dirty="0">
                <a:effectLst/>
                <a:latin typeface="+mn-ea"/>
                <a:cs typeface="微软雅黑" panose="020B0503020204020204" pitchFamily="34" charset="-122"/>
              </a:rPr>
              <a:t>5.11 </a:t>
            </a:r>
            <a:r>
              <a:rPr lang="zh-CN" altLang="zh-CN" sz="2400" kern="100" dirty="0">
                <a:effectLst/>
                <a:latin typeface="+mn-ea"/>
                <a:cs typeface="微软雅黑" panose="020B0503020204020204" pitchFamily="34" charset="-122"/>
              </a:rPr>
              <a:t>隔离法的运用</a:t>
            </a:r>
            <a:endParaRPr lang="zh-CN" altLang="zh-CN" sz="2400" kern="100" dirty="0">
              <a:effectLst/>
              <a:latin typeface="+mn-ea"/>
            </a:endParaRPr>
          </a:p>
          <a:p>
            <a:pPr algn="just">
              <a:lnSpc>
                <a:spcPts val="3000"/>
              </a:lnSpc>
              <a:spcBef>
                <a:spcPts val="600"/>
              </a:spcBef>
              <a:spcAft>
                <a:spcPts val="600"/>
              </a:spcAft>
            </a:pPr>
            <a:r>
              <a:rPr lang="en-US" altLang="zh-CN" sz="2400" kern="100" dirty="0">
                <a:latin typeface="+mn-ea"/>
              </a:rPr>
              <a:t>5.12 </a:t>
            </a:r>
            <a:r>
              <a:rPr lang="zh-CN" altLang="zh-CN" sz="2400" kern="100" dirty="0">
                <a:latin typeface="+mn-ea"/>
              </a:rPr>
              <a:t>最小系统法的运用</a:t>
            </a:r>
          </a:p>
          <a:p>
            <a:pPr algn="just">
              <a:lnSpc>
                <a:spcPts val="3000"/>
              </a:lnSpc>
              <a:spcBef>
                <a:spcPts val="600"/>
              </a:spcBef>
              <a:spcAft>
                <a:spcPts val="600"/>
              </a:spcAft>
            </a:pPr>
            <a:r>
              <a:rPr lang="en-US" altLang="zh-CN" sz="2400" kern="100" dirty="0">
                <a:latin typeface="+mn-ea"/>
              </a:rPr>
              <a:t>5.13 </a:t>
            </a:r>
            <a:r>
              <a:rPr lang="zh-CN" altLang="zh-CN" sz="2400" kern="100" dirty="0">
                <a:latin typeface="+mn-ea"/>
              </a:rPr>
              <a:t>逐步添加去除法的运用</a:t>
            </a:r>
          </a:p>
          <a:p>
            <a:pPr algn="just">
              <a:lnSpc>
                <a:spcPts val="3000"/>
              </a:lnSpc>
              <a:spcBef>
                <a:spcPts val="600"/>
              </a:spcBef>
              <a:spcAft>
                <a:spcPts val="600"/>
              </a:spcAft>
            </a:pPr>
            <a:r>
              <a:rPr lang="en-US" altLang="zh-CN" sz="2400" kern="100" dirty="0">
                <a:latin typeface="+mn-ea"/>
              </a:rPr>
              <a:t>5.14 </a:t>
            </a:r>
            <a:r>
              <a:rPr lang="zh-CN" altLang="zh-CN" sz="2400" kern="100" dirty="0">
                <a:latin typeface="+mn-ea"/>
              </a:rPr>
              <a:t>替换法的运用</a:t>
            </a:r>
          </a:p>
          <a:p>
            <a:pPr algn="just">
              <a:lnSpc>
                <a:spcPts val="3000"/>
              </a:lnSpc>
              <a:spcBef>
                <a:spcPts val="600"/>
              </a:spcBef>
              <a:spcAft>
                <a:spcPts val="600"/>
              </a:spcAft>
            </a:pPr>
            <a:r>
              <a:rPr lang="en-US" altLang="zh-CN" sz="2400" kern="100" dirty="0">
                <a:latin typeface="+mn-ea"/>
              </a:rPr>
              <a:t>5.15 </a:t>
            </a:r>
            <a:r>
              <a:rPr lang="zh-CN" altLang="zh-CN" sz="2400" kern="100" dirty="0">
                <a:latin typeface="+mn-ea"/>
              </a:rPr>
              <a:t>比较法的运用</a:t>
            </a:r>
          </a:p>
          <a:p>
            <a:pPr algn="just">
              <a:lnSpc>
                <a:spcPts val="3000"/>
              </a:lnSpc>
              <a:spcBef>
                <a:spcPts val="600"/>
              </a:spcBef>
              <a:spcAft>
                <a:spcPts val="600"/>
              </a:spcAft>
            </a:pPr>
            <a:r>
              <a:rPr lang="en-US" altLang="zh-CN" sz="2400" kern="100" dirty="0">
                <a:latin typeface="+mn-ea"/>
              </a:rPr>
              <a:t>5.16 </a:t>
            </a:r>
            <a:r>
              <a:rPr lang="zh-CN" altLang="zh-CN" sz="2400" kern="100" dirty="0">
                <a:latin typeface="+mn-ea"/>
              </a:rPr>
              <a:t>特殊维修方法的运用</a:t>
            </a:r>
            <a:endParaRPr lang="en-US" altLang="zh-CN" sz="2400" kern="100" dirty="0">
              <a:latin typeface="+mn-ea"/>
            </a:endParaRPr>
          </a:p>
        </p:txBody>
      </p:sp>
      <p:pic>
        <p:nvPicPr>
          <p:cNvPr id="8" name="图片 7">
            <a:extLst>
              <a:ext uri="{FF2B5EF4-FFF2-40B4-BE49-F238E27FC236}">
                <a16:creationId xmlns:a16="http://schemas.microsoft.com/office/drawing/2014/main" id="{BDF202CC-2FAA-4DAA-87F9-8DE8B5C7D01F}"/>
              </a:ext>
            </a:extLst>
          </p:cNvPr>
          <p:cNvPicPr>
            <a:picLocks noChangeAspect="1"/>
          </p:cNvPicPr>
          <p:nvPr/>
        </p:nvPicPr>
        <p:blipFill>
          <a:blip r:embed="rId4"/>
          <a:stretch>
            <a:fillRect/>
          </a:stretch>
        </p:blipFill>
        <p:spPr>
          <a:xfrm>
            <a:off x="5874945" y="1153054"/>
            <a:ext cx="5660286" cy="2923942"/>
          </a:xfrm>
          <a:prstGeom prst="rect">
            <a:avLst/>
          </a:prstGeom>
        </p:spPr>
      </p:pic>
    </p:spTree>
    <p:extLst>
      <p:ext uri="{BB962C8B-B14F-4D97-AF65-F5344CB8AC3E}">
        <p14:creationId xmlns:p14="http://schemas.microsoft.com/office/powerpoint/2010/main" val="349220493"/>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en-US" altLang="zh-CN" sz="2800" b="1" kern="100" dirty="0">
                <a:effectLst/>
                <a:ea typeface="微软雅黑" panose="020B0503020204020204" pitchFamily="34" charset="-122"/>
                <a:cs typeface="微软雅黑" panose="020B0503020204020204" pitchFamily="34" charset="-122"/>
              </a:rPr>
              <a:t>5.10 </a:t>
            </a:r>
            <a:r>
              <a:rPr lang="zh-CN" altLang="zh-CN" sz="2800" b="1" kern="100" dirty="0">
                <a:effectLst/>
                <a:ea typeface="微软雅黑" panose="020B0503020204020204" pitchFamily="34" charset="-122"/>
                <a:cs typeface="微软雅黑" panose="020B0503020204020204" pitchFamily="34" charset="-122"/>
              </a:rPr>
              <a:t> 观察法的运用</a:t>
            </a:r>
            <a:endParaRPr lang="zh-CN" altLang="en-US" sz="8000" b="1" spc="220" dirty="0">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9522E8DC-5391-40AE-B53B-FBCA1A808069}"/>
              </a:ext>
            </a:extLst>
          </p:cNvPr>
          <p:cNvPicPr>
            <a:picLocks noChangeAspect="1"/>
          </p:cNvPicPr>
          <p:nvPr/>
        </p:nvPicPr>
        <p:blipFill>
          <a:blip r:embed="rId5"/>
          <a:stretch>
            <a:fillRect/>
          </a:stretch>
        </p:blipFill>
        <p:spPr>
          <a:xfrm>
            <a:off x="697374" y="872683"/>
            <a:ext cx="10794075" cy="5342766"/>
          </a:xfrm>
          <a:prstGeom prst="rect">
            <a:avLst/>
          </a:prstGeom>
        </p:spPr>
      </p:pic>
    </p:spTree>
    <p:custDataLst>
      <p:tags r:id="rId1"/>
    </p:custDataLst>
    <p:extLst>
      <p:ext uri="{BB962C8B-B14F-4D97-AF65-F5344CB8AC3E}">
        <p14:creationId xmlns:p14="http://schemas.microsoft.com/office/powerpoint/2010/main" val="2414510623"/>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en-US" altLang="zh-CN" sz="2800" b="1" kern="100" dirty="0">
                <a:effectLst/>
                <a:ea typeface="微软雅黑" panose="020B0503020204020204" pitchFamily="34" charset="-122"/>
                <a:cs typeface="微软雅黑" panose="020B0503020204020204" pitchFamily="34" charset="-122"/>
              </a:rPr>
              <a:t>5.11 </a:t>
            </a:r>
            <a:r>
              <a:rPr lang="zh-CN" altLang="en-US" sz="2800" b="1" kern="100" dirty="0">
                <a:effectLst/>
                <a:ea typeface="微软雅黑" panose="020B0503020204020204" pitchFamily="34" charset="-122"/>
                <a:cs typeface="微软雅黑" panose="020B0503020204020204" pitchFamily="34" charset="-122"/>
              </a:rPr>
              <a:t>隔离法的运用</a:t>
            </a:r>
            <a:endParaRPr lang="zh-CN" altLang="en-US" sz="6000" b="1" spc="220"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30652A7E-5039-4B82-A5B3-C044C9CCD520}"/>
              </a:ext>
            </a:extLst>
          </p:cNvPr>
          <p:cNvPicPr>
            <a:picLocks noChangeAspect="1"/>
          </p:cNvPicPr>
          <p:nvPr/>
        </p:nvPicPr>
        <p:blipFill>
          <a:blip r:embed="rId5"/>
          <a:stretch>
            <a:fillRect/>
          </a:stretch>
        </p:blipFill>
        <p:spPr>
          <a:xfrm>
            <a:off x="1405410" y="1306340"/>
            <a:ext cx="9821751" cy="4488979"/>
          </a:xfrm>
          <a:prstGeom prst="rect">
            <a:avLst/>
          </a:prstGeom>
        </p:spPr>
      </p:pic>
    </p:spTree>
    <p:custDataLst>
      <p:tags r:id="rId1"/>
    </p:custDataLst>
    <p:extLst>
      <p:ext uri="{BB962C8B-B14F-4D97-AF65-F5344CB8AC3E}">
        <p14:creationId xmlns:p14="http://schemas.microsoft.com/office/powerpoint/2010/main" val="240100315"/>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en-US" altLang="zh-CN" sz="2800" b="1" kern="100" dirty="0">
                <a:ea typeface="微软雅黑" panose="020B0503020204020204" pitchFamily="34" charset="-122"/>
                <a:cs typeface="微软雅黑" panose="020B0503020204020204" pitchFamily="34" charset="-122"/>
              </a:rPr>
              <a:t>5.12 </a:t>
            </a:r>
            <a:r>
              <a:rPr lang="zh-CN" altLang="en-US" sz="2800" b="1" kern="100" dirty="0">
                <a:ea typeface="微软雅黑" panose="020B0503020204020204" pitchFamily="34" charset="-122"/>
                <a:cs typeface="微软雅黑" panose="020B0503020204020204" pitchFamily="34" charset="-122"/>
              </a:rPr>
              <a:t>最小系统</a:t>
            </a:r>
            <a:r>
              <a:rPr lang="zh-CN" altLang="en-US" sz="2800" b="1" kern="100" dirty="0">
                <a:effectLst/>
                <a:ea typeface="微软雅黑" panose="020B0503020204020204" pitchFamily="34" charset="-122"/>
                <a:cs typeface="微软雅黑" panose="020B0503020204020204" pitchFamily="34" charset="-122"/>
              </a:rPr>
              <a:t>法的运用</a:t>
            </a:r>
            <a:endParaRPr lang="zh-CN" altLang="en-US" sz="6000" b="1" spc="220"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28B7033E-81C1-4C74-AF8B-FB6370F72567}"/>
              </a:ext>
            </a:extLst>
          </p:cNvPr>
          <p:cNvPicPr>
            <a:picLocks noChangeAspect="1"/>
          </p:cNvPicPr>
          <p:nvPr/>
        </p:nvPicPr>
        <p:blipFill>
          <a:blip r:embed="rId5"/>
          <a:stretch>
            <a:fillRect/>
          </a:stretch>
        </p:blipFill>
        <p:spPr>
          <a:xfrm>
            <a:off x="1265881" y="1064676"/>
            <a:ext cx="8897426" cy="4854210"/>
          </a:xfrm>
          <a:prstGeom prst="rect">
            <a:avLst/>
          </a:prstGeom>
        </p:spPr>
      </p:pic>
    </p:spTree>
    <p:custDataLst>
      <p:tags r:id="rId1"/>
    </p:custDataLst>
    <p:extLst>
      <p:ext uri="{BB962C8B-B14F-4D97-AF65-F5344CB8AC3E}">
        <p14:creationId xmlns:p14="http://schemas.microsoft.com/office/powerpoint/2010/main" val="17499917"/>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en-US" altLang="zh-CN" sz="2800" b="1" kern="100" dirty="0">
                <a:ea typeface="微软雅黑" panose="020B0503020204020204" pitchFamily="34" charset="-122"/>
                <a:cs typeface="微软雅黑" panose="020B0503020204020204" pitchFamily="34" charset="-122"/>
              </a:rPr>
              <a:t>5.13 </a:t>
            </a:r>
            <a:r>
              <a:rPr lang="zh-CN" altLang="en-US" sz="2800" b="1" kern="100" dirty="0">
                <a:ea typeface="微软雅黑" panose="020B0503020204020204" pitchFamily="34" charset="-122"/>
                <a:cs typeface="微软雅黑" panose="020B0503020204020204" pitchFamily="34" charset="-122"/>
              </a:rPr>
              <a:t>逐步添加去除</a:t>
            </a:r>
            <a:r>
              <a:rPr lang="zh-CN" altLang="en-US" sz="2800" b="1" kern="100" dirty="0">
                <a:effectLst/>
                <a:ea typeface="微软雅黑" panose="020B0503020204020204" pitchFamily="34" charset="-122"/>
                <a:cs typeface="微软雅黑" panose="020B0503020204020204" pitchFamily="34" charset="-122"/>
              </a:rPr>
              <a:t>法的运用</a:t>
            </a:r>
            <a:endParaRPr lang="zh-CN" altLang="en-US" sz="6000" b="1" spc="220" dirty="0">
              <a:latin typeface="微软雅黑" panose="020B0503020204020204" pitchFamily="34" charset="-122"/>
              <a:ea typeface="微软雅黑" panose="020B0503020204020204" pitchFamily="34" charset="-122"/>
            </a:endParaRPr>
          </a:p>
        </p:txBody>
      </p:sp>
      <p:pic>
        <p:nvPicPr>
          <p:cNvPr id="5" name="Picture 2">
            <a:extLst>
              <a:ext uri="{FF2B5EF4-FFF2-40B4-BE49-F238E27FC236}">
                <a16:creationId xmlns:a16="http://schemas.microsoft.com/office/drawing/2014/main" id="{3E11BEB9-FFE2-48A5-9BA4-7EB2FDAAD7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7291" y="872683"/>
            <a:ext cx="8931405" cy="5250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500959495"/>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en-US" altLang="zh-CN" sz="2800" b="1" kern="100" dirty="0">
                <a:ea typeface="微软雅黑" panose="020B0503020204020204" pitchFamily="34" charset="-122"/>
                <a:cs typeface="微软雅黑" panose="020B0503020204020204" pitchFamily="34" charset="-122"/>
              </a:rPr>
              <a:t>5.14 </a:t>
            </a:r>
            <a:r>
              <a:rPr lang="zh-CN" altLang="en-US" sz="2800" b="1" kern="100" dirty="0">
                <a:ea typeface="微软雅黑" panose="020B0503020204020204" pitchFamily="34" charset="-122"/>
                <a:cs typeface="微软雅黑" panose="020B0503020204020204" pitchFamily="34" charset="-122"/>
              </a:rPr>
              <a:t>替换法</a:t>
            </a:r>
            <a:r>
              <a:rPr lang="zh-CN" altLang="en-US" sz="2800" b="1" kern="100" dirty="0">
                <a:effectLst/>
                <a:ea typeface="微软雅黑" panose="020B0503020204020204" pitchFamily="34" charset="-122"/>
                <a:cs typeface="微软雅黑" panose="020B0503020204020204" pitchFamily="34" charset="-122"/>
              </a:rPr>
              <a:t>的运用</a:t>
            </a:r>
            <a:endParaRPr lang="zh-CN" altLang="en-US" sz="6000" b="1" spc="220" dirty="0">
              <a:latin typeface="微软雅黑" panose="020B0503020204020204" pitchFamily="34" charset="-122"/>
              <a:ea typeface="微软雅黑" panose="020B0503020204020204" pitchFamily="34" charset="-122"/>
            </a:endParaRPr>
          </a:p>
        </p:txBody>
      </p:sp>
      <p:pic>
        <p:nvPicPr>
          <p:cNvPr id="4" name="Picture 2">
            <a:extLst>
              <a:ext uri="{FF2B5EF4-FFF2-40B4-BE49-F238E27FC236}">
                <a16:creationId xmlns:a16="http://schemas.microsoft.com/office/drawing/2014/main" id="{7BD9CB93-9357-4F9D-8002-4DA61F498BF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4333" y="737761"/>
            <a:ext cx="6143299" cy="4329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a:extLst>
              <a:ext uri="{FF2B5EF4-FFF2-40B4-BE49-F238E27FC236}">
                <a16:creationId xmlns:a16="http://schemas.microsoft.com/office/drawing/2014/main" id="{D9198112-6241-46D6-8616-B0A8D0479FA6}"/>
              </a:ext>
            </a:extLst>
          </p:cNvPr>
          <p:cNvSpPr/>
          <p:nvPr/>
        </p:nvSpPr>
        <p:spPr>
          <a:xfrm>
            <a:off x="1116388" y="5572412"/>
            <a:ext cx="9956048" cy="584775"/>
          </a:xfrm>
          <a:prstGeom prst="rect">
            <a:avLst/>
          </a:prstGeom>
        </p:spPr>
        <p:txBody>
          <a:bodyPr wrap="square">
            <a:spAutoFit/>
          </a:bodyPr>
          <a:lstStyle/>
          <a:p>
            <a:pPr marL="0" lvl="1" defTabSz="1218987">
              <a:defRPr/>
            </a:pPr>
            <a:r>
              <a:rPr lang="zh-CN" altLang="en-US" sz="3200" b="1" dirty="0">
                <a:solidFill>
                  <a:srgbClr val="FF0000"/>
                </a:solidFill>
                <a:latin typeface="微软雅黑" pitchFamily="34" charset="-122"/>
                <a:ea typeface="微软雅黑" pitchFamily="34" charset="-122"/>
              </a:rPr>
              <a:t>特别强调：</a:t>
            </a:r>
            <a:r>
              <a:rPr lang="zh-CN" altLang="en-US" sz="2400" b="1" dirty="0">
                <a:latin typeface="微软雅黑" pitchFamily="34" charset="-122"/>
                <a:ea typeface="微软雅黑" pitchFamily="34" charset="-122"/>
              </a:rPr>
              <a:t>在进行替换之前，必须确认用来替换的部件必须完好的！</a:t>
            </a:r>
            <a:endParaRPr lang="en-US" altLang="zh-CN" sz="2400" b="1"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40702557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en-US" altLang="zh-CN" sz="2800" b="1" kern="100" dirty="0">
                <a:effectLst/>
                <a:ea typeface="微软雅黑" panose="020B0503020204020204" pitchFamily="34" charset="-122"/>
                <a:cs typeface="微软雅黑" panose="020B0503020204020204" pitchFamily="34" charset="-122"/>
              </a:rPr>
              <a:t>5.15 </a:t>
            </a:r>
            <a:r>
              <a:rPr lang="zh-CN" altLang="en-US" sz="2800" b="1" kern="100" dirty="0">
                <a:effectLst/>
                <a:ea typeface="微软雅黑" panose="020B0503020204020204" pitchFamily="34" charset="-122"/>
                <a:cs typeface="微软雅黑" panose="020B0503020204020204" pitchFamily="34" charset="-122"/>
              </a:rPr>
              <a:t>比较法的运用</a:t>
            </a:r>
            <a:endParaRPr lang="zh-CN" altLang="en-US" sz="6000" b="1" spc="220"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D568F23F-1C21-48F5-951C-FFBD5F39840A}"/>
              </a:ext>
            </a:extLst>
          </p:cNvPr>
          <p:cNvPicPr>
            <a:picLocks noChangeAspect="1"/>
          </p:cNvPicPr>
          <p:nvPr/>
        </p:nvPicPr>
        <p:blipFill>
          <a:blip r:embed="rId5"/>
          <a:stretch>
            <a:fillRect/>
          </a:stretch>
        </p:blipFill>
        <p:spPr>
          <a:xfrm>
            <a:off x="1336803" y="1104900"/>
            <a:ext cx="9297932" cy="5098192"/>
          </a:xfrm>
          <a:prstGeom prst="rect">
            <a:avLst/>
          </a:prstGeom>
        </p:spPr>
      </p:pic>
    </p:spTree>
    <p:custDataLst>
      <p:tags r:id="rId1"/>
    </p:custDataLst>
    <p:extLst>
      <p:ext uri="{BB962C8B-B14F-4D97-AF65-F5344CB8AC3E}">
        <p14:creationId xmlns:p14="http://schemas.microsoft.com/office/powerpoint/2010/main" val="698487967"/>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en-US" altLang="zh-CN" sz="2800" b="1" kern="100" dirty="0">
                <a:effectLst/>
                <a:ea typeface="微软雅黑" panose="020B0503020204020204" pitchFamily="34" charset="-122"/>
                <a:cs typeface="微软雅黑" panose="020B0503020204020204" pitchFamily="34" charset="-122"/>
              </a:rPr>
              <a:t>5.16 </a:t>
            </a:r>
            <a:r>
              <a:rPr lang="zh-CN" altLang="en-US" sz="2800" b="1" kern="100" dirty="0">
                <a:effectLst/>
                <a:ea typeface="微软雅黑" panose="020B0503020204020204" pitchFamily="34" charset="-122"/>
                <a:cs typeface="微软雅黑" panose="020B0503020204020204" pitchFamily="34" charset="-122"/>
              </a:rPr>
              <a:t>特殊维修方法的运用</a:t>
            </a:r>
            <a:endParaRPr lang="zh-CN" altLang="en-US" sz="6000" b="1" spc="220" dirty="0">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918F6D21-C92B-4ED4-B411-354353699C9F}"/>
              </a:ext>
            </a:extLst>
          </p:cNvPr>
          <p:cNvSpPr txBox="1"/>
          <p:nvPr/>
        </p:nvSpPr>
        <p:spPr>
          <a:xfrm>
            <a:off x="523384" y="984384"/>
            <a:ext cx="11195221" cy="5262979"/>
          </a:xfrm>
          <a:prstGeom prst="rect">
            <a:avLst/>
          </a:prstGeom>
          <a:noFill/>
        </p:spPr>
        <p:txBody>
          <a:bodyPr wrap="square">
            <a:spAutoFit/>
          </a:bodyPr>
          <a:lstStyle/>
          <a:p>
            <a:pPr indent="266700" algn="l"/>
            <a:r>
              <a:rPr lang="en-US" altLang="zh-CN" sz="2400" dirty="0">
                <a:effectLst/>
                <a:latin typeface="+mn-ea"/>
              </a:rPr>
              <a:t>   </a:t>
            </a:r>
            <a:r>
              <a:rPr lang="zh-CN" altLang="zh-CN" sz="2400" dirty="0">
                <a:effectLst/>
                <a:latin typeface="+mn-ea"/>
              </a:rPr>
              <a:t>所谓“特殊维修方法”，是指在实际维修服务的过程中除了以上六种常用维修方法外，还可通过某些特殊而又快捷的维修操作来解决故障问题的维修方法。不同的工程师有不同的经验技巧，在此仅介绍以下几种特殊维修方法：</a:t>
            </a:r>
          </a:p>
          <a:p>
            <a:pPr indent="266700" algn="l"/>
            <a:r>
              <a:rPr lang="en-US" altLang="zh-CN" sz="2400" dirty="0">
                <a:effectLst/>
                <a:latin typeface="+mn-ea"/>
              </a:rPr>
              <a:t>1</a:t>
            </a:r>
            <a:r>
              <a:rPr lang="zh-CN" altLang="zh-CN" sz="2400" dirty="0">
                <a:effectLst/>
                <a:latin typeface="+mn-ea"/>
              </a:rPr>
              <a:t>．释放电荷法，是指在机器完全断电的情况下，按住主电源开关</a:t>
            </a:r>
            <a:r>
              <a:rPr lang="en-US" altLang="zh-CN" sz="2400" dirty="0">
                <a:effectLst/>
                <a:latin typeface="+mn-ea"/>
              </a:rPr>
              <a:t>3</a:t>
            </a:r>
            <a:r>
              <a:rPr lang="zh-CN" altLang="zh-CN" sz="2400" dirty="0">
                <a:effectLst/>
                <a:latin typeface="+mn-ea"/>
              </a:rPr>
              <a:t>秒钟或按开关键</a:t>
            </a:r>
            <a:r>
              <a:rPr lang="en-US" altLang="zh-CN" sz="2400" dirty="0">
                <a:effectLst/>
                <a:latin typeface="+mn-ea"/>
              </a:rPr>
              <a:t>3 </a:t>
            </a:r>
            <a:r>
              <a:rPr lang="zh-CN" altLang="zh-CN" sz="2400" dirty="0">
                <a:effectLst/>
                <a:latin typeface="+mn-ea"/>
              </a:rPr>
              <a:t>次，以达到释放机器残余电荷的目的。这一方法通常能解决看似很复杂的故障现象；</a:t>
            </a:r>
          </a:p>
          <a:p>
            <a:pPr indent="266700" algn="l"/>
            <a:r>
              <a:rPr lang="en-US" altLang="zh-CN" sz="2400" dirty="0">
                <a:effectLst/>
                <a:latin typeface="+mn-ea"/>
              </a:rPr>
              <a:t>2</a:t>
            </a:r>
            <a:r>
              <a:rPr lang="zh-CN" altLang="zh-CN" sz="2400" dirty="0">
                <a:effectLst/>
                <a:latin typeface="+mn-ea"/>
              </a:rPr>
              <a:t>．清除法，是在释放残余电荷后无法排除故障时清除</a:t>
            </a:r>
            <a:r>
              <a:rPr lang="en-US" altLang="zh-CN" sz="2400" dirty="0">
                <a:effectLst/>
                <a:latin typeface="+mn-ea"/>
              </a:rPr>
              <a:t>CMOS</a:t>
            </a:r>
            <a:r>
              <a:rPr lang="zh-CN" altLang="zh-CN" sz="2400" dirty="0">
                <a:effectLst/>
                <a:latin typeface="+mn-ea"/>
              </a:rPr>
              <a:t>缓存信息或清除机器内部灰尘，就能解决问题的维修方法。此方法往往简单而有效；</a:t>
            </a:r>
          </a:p>
          <a:p>
            <a:pPr indent="266700" algn="l"/>
            <a:r>
              <a:rPr lang="en-US" altLang="zh-CN" sz="2400" dirty="0">
                <a:effectLst/>
                <a:latin typeface="+mn-ea"/>
              </a:rPr>
              <a:t>3</a:t>
            </a:r>
            <a:r>
              <a:rPr lang="zh-CN" altLang="zh-CN" sz="2400" dirty="0">
                <a:effectLst/>
                <a:latin typeface="+mn-ea"/>
              </a:rPr>
              <a:t>．升降温法，是通过提高或降低电脑使用环境的温度来查看故障现象是否变化的维修方法，有时也可单独升高或降低某部分电路工作电压来观察元器件温度是否异常；</a:t>
            </a:r>
          </a:p>
          <a:p>
            <a:pPr indent="266700" algn="l"/>
            <a:r>
              <a:rPr lang="en-US" altLang="zh-CN" sz="2400" dirty="0">
                <a:effectLst/>
                <a:latin typeface="+mn-ea"/>
              </a:rPr>
              <a:t>4</a:t>
            </a:r>
            <a:r>
              <a:rPr lang="zh-CN" altLang="zh-CN" sz="2400" dirty="0">
                <a:effectLst/>
                <a:latin typeface="+mn-ea"/>
              </a:rPr>
              <a:t>．敲打法，一般用于怀疑电脑中某部件有接触不良而产生故障时的特殊维修方法，通过振动、适当的扭曲，甚至用橡胶锤敲打部件或设备的特定部件来使故障复现或不复现，从而判断故障部件的维修方法。</a:t>
            </a:r>
          </a:p>
        </p:txBody>
      </p:sp>
    </p:spTree>
    <p:custDataLst>
      <p:tags r:id="rId1"/>
    </p:custDataLst>
    <p:extLst>
      <p:ext uri="{BB962C8B-B14F-4D97-AF65-F5344CB8AC3E}">
        <p14:creationId xmlns:p14="http://schemas.microsoft.com/office/powerpoint/2010/main" val="2663211252"/>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手动输入 11"/>
          <p:cNvSpPr/>
          <p:nvPr/>
        </p:nvSpPr>
        <p:spPr>
          <a:xfrm flipH="1" flipV="1">
            <a:off x="0" y="675896"/>
            <a:ext cx="12188826" cy="2237991"/>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 name="connsiteX0-151" fmla="*/ 49 w 10017"/>
              <a:gd name="connsiteY0-152" fmla="*/ 1128 h 10385"/>
              <a:gd name="connsiteX1-153" fmla="*/ 10017 w 10017"/>
              <a:gd name="connsiteY1-154" fmla="*/ 0 h 10385"/>
              <a:gd name="connsiteX2-155" fmla="*/ 10017 w 10017"/>
              <a:gd name="connsiteY2-156" fmla="*/ 10000 h 10385"/>
              <a:gd name="connsiteX3-157" fmla="*/ 1 w 10017"/>
              <a:gd name="connsiteY3-158" fmla="*/ 6662 h 10385"/>
              <a:gd name="connsiteX4-159" fmla="*/ 49 w 10017"/>
              <a:gd name="connsiteY4-160" fmla="*/ 1128 h 10385"/>
              <a:gd name="connsiteX0-161" fmla="*/ 0 w 10048"/>
              <a:gd name="connsiteY0-162" fmla="*/ 1212 h 10385"/>
              <a:gd name="connsiteX1-163" fmla="*/ 10048 w 10048"/>
              <a:gd name="connsiteY1-164" fmla="*/ 0 h 10385"/>
              <a:gd name="connsiteX2-165" fmla="*/ 10048 w 10048"/>
              <a:gd name="connsiteY2-166" fmla="*/ 10000 h 10385"/>
              <a:gd name="connsiteX3-167" fmla="*/ 32 w 10048"/>
              <a:gd name="connsiteY3-168" fmla="*/ 6662 h 10385"/>
              <a:gd name="connsiteX4-169" fmla="*/ 0 w 10048"/>
              <a:gd name="connsiteY4-170" fmla="*/ 1212 h 10385"/>
              <a:gd name="connsiteX0-171" fmla="*/ 0 w 10048"/>
              <a:gd name="connsiteY0-172" fmla="*/ 1212 h 10165"/>
              <a:gd name="connsiteX1-173" fmla="*/ 10048 w 10048"/>
              <a:gd name="connsiteY1-174" fmla="*/ 0 h 10165"/>
              <a:gd name="connsiteX2-175" fmla="*/ 10048 w 10048"/>
              <a:gd name="connsiteY2-176" fmla="*/ 10000 h 10165"/>
              <a:gd name="connsiteX3-177" fmla="*/ 64 w 10048"/>
              <a:gd name="connsiteY3-178" fmla="*/ 4648 h 10165"/>
              <a:gd name="connsiteX4-179" fmla="*/ 0 w 10048"/>
              <a:gd name="connsiteY4-180" fmla="*/ 1212 h 10165"/>
              <a:gd name="connsiteX0-181" fmla="*/ 0 w 10048"/>
              <a:gd name="connsiteY0-182" fmla="*/ 1212 h 10161"/>
              <a:gd name="connsiteX1-183" fmla="*/ 10048 w 10048"/>
              <a:gd name="connsiteY1-184" fmla="*/ 0 h 10161"/>
              <a:gd name="connsiteX2-185" fmla="*/ 10048 w 10048"/>
              <a:gd name="connsiteY2-186" fmla="*/ 10000 h 10161"/>
              <a:gd name="connsiteX3-187" fmla="*/ 16 w 10048"/>
              <a:gd name="connsiteY3-188" fmla="*/ 4564 h 10161"/>
              <a:gd name="connsiteX4-189" fmla="*/ 0 w 10048"/>
              <a:gd name="connsiteY4-190" fmla="*/ 1212 h 10161"/>
              <a:gd name="connsiteX0-191" fmla="*/ 0 w 10048"/>
              <a:gd name="connsiteY0-192" fmla="*/ 1212 h 10161"/>
              <a:gd name="connsiteX1-193" fmla="*/ 10048 w 10048"/>
              <a:gd name="connsiteY1-194" fmla="*/ 0 h 10161"/>
              <a:gd name="connsiteX2-195" fmla="*/ 10048 w 10048"/>
              <a:gd name="connsiteY2-196" fmla="*/ 10000 h 10161"/>
              <a:gd name="connsiteX3-197" fmla="*/ 16 w 10048"/>
              <a:gd name="connsiteY3-198" fmla="*/ 4564 h 10161"/>
              <a:gd name="connsiteX4-199" fmla="*/ 0 w 10048"/>
              <a:gd name="connsiteY4-200" fmla="*/ 1212 h 10161"/>
              <a:gd name="connsiteX0-201" fmla="*/ 0 w 10048"/>
              <a:gd name="connsiteY0-202" fmla="*/ 1212 h 11080"/>
              <a:gd name="connsiteX1-203" fmla="*/ 10048 w 10048"/>
              <a:gd name="connsiteY1-204" fmla="*/ 0 h 11080"/>
              <a:gd name="connsiteX2-205" fmla="*/ 10048 w 10048"/>
              <a:gd name="connsiteY2-206" fmla="*/ 10000 h 11080"/>
              <a:gd name="connsiteX3-207" fmla="*/ 16 w 10048"/>
              <a:gd name="connsiteY3-208" fmla="*/ 4564 h 11080"/>
              <a:gd name="connsiteX4-209" fmla="*/ 0 w 10048"/>
              <a:gd name="connsiteY4-210" fmla="*/ 1212 h 11080"/>
              <a:gd name="connsiteX0-211" fmla="*/ 0 w 10048"/>
              <a:gd name="connsiteY0-212" fmla="*/ 1464 h 11332"/>
              <a:gd name="connsiteX1-213" fmla="*/ 10048 w 10048"/>
              <a:gd name="connsiteY1-214" fmla="*/ 0 h 11332"/>
              <a:gd name="connsiteX2-215" fmla="*/ 10048 w 10048"/>
              <a:gd name="connsiteY2-216" fmla="*/ 10252 h 11332"/>
              <a:gd name="connsiteX3-217" fmla="*/ 16 w 10048"/>
              <a:gd name="connsiteY3-218" fmla="*/ 4816 h 11332"/>
              <a:gd name="connsiteX4-219" fmla="*/ 0 w 10048"/>
              <a:gd name="connsiteY4-220" fmla="*/ 1464 h 11332"/>
              <a:gd name="connsiteX0-221" fmla="*/ 0 w 10064"/>
              <a:gd name="connsiteY0-222" fmla="*/ 1800 h 11668"/>
              <a:gd name="connsiteX1-223" fmla="*/ 10064 w 10064"/>
              <a:gd name="connsiteY1-224" fmla="*/ 0 h 11668"/>
              <a:gd name="connsiteX2-225" fmla="*/ 10048 w 10064"/>
              <a:gd name="connsiteY2-226" fmla="*/ 10588 h 11668"/>
              <a:gd name="connsiteX3-227" fmla="*/ 16 w 10064"/>
              <a:gd name="connsiteY3-228" fmla="*/ 5152 h 11668"/>
              <a:gd name="connsiteX4-229" fmla="*/ 0 w 10064"/>
              <a:gd name="connsiteY4-230" fmla="*/ 1800 h 11668"/>
              <a:gd name="connsiteX0-231" fmla="*/ 49 w 10049"/>
              <a:gd name="connsiteY0-232" fmla="*/ 1297 h 11668"/>
              <a:gd name="connsiteX1-233" fmla="*/ 10049 w 10049"/>
              <a:gd name="connsiteY1-234" fmla="*/ 0 h 11668"/>
              <a:gd name="connsiteX2-235" fmla="*/ 10033 w 10049"/>
              <a:gd name="connsiteY2-236" fmla="*/ 10588 h 11668"/>
              <a:gd name="connsiteX3-237" fmla="*/ 1 w 10049"/>
              <a:gd name="connsiteY3-238" fmla="*/ 5152 h 11668"/>
              <a:gd name="connsiteX4-239" fmla="*/ 49 w 10049"/>
              <a:gd name="connsiteY4-240" fmla="*/ 1297 h 11668"/>
              <a:gd name="connsiteX0-241" fmla="*/ 0 w 10064"/>
              <a:gd name="connsiteY0-242" fmla="*/ 1213 h 11668"/>
              <a:gd name="connsiteX1-243" fmla="*/ 10064 w 10064"/>
              <a:gd name="connsiteY1-244" fmla="*/ 0 h 11668"/>
              <a:gd name="connsiteX2-245" fmla="*/ 10048 w 10064"/>
              <a:gd name="connsiteY2-246" fmla="*/ 10588 h 11668"/>
              <a:gd name="connsiteX3-247" fmla="*/ 16 w 10064"/>
              <a:gd name="connsiteY3-248" fmla="*/ 5152 h 11668"/>
              <a:gd name="connsiteX4-249" fmla="*/ 0 w 10064"/>
              <a:gd name="connsiteY4-250" fmla="*/ 1213 h 11668"/>
              <a:gd name="connsiteX0-251" fmla="*/ 0 w 10064"/>
              <a:gd name="connsiteY0-252" fmla="*/ 1213 h 11562"/>
              <a:gd name="connsiteX1-253" fmla="*/ 10064 w 10064"/>
              <a:gd name="connsiteY1-254" fmla="*/ 0 h 11562"/>
              <a:gd name="connsiteX2-255" fmla="*/ 10048 w 10064"/>
              <a:gd name="connsiteY2-256" fmla="*/ 10588 h 11562"/>
              <a:gd name="connsiteX3-257" fmla="*/ 16 w 10064"/>
              <a:gd name="connsiteY3-258" fmla="*/ 4313 h 11562"/>
              <a:gd name="connsiteX4-259" fmla="*/ 0 w 10064"/>
              <a:gd name="connsiteY4-260" fmla="*/ 1213 h 11562"/>
              <a:gd name="connsiteX0-261" fmla="*/ 0 w 10064"/>
              <a:gd name="connsiteY0-262" fmla="*/ 1213 h 11482"/>
              <a:gd name="connsiteX1-263" fmla="*/ 10064 w 10064"/>
              <a:gd name="connsiteY1-264" fmla="*/ 0 h 11482"/>
              <a:gd name="connsiteX2-265" fmla="*/ 10048 w 10064"/>
              <a:gd name="connsiteY2-266" fmla="*/ 10588 h 11482"/>
              <a:gd name="connsiteX3-267" fmla="*/ 16 w 10064"/>
              <a:gd name="connsiteY3-268" fmla="*/ 3558 h 11482"/>
              <a:gd name="connsiteX4-269" fmla="*/ 0 w 10064"/>
              <a:gd name="connsiteY4-270" fmla="*/ 1213 h 11482"/>
              <a:gd name="connsiteX0-271" fmla="*/ 0 w 10064"/>
              <a:gd name="connsiteY0-272" fmla="*/ 1213 h 11745"/>
              <a:gd name="connsiteX1-273" fmla="*/ 10064 w 10064"/>
              <a:gd name="connsiteY1-274" fmla="*/ 0 h 11745"/>
              <a:gd name="connsiteX2-275" fmla="*/ 10048 w 10064"/>
              <a:gd name="connsiteY2-276" fmla="*/ 10588 h 11745"/>
              <a:gd name="connsiteX3-277" fmla="*/ 16 w 10064"/>
              <a:gd name="connsiteY3-278" fmla="*/ 3558 h 11745"/>
              <a:gd name="connsiteX4-279" fmla="*/ 0 w 10064"/>
              <a:gd name="connsiteY4-280" fmla="*/ 1213 h 11745"/>
              <a:gd name="connsiteX0-281" fmla="*/ 0 w 10064"/>
              <a:gd name="connsiteY0-282" fmla="*/ 1213 h 11745"/>
              <a:gd name="connsiteX1-283" fmla="*/ 10064 w 10064"/>
              <a:gd name="connsiteY1-284" fmla="*/ 0 h 11745"/>
              <a:gd name="connsiteX2-285" fmla="*/ 10048 w 10064"/>
              <a:gd name="connsiteY2-286" fmla="*/ 10588 h 11745"/>
              <a:gd name="connsiteX3-287" fmla="*/ 16 w 10064"/>
              <a:gd name="connsiteY3-288" fmla="*/ 3558 h 11745"/>
              <a:gd name="connsiteX4-289" fmla="*/ 0 w 10064"/>
              <a:gd name="connsiteY4-290" fmla="*/ 1213 h 11745"/>
              <a:gd name="connsiteX0-291" fmla="*/ 0 w 10064"/>
              <a:gd name="connsiteY0-292" fmla="*/ 1213 h 11745"/>
              <a:gd name="connsiteX1-293" fmla="*/ 10064 w 10064"/>
              <a:gd name="connsiteY1-294" fmla="*/ 0 h 11745"/>
              <a:gd name="connsiteX2-295" fmla="*/ 10048 w 10064"/>
              <a:gd name="connsiteY2-296" fmla="*/ 10588 h 11745"/>
              <a:gd name="connsiteX3-297" fmla="*/ 16 w 10064"/>
              <a:gd name="connsiteY3-298" fmla="*/ 3558 h 11745"/>
              <a:gd name="connsiteX4-299" fmla="*/ 0 w 10064"/>
              <a:gd name="connsiteY4-300" fmla="*/ 1213 h 11745"/>
              <a:gd name="connsiteX0-301" fmla="*/ 0 w 10064"/>
              <a:gd name="connsiteY0-302" fmla="*/ 1213 h 11745"/>
              <a:gd name="connsiteX1-303" fmla="*/ 10064 w 10064"/>
              <a:gd name="connsiteY1-304" fmla="*/ 0 h 11745"/>
              <a:gd name="connsiteX2-305" fmla="*/ 10048 w 10064"/>
              <a:gd name="connsiteY2-306" fmla="*/ 10588 h 11745"/>
              <a:gd name="connsiteX3-307" fmla="*/ 16 w 10064"/>
              <a:gd name="connsiteY3-308" fmla="*/ 3558 h 11745"/>
              <a:gd name="connsiteX4-309" fmla="*/ 0 w 10064"/>
              <a:gd name="connsiteY4-310" fmla="*/ 1213 h 11745"/>
              <a:gd name="connsiteX0-311" fmla="*/ 0 w 10064"/>
              <a:gd name="connsiteY0-312" fmla="*/ 1213 h 11745"/>
              <a:gd name="connsiteX1-313" fmla="*/ 10064 w 10064"/>
              <a:gd name="connsiteY1-314" fmla="*/ 0 h 11745"/>
              <a:gd name="connsiteX2-315" fmla="*/ 10048 w 10064"/>
              <a:gd name="connsiteY2-316" fmla="*/ 10588 h 11745"/>
              <a:gd name="connsiteX3-317" fmla="*/ 16 w 10064"/>
              <a:gd name="connsiteY3-318" fmla="*/ 3558 h 11745"/>
              <a:gd name="connsiteX4-319" fmla="*/ 0 w 10064"/>
              <a:gd name="connsiteY4-320" fmla="*/ 1213 h 11745"/>
              <a:gd name="connsiteX0-321" fmla="*/ 0 w 10064"/>
              <a:gd name="connsiteY0-322" fmla="*/ 1213 h 11745"/>
              <a:gd name="connsiteX1-323" fmla="*/ 10064 w 10064"/>
              <a:gd name="connsiteY1-324" fmla="*/ 0 h 11745"/>
              <a:gd name="connsiteX2-325" fmla="*/ 10048 w 10064"/>
              <a:gd name="connsiteY2-326" fmla="*/ 10588 h 11745"/>
              <a:gd name="connsiteX3-327" fmla="*/ 16 w 10064"/>
              <a:gd name="connsiteY3-328" fmla="*/ 3558 h 11745"/>
              <a:gd name="connsiteX4-329" fmla="*/ 0 w 10064"/>
              <a:gd name="connsiteY4-330" fmla="*/ 1213 h 11745"/>
              <a:gd name="connsiteX0-331" fmla="*/ 0 w 10064"/>
              <a:gd name="connsiteY0-332" fmla="*/ 1213 h 11807"/>
              <a:gd name="connsiteX1-333" fmla="*/ 10064 w 10064"/>
              <a:gd name="connsiteY1-334" fmla="*/ 0 h 11807"/>
              <a:gd name="connsiteX2-335" fmla="*/ 10048 w 10064"/>
              <a:gd name="connsiteY2-336" fmla="*/ 10588 h 11807"/>
              <a:gd name="connsiteX3-337" fmla="*/ 16 w 10064"/>
              <a:gd name="connsiteY3-338" fmla="*/ 3950 h 11807"/>
              <a:gd name="connsiteX4-339" fmla="*/ 0 w 10064"/>
              <a:gd name="connsiteY4-340" fmla="*/ 1213 h 118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4" h="11807">
                <a:moveTo>
                  <a:pt x="0" y="1213"/>
                </a:moveTo>
                <a:cubicBezTo>
                  <a:pt x="3137" y="6746"/>
                  <a:pt x="8420" y="6737"/>
                  <a:pt x="10064" y="0"/>
                </a:cubicBezTo>
                <a:cubicBezTo>
                  <a:pt x="10059" y="3529"/>
                  <a:pt x="10053" y="7059"/>
                  <a:pt x="10048" y="10588"/>
                </a:cubicBezTo>
                <a:cubicBezTo>
                  <a:pt x="8313" y="13824"/>
                  <a:pt x="3005" y="10280"/>
                  <a:pt x="16" y="3950"/>
                </a:cubicBezTo>
                <a:cubicBezTo>
                  <a:pt x="11" y="2888"/>
                  <a:pt x="5" y="2275"/>
                  <a:pt x="0" y="1213"/>
                </a:cubicBezTo>
                <a:close/>
              </a:path>
            </a:pathLst>
          </a:custGeom>
          <a:gradFill flip="none" rotWithShape="1">
            <a:gsLst>
              <a:gs pos="0">
                <a:srgbClr val="811517"/>
              </a:gs>
              <a:gs pos="50000">
                <a:srgbClr val="DB2624"/>
              </a:gs>
              <a:gs pos="100000">
                <a:srgbClr val="811517"/>
              </a:gs>
            </a:gsLst>
            <a:path path="circle">
              <a:fillToRect l="100000" t="100000"/>
            </a:path>
            <a:tileRect r="-100000" b="-100000"/>
          </a:gra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sp>
        <p:nvSpPr>
          <p:cNvPr id="5" name="文本框 4"/>
          <p:cNvSpPr txBox="1"/>
          <p:nvPr/>
        </p:nvSpPr>
        <p:spPr>
          <a:xfrm>
            <a:off x="914273" y="903280"/>
            <a:ext cx="4674235" cy="1014730"/>
          </a:xfrm>
          <a:prstGeom prst="rect">
            <a:avLst/>
          </a:prstGeom>
          <a:noFill/>
        </p:spPr>
        <p:txBody>
          <a:bodyPr wrap="square" rtlCol="0">
            <a:spAutoFit/>
          </a:bodyPr>
          <a:lstStyle/>
          <a:p>
            <a:r>
              <a:rPr lang="zh-CN" altLang="en-US" sz="6000" dirty="0">
                <a:solidFill>
                  <a:prstClr val="white"/>
                </a:solidFill>
                <a:latin typeface="华文隶书" panose="02010800040101010101" pitchFamily="2" charset="-122"/>
                <a:ea typeface="华文隶书" panose="02010800040101010101" pitchFamily="2" charset="-122"/>
                <a:cs typeface="Arial" panose="020B0604020202020204" pitchFamily="34" charset="0"/>
              </a:rPr>
              <a:t>任务实施</a:t>
            </a:r>
          </a:p>
        </p:txBody>
      </p:sp>
      <p:sp>
        <p:nvSpPr>
          <p:cNvPr id="10" name="文本框 9">
            <a:extLst>
              <a:ext uri="{FF2B5EF4-FFF2-40B4-BE49-F238E27FC236}">
                <a16:creationId xmlns:a16="http://schemas.microsoft.com/office/drawing/2014/main" id="{9377CEBD-A0BF-46BE-80EA-9733DB4643F8}"/>
              </a:ext>
            </a:extLst>
          </p:cNvPr>
          <p:cNvSpPr txBox="1"/>
          <p:nvPr/>
        </p:nvSpPr>
        <p:spPr>
          <a:xfrm>
            <a:off x="579119" y="2715331"/>
            <a:ext cx="8040625" cy="1938992"/>
          </a:xfrm>
          <a:prstGeom prst="rect">
            <a:avLst/>
          </a:prstGeom>
          <a:noFill/>
        </p:spPr>
        <p:txBody>
          <a:bodyPr wrap="square">
            <a:spAutoFit/>
          </a:bodyPr>
          <a:lstStyle/>
          <a:p>
            <a:pPr indent="266700" algn="l"/>
            <a:r>
              <a:rPr lang="en-US" altLang="zh-CN" sz="2000" dirty="0">
                <a:effectLst/>
                <a:latin typeface="+mn-ea"/>
              </a:rPr>
              <a:t>1.</a:t>
            </a:r>
            <a:r>
              <a:rPr lang="zh-CN" altLang="zh-CN" sz="2000" dirty="0">
                <a:effectLst/>
                <a:latin typeface="+mn-ea"/>
              </a:rPr>
              <a:t>分组讨论（可根据班级人数情况来分）：</a:t>
            </a:r>
          </a:p>
          <a:p>
            <a:pPr indent="266700" algn="l"/>
            <a:r>
              <a:rPr lang="en-US" altLang="zh-CN" sz="2000" dirty="0">
                <a:effectLst/>
                <a:latin typeface="+mn-ea"/>
              </a:rPr>
              <a:t>   </a:t>
            </a:r>
            <a:r>
              <a:rPr lang="zh-CN" altLang="zh-CN" sz="2000" dirty="0">
                <a:effectLst/>
                <a:latin typeface="+mn-ea"/>
              </a:rPr>
              <a:t>每个小组由组长组织按照本节学习内容进行有序讨论分析，组内</a:t>
            </a:r>
            <a:endParaRPr lang="en-US" altLang="zh-CN" sz="2000" dirty="0">
              <a:effectLst/>
              <a:latin typeface="+mn-ea"/>
            </a:endParaRPr>
          </a:p>
          <a:p>
            <a:pPr indent="266700" algn="l"/>
            <a:r>
              <a:rPr lang="en-US" altLang="zh-CN" sz="2000" dirty="0">
                <a:latin typeface="+mn-ea"/>
              </a:rPr>
              <a:t>   </a:t>
            </a:r>
            <a:r>
              <a:rPr lang="zh-CN" altLang="zh-CN" sz="2000" dirty="0">
                <a:effectLst/>
                <a:latin typeface="+mn-ea"/>
              </a:rPr>
              <a:t>每位成员必须共同参与，并由副组长负责做好讨论记录。</a:t>
            </a:r>
          </a:p>
          <a:p>
            <a:pPr indent="266700" algn="l"/>
            <a:r>
              <a:rPr lang="en-US" altLang="zh-CN" sz="2000" dirty="0">
                <a:effectLst/>
                <a:latin typeface="+mn-ea"/>
              </a:rPr>
              <a:t>2.</a:t>
            </a:r>
            <a:r>
              <a:rPr lang="zh-CN" altLang="zh-CN" sz="2000" dirty="0">
                <a:effectLst/>
                <a:latin typeface="+mn-ea"/>
              </a:rPr>
              <a:t>按照服务规范话述要求对表内所列故障现象进行分析讨论，最后</a:t>
            </a:r>
            <a:endParaRPr lang="en-US" altLang="zh-CN" sz="2000" dirty="0">
              <a:effectLst/>
              <a:latin typeface="+mn-ea"/>
            </a:endParaRPr>
          </a:p>
          <a:p>
            <a:pPr indent="266700" algn="l"/>
            <a:r>
              <a:rPr lang="en-US" altLang="zh-CN" sz="2000" dirty="0">
                <a:latin typeface="+mn-ea"/>
              </a:rPr>
              <a:t>   </a:t>
            </a:r>
            <a:r>
              <a:rPr lang="zh-CN" altLang="zh-CN" sz="2000" dirty="0">
                <a:effectLst/>
                <a:latin typeface="+mn-ea"/>
              </a:rPr>
              <a:t>由讲师根据记录结果进行综合评比，并按约定的奖励机制进行奖励。</a:t>
            </a:r>
          </a:p>
          <a:p>
            <a:pPr indent="266700" algn="l"/>
            <a:r>
              <a:rPr lang="en-US" altLang="zh-CN" sz="2000" dirty="0">
                <a:effectLst/>
                <a:latin typeface="+mn-ea"/>
              </a:rPr>
              <a:t>3.</a:t>
            </a:r>
            <a:r>
              <a:rPr lang="zh-CN" altLang="zh-CN" sz="2000" dirty="0">
                <a:effectLst/>
                <a:latin typeface="+mn-ea"/>
              </a:rPr>
              <a:t>填写表</a:t>
            </a:r>
            <a:r>
              <a:rPr lang="zh-CN" altLang="en-US" sz="2000" dirty="0">
                <a:latin typeface="+mn-ea"/>
              </a:rPr>
              <a:t>格</a:t>
            </a:r>
            <a:r>
              <a:rPr lang="zh-CN" altLang="zh-CN" sz="2000" dirty="0">
                <a:effectLst/>
                <a:latin typeface="+mn-ea"/>
              </a:rPr>
              <a:t>，记录讨论过程，完成实训报告。</a:t>
            </a:r>
          </a:p>
        </p:txBody>
      </p:sp>
      <p:pic>
        <p:nvPicPr>
          <p:cNvPr id="12" name="图片 11">
            <a:extLst>
              <a:ext uri="{FF2B5EF4-FFF2-40B4-BE49-F238E27FC236}">
                <a16:creationId xmlns:a16="http://schemas.microsoft.com/office/drawing/2014/main" id="{59DD8782-3B04-46D7-AAEB-127C257E675F}"/>
              </a:ext>
            </a:extLst>
          </p:cNvPr>
          <p:cNvPicPr>
            <a:picLocks noChangeAspect="1"/>
          </p:cNvPicPr>
          <p:nvPr/>
        </p:nvPicPr>
        <p:blipFill>
          <a:blip r:embed="rId3">
            <a:alphaModFix amt="50000"/>
          </a:blip>
          <a:stretch>
            <a:fillRect/>
          </a:stretch>
        </p:blipFill>
        <p:spPr>
          <a:xfrm>
            <a:off x="8510016" y="4495602"/>
            <a:ext cx="3678809" cy="2362398"/>
          </a:xfrm>
          <a:prstGeom prst="rect">
            <a:avLst/>
          </a:prstGeom>
        </p:spPr>
      </p:pic>
    </p:spTree>
    <p:extLst>
      <p:ext uri="{BB962C8B-B14F-4D97-AF65-F5344CB8AC3E}">
        <p14:creationId xmlns:p14="http://schemas.microsoft.com/office/powerpoint/2010/main" val="518539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81860"/>
            <a:ext cx="7008625" cy="645431"/>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spc="220" dirty="0">
                <a:latin typeface="微软雅黑" panose="020B0503020204020204" pitchFamily="34" charset="-122"/>
                <a:ea typeface="微软雅黑" panose="020B0503020204020204" pitchFamily="34" charset="-122"/>
              </a:rPr>
              <a:t>任务清单：</a:t>
            </a:r>
            <a:r>
              <a:rPr lang="zh-CN" altLang="zh-CN" kern="100" dirty="0">
                <a:effectLst/>
                <a:latin typeface="+mn-ea"/>
                <a:cs typeface="Times New Roman" panose="02020603050405020304" pitchFamily="18" charset="0"/>
              </a:rPr>
              <a:t>计算机故障基础知识</a:t>
            </a:r>
            <a:endParaRPr lang="zh-CN" altLang="en-US" sz="2800" b="1" spc="220" dirty="0">
              <a:latin typeface="+mn-ea"/>
            </a:endParaRPr>
          </a:p>
        </p:txBody>
      </p:sp>
      <p:graphicFrame>
        <p:nvGraphicFramePr>
          <p:cNvPr id="2" name="表格 1">
            <a:extLst>
              <a:ext uri="{FF2B5EF4-FFF2-40B4-BE49-F238E27FC236}">
                <a16:creationId xmlns:a16="http://schemas.microsoft.com/office/drawing/2014/main" id="{77D6D79E-AF0F-456E-8059-AE08DD270EC1}"/>
              </a:ext>
            </a:extLst>
          </p:cNvPr>
          <p:cNvGraphicFramePr>
            <a:graphicFrameLocks noGrp="1"/>
          </p:cNvGraphicFramePr>
          <p:nvPr>
            <p:extLst>
              <p:ext uri="{D42A27DB-BD31-4B8C-83A1-F6EECF244321}">
                <p14:modId xmlns:p14="http://schemas.microsoft.com/office/powerpoint/2010/main" val="1136138286"/>
              </p:ext>
            </p:extLst>
          </p:nvPr>
        </p:nvGraphicFramePr>
        <p:xfrm>
          <a:off x="1463040" y="1231392"/>
          <a:ext cx="9546336" cy="4730497"/>
        </p:xfrm>
        <a:graphic>
          <a:graphicData uri="http://schemas.openxmlformats.org/drawingml/2006/table">
            <a:tbl>
              <a:tblPr firstRow="1" firstCol="1" bandRow="1">
                <a:tableStyleId>{5C22544A-7EE6-4342-B048-85BDC9FD1C3A}</a:tableStyleId>
              </a:tblPr>
              <a:tblGrid>
                <a:gridCol w="1587988">
                  <a:extLst>
                    <a:ext uri="{9D8B030D-6E8A-4147-A177-3AD203B41FA5}">
                      <a16:colId xmlns:a16="http://schemas.microsoft.com/office/drawing/2014/main" val="3996519748"/>
                    </a:ext>
                  </a:extLst>
                </a:gridCol>
                <a:gridCol w="7958348">
                  <a:extLst>
                    <a:ext uri="{9D8B030D-6E8A-4147-A177-3AD203B41FA5}">
                      <a16:colId xmlns:a16="http://schemas.microsoft.com/office/drawing/2014/main" val="3758540159"/>
                    </a:ext>
                  </a:extLst>
                </a:gridCol>
              </a:tblGrid>
              <a:tr h="2169400">
                <a:tc>
                  <a:txBody>
                    <a:bodyPr/>
                    <a:lstStyle/>
                    <a:p>
                      <a:pPr algn="ctr"/>
                      <a:r>
                        <a:rPr lang="zh-CN" sz="1600" kern="0">
                          <a:solidFill>
                            <a:schemeClr val="tx1"/>
                          </a:solidFill>
                          <a:effectLst/>
                          <a:latin typeface="+mn-ea"/>
                          <a:ea typeface="+mn-ea"/>
                        </a:rPr>
                        <a:t>任务目标</a:t>
                      </a:r>
                      <a:endParaRPr lang="zh-CN" sz="200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fontAlgn="ctr">
                        <a:tabLst>
                          <a:tab pos="1240155" algn="l"/>
                        </a:tabLst>
                      </a:pPr>
                      <a:r>
                        <a:rPr lang="zh-CN" sz="1600" b="0" dirty="0">
                          <a:solidFill>
                            <a:schemeClr val="tx1"/>
                          </a:solidFill>
                          <a:effectLst/>
                          <a:latin typeface="+mn-ea"/>
                          <a:ea typeface="+mn-ea"/>
                        </a:rPr>
                        <a:t>素质目标：</a:t>
                      </a:r>
                      <a:endParaRPr lang="zh-CN" sz="1800" b="0" dirty="0">
                        <a:solidFill>
                          <a:schemeClr val="tx1"/>
                        </a:solidFill>
                        <a:effectLst/>
                        <a:latin typeface="+mn-ea"/>
                        <a:ea typeface="+mn-ea"/>
                      </a:endParaRPr>
                    </a:p>
                    <a:p>
                      <a:pPr indent="228600" algn="just"/>
                      <a:r>
                        <a:rPr lang="zh-CN" sz="1600" b="0" kern="0" dirty="0">
                          <a:solidFill>
                            <a:schemeClr val="tx1"/>
                          </a:solidFill>
                          <a:effectLst/>
                          <a:latin typeface="+mn-ea"/>
                          <a:ea typeface="+mn-ea"/>
                        </a:rPr>
                        <a:t>具有良好的心理素质和责任意识；</a:t>
                      </a:r>
                      <a:endParaRPr lang="zh-CN" sz="2000" b="0" kern="100" dirty="0">
                        <a:solidFill>
                          <a:schemeClr val="tx1"/>
                        </a:solidFill>
                        <a:effectLst/>
                        <a:latin typeface="+mn-ea"/>
                        <a:ea typeface="+mn-ea"/>
                      </a:endParaRPr>
                    </a:p>
                    <a:p>
                      <a:pPr indent="228600" algn="just"/>
                      <a:r>
                        <a:rPr lang="zh-CN" sz="1600" b="0" kern="0" dirty="0">
                          <a:solidFill>
                            <a:schemeClr val="tx1"/>
                          </a:solidFill>
                          <a:effectLst/>
                          <a:latin typeface="+mn-ea"/>
                          <a:ea typeface="+mn-ea"/>
                        </a:rPr>
                        <a:t>养成较好的问题逻辑分析习惯。</a:t>
                      </a:r>
                      <a:endParaRPr lang="zh-CN" sz="2000" b="0" kern="100" dirty="0">
                        <a:solidFill>
                          <a:schemeClr val="tx1"/>
                        </a:solidFill>
                        <a:effectLst/>
                        <a:latin typeface="+mn-ea"/>
                        <a:ea typeface="+mn-ea"/>
                      </a:endParaRPr>
                    </a:p>
                    <a:p>
                      <a:pPr fontAlgn="ctr">
                        <a:tabLst>
                          <a:tab pos="1240155" algn="l"/>
                        </a:tabLst>
                      </a:pPr>
                      <a:r>
                        <a:rPr lang="zh-CN" sz="1600" b="0" dirty="0">
                          <a:solidFill>
                            <a:schemeClr val="tx1"/>
                          </a:solidFill>
                          <a:effectLst/>
                          <a:latin typeface="+mn-ea"/>
                          <a:ea typeface="+mn-ea"/>
                        </a:rPr>
                        <a:t>知识目标： </a:t>
                      </a:r>
                      <a:endParaRPr lang="zh-CN" sz="1800" b="0" dirty="0">
                        <a:solidFill>
                          <a:schemeClr val="tx1"/>
                        </a:solidFill>
                        <a:effectLst/>
                        <a:latin typeface="+mn-ea"/>
                        <a:ea typeface="+mn-ea"/>
                      </a:endParaRPr>
                    </a:p>
                    <a:p>
                      <a:pPr indent="228600" algn="just"/>
                      <a:r>
                        <a:rPr lang="zh-CN" sz="1600" b="0" kern="0" dirty="0">
                          <a:solidFill>
                            <a:schemeClr val="tx1"/>
                          </a:solidFill>
                          <a:effectLst/>
                          <a:latin typeface="+mn-ea"/>
                          <a:ea typeface="+mn-ea"/>
                        </a:rPr>
                        <a:t>掌握软件故障和硬件故障的基本概念；</a:t>
                      </a:r>
                      <a:endParaRPr lang="zh-CN" sz="2000" b="0" kern="100" dirty="0">
                        <a:solidFill>
                          <a:schemeClr val="tx1"/>
                        </a:solidFill>
                        <a:effectLst/>
                        <a:latin typeface="+mn-ea"/>
                        <a:ea typeface="+mn-ea"/>
                      </a:endParaRPr>
                    </a:p>
                    <a:p>
                      <a:pPr indent="228600" algn="just"/>
                      <a:r>
                        <a:rPr lang="zh-CN" sz="1600" b="0" kern="0" dirty="0">
                          <a:solidFill>
                            <a:schemeClr val="tx1"/>
                          </a:solidFill>
                          <a:effectLst/>
                          <a:latin typeface="+mn-ea"/>
                          <a:ea typeface="+mn-ea"/>
                        </a:rPr>
                        <a:t>掌握如何区分软件故障与硬件故障的方法。</a:t>
                      </a:r>
                      <a:endParaRPr lang="zh-CN" sz="2000" b="0" kern="100" dirty="0">
                        <a:solidFill>
                          <a:schemeClr val="tx1"/>
                        </a:solidFill>
                        <a:effectLst/>
                        <a:latin typeface="+mn-ea"/>
                        <a:ea typeface="+mn-ea"/>
                      </a:endParaRPr>
                    </a:p>
                    <a:p>
                      <a:pPr algn="l" fontAlgn="ctr">
                        <a:tabLst>
                          <a:tab pos="1590675" algn="l"/>
                        </a:tabLst>
                      </a:pPr>
                      <a:r>
                        <a:rPr lang="zh-CN" sz="1600" b="0" kern="0" dirty="0">
                          <a:solidFill>
                            <a:schemeClr val="tx1"/>
                          </a:solidFill>
                          <a:effectLst/>
                          <a:latin typeface="+mn-ea"/>
                          <a:ea typeface="+mn-ea"/>
                        </a:rPr>
                        <a:t>能力目标： </a:t>
                      </a:r>
                      <a:endParaRPr lang="zh-CN" sz="2000" b="0" kern="100" dirty="0">
                        <a:solidFill>
                          <a:schemeClr val="tx1"/>
                        </a:solidFill>
                        <a:effectLst/>
                        <a:latin typeface="+mn-ea"/>
                        <a:ea typeface="+mn-ea"/>
                      </a:endParaRPr>
                    </a:p>
                    <a:p>
                      <a:pPr indent="228600" algn="just"/>
                      <a:r>
                        <a:rPr lang="zh-CN" sz="1600" b="0" kern="0" dirty="0">
                          <a:solidFill>
                            <a:schemeClr val="tx1"/>
                          </a:solidFill>
                          <a:effectLst/>
                          <a:latin typeface="+mn-ea"/>
                          <a:ea typeface="+mn-ea"/>
                        </a:rPr>
                        <a:t>能够独立区分某一故障现象是属于软件故障还是硬件故障。</a:t>
                      </a:r>
                      <a:endParaRPr lang="zh-CN" sz="2000" b="0" kern="100" dirty="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82270099"/>
                  </a:ext>
                </a:extLst>
              </a:tr>
              <a:tr h="1355875">
                <a:tc>
                  <a:txBody>
                    <a:bodyPr/>
                    <a:lstStyle/>
                    <a:p>
                      <a:pPr algn="ctr"/>
                      <a:r>
                        <a:rPr lang="zh-CN" sz="1600" kern="0">
                          <a:solidFill>
                            <a:schemeClr val="tx1"/>
                          </a:solidFill>
                          <a:effectLst/>
                          <a:latin typeface="+mn-ea"/>
                          <a:ea typeface="+mn-ea"/>
                        </a:rPr>
                        <a:t>任务重难点</a:t>
                      </a:r>
                      <a:endParaRPr lang="zh-CN" sz="200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600" kern="0">
                          <a:solidFill>
                            <a:schemeClr val="tx1"/>
                          </a:solidFill>
                          <a:effectLst/>
                          <a:latin typeface="+mn-ea"/>
                          <a:ea typeface="+mn-ea"/>
                        </a:rPr>
                        <a:t>重点：</a:t>
                      </a:r>
                      <a:endParaRPr lang="zh-CN" sz="2000" kern="100">
                        <a:solidFill>
                          <a:schemeClr val="tx1"/>
                        </a:solidFill>
                        <a:effectLst/>
                        <a:latin typeface="+mn-ea"/>
                        <a:ea typeface="+mn-ea"/>
                      </a:endParaRPr>
                    </a:p>
                    <a:p>
                      <a:pPr indent="228600" algn="just"/>
                      <a:r>
                        <a:rPr lang="zh-CN" sz="1600" kern="0">
                          <a:solidFill>
                            <a:schemeClr val="tx1"/>
                          </a:solidFill>
                          <a:effectLst/>
                          <a:latin typeface="+mn-ea"/>
                          <a:ea typeface="+mn-ea"/>
                        </a:rPr>
                        <a:t>掌握软件故障和硬件故障的基本概念；</a:t>
                      </a:r>
                      <a:endParaRPr lang="zh-CN" sz="2000" kern="100">
                        <a:solidFill>
                          <a:schemeClr val="tx1"/>
                        </a:solidFill>
                        <a:effectLst/>
                        <a:latin typeface="+mn-ea"/>
                        <a:ea typeface="+mn-ea"/>
                      </a:endParaRPr>
                    </a:p>
                    <a:p>
                      <a:pPr indent="228600" algn="just"/>
                      <a:r>
                        <a:rPr lang="zh-CN" sz="1600" kern="0">
                          <a:solidFill>
                            <a:schemeClr val="tx1"/>
                          </a:solidFill>
                          <a:effectLst/>
                          <a:latin typeface="+mn-ea"/>
                          <a:ea typeface="+mn-ea"/>
                        </a:rPr>
                        <a:t>掌握如何区分软件故障与硬件故障的方法。</a:t>
                      </a:r>
                      <a:endParaRPr lang="zh-CN" sz="2000" kern="100">
                        <a:solidFill>
                          <a:schemeClr val="tx1"/>
                        </a:solidFill>
                        <a:effectLst/>
                        <a:latin typeface="+mn-ea"/>
                        <a:ea typeface="+mn-ea"/>
                      </a:endParaRPr>
                    </a:p>
                    <a:p>
                      <a:pPr algn="just"/>
                      <a:r>
                        <a:rPr lang="zh-CN" sz="1600" kern="0">
                          <a:solidFill>
                            <a:schemeClr val="tx1"/>
                          </a:solidFill>
                          <a:effectLst/>
                          <a:latin typeface="+mn-ea"/>
                          <a:ea typeface="+mn-ea"/>
                        </a:rPr>
                        <a:t>难点：</a:t>
                      </a:r>
                      <a:endParaRPr lang="zh-CN" sz="2000" kern="100">
                        <a:solidFill>
                          <a:schemeClr val="tx1"/>
                        </a:solidFill>
                        <a:effectLst/>
                        <a:latin typeface="+mn-ea"/>
                        <a:ea typeface="+mn-ea"/>
                      </a:endParaRPr>
                    </a:p>
                    <a:p>
                      <a:pPr indent="228600" algn="just"/>
                      <a:r>
                        <a:rPr lang="zh-CN" sz="1600" kern="0">
                          <a:solidFill>
                            <a:schemeClr val="tx1"/>
                          </a:solidFill>
                          <a:effectLst/>
                          <a:latin typeface="+mn-ea"/>
                          <a:ea typeface="+mn-ea"/>
                        </a:rPr>
                        <a:t>掌握看似软件故障实为硬件故障的分析思路（如反复重启现象）。</a:t>
                      </a:r>
                      <a:endParaRPr lang="zh-CN" sz="200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38524042"/>
                  </a:ext>
                </a:extLst>
              </a:tr>
              <a:tr h="271175">
                <a:tc>
                  <a:txBody>
                    <a:bodyPr/>
                    <a:lstStyle/>
                    <a:p>
                      <a:pPr algn="ctr"/>
                      <a:r>
                        <a:rPr lang="zh-CN" sz="1600" kern="0">
                          <a:solidFill>
                            <a:schemeClr val="tx1"/>
                          </a:solidFill>
                          <a:effectLst/>
                          <a:latin typeface="+mn-ea"/>
                          <a:ea typeface="+mn-ea"/>
                        </a:rPr>
                        <a:t>任务内容</a:t>
                      </a:r>
                      <a:r>
                        <a:rPr lang="en-US" sz="1600" kern="0">
                          <a:solidFill>
                            <a:schemeClr val="tx1"/>
                          </a:solidFill>
                          <a:effectLst/>
                          <a:latin typeface="+mn-ea"/>
                          <a:ea typeface="+mn-ea"/>
                        </a:rPr>
                        <a:t>*</a:t>
                      </a:r>
                      <a:endParaRPr lang="zh-CN" sz="200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600" kern="0">
                          <a:solidFill>
                            <a:schemeClr val="tx1"/>
                          </a:solidFill>
                          <a:effectLst/>
                          <a:latin typeface="+mn-ea"/>
                          <a:ea typeface="+mn-ea"/>
                        </a:rPr>
                        <a:t>至少列举</a:t>
                      </a:r>
                      <a:r>
                        <a:rPr lang="en-US" sz="1600" kern="0">
                          <a:solidFill>
                            <a:schemeClr val="tx1"/>
                          </a:solidFill>
                          <a:effectLst/>
                          <a:latin typeface="+mn-ea"/>
                          <a:ea typeface="+mn-ea"/>
                        </a:rPr>
                        <a:t>5</a:t>
                      </a:r>
                      <a:r>
                        <a:rPr lang="zh-CN" sz="1600" kern="0">
                          <a:solidFill>
                            <a:schemeClr val="tx1"/>
                          </a:solidFill>
                          <a:effectLst/>
                          <a:latin typeface="+mn-ea"/>
                          <a:ea typeface="+mn-ea"/>
                        </a:rPr>
                        <a:t>个计算机故障现象，由学生举手抢答区分是软件故障还是硬件故障？</a:t>
                      </a:r>
                      <a:endParaRPr lang="zh-CN" sz="200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46574430"/>
                  </a:ext>
                </a:extLst>
              </a:tr>
              <a:tr h="370354">
                <a:tc>
                  <a:txBody>
                    <a:bodyPr/>
                    <a:lstStyle/>
                    <a:p>
                      <a:pPr algn="ctr"/>
                      <a:r>
                        <a:rPr lang="zh-CN" sz="1600" kern="0">
                          <a:solidFill>
                            <a:schemeClr val="tx1"/>
                          </a:solidFill>
                          <a:effectLst/>
                          <a:latin typeface="+mn-ea"/>
                          <a:ea typeface="+mn-ea"/>
                        </a:rPr>
                        <a:t>工具软件</a:t>
                      </a:r>
                      <a:endParaRPr lang="zh-CN" sz="200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600" kern="0">
                          <a:solidFill>
                            <a:schemeClr val="tx1"/>
                          </a:solidFill>
                          <a:effectLst/>
                          <a:latin typeface="+mn-ea"/>
                          <a:ea typeface="+mn-ea"/>
                        </a:rPr>
                        <a:t>万用表、螺丝刀</a:t>
                      </a:r>
                      <a:endParaRPr lang="zh-CN" sz="200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27333608"/>
                  </a:ext>
                </a:extLst>
              </a:tr>
              <a:tr h="563693">
                <a:tc>
                  <a:txBody>
                    <a:bodyPr/>
                    <a:lstStyle/>
                    <a:p>
                      <a:pPr algn="ctr"/>
                      <a:r>
                        <a:rPr lang="zh-CN" sz="1600" kern="0" dirty="0">
                          <a:solidFill>
                            <a:schemeClr val="tx1"/>
                          </a:solidFill>
                          <a:effectLst/>
                          <a:latin typeface="+mn-ea"/>
                          <a:ea typeface="+mn-ea"/>
                        </a:rPr>
                        <a:t>资源链接</a:t>
                      </a:r>
                      <a:endParaRPr lang="zh-CN" sz="2000" kern="100" dirty="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600" kern="100" dirty="0">
                          <a:solidFill>
                            <a:schemeClr val="tx1"/>
                          </a:solidFill>
                          <a:effectLst/>
                          <a:latin typeface="+mn-ea"/>
                          <a:ea typeface="+mn-ea"/>
                        </a:rPr>
                        <a:t>微课、图例、</a:t>
                      </a:r>
                      <a:r>
                        <a:rPr lang="en-US" sz="1600" kern="100" dirty="0">
                          <a:solidFill>
                            <a:schemeClr val="tx1"/>
                          </a:solidFill>
                          <a:effectLst/>
                          <a:latin typeface="+mn-ea"/>
                          <a:ea typeface="+mn-ea"/>
                        </a:rPr>
                        <a:t>PPT</a:t>
                      </a:r>
                      <a:r>
                        <a:rPr lang="zh-CN" sz="1600" kern="100" dirty="0">
                          <a:solidFill>
                            <a:schemeClr val="tx1"/>
                          </a:solidFill>
                          <a:effectLst/>
                          <a:latin typeface="+mn-ea"/>
                          <a:ea typeface="+mn-ea"/>
                        </a:rPr>
                        <a:t>课件、</a:t>
                      </a:r>
                      <a:r>
                        <a:rPr lang="zh-CN" sz="1600" kern="0" dirty="0">
                          <a:solidFill>
                            <a:schemeClr val="tx1"/>
                          </a:solidFill>
                          <a:effectLst/>
                          <a:latin typeface="+mn-ea"/>
                          <a:ea typeface="+mn-ea"/>
                        </a:rPr>
                        <a:t>网络搜索关键字、视频动画等。 </a:t>
                      </a:r>
                      <a:endParaRPr lang="zh-CN" sz="2000" kern="100" dirty="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07558934"/>
                  </a:ext>
                </a:extLst>
              </a:tr>
            </a:tbl>
          </a:graphicData>
        </a:graphic>
      </p:graphicFrame>
    </p:spTree>
    <p:custDataLst>
      <p:tags r:id="rId1"/>
    </p:custDataLst>
    <p:extLst>
      <p:ext uri="{BB962C8B-B14F-4D97-AF65-F5344CB8AC3E}">
        <p14:creationId xmlns:p14="http://schemas.microsoft.com/office/powerpoint/2010/main" val="3316480082"/>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手动输入 11"/>
          <p:cNvSpPr/>
          <p:nvPr/>
        </p:nvSpPr>
        <p:spPr>
          <a:xfrm flipH="1" flipV="1">
            <a:off x="0" y="675896"/>
            <a:ext cx="12188826" cy="2237991"/>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 name="connsiteX0-151" fmla="*/ 49 w 10017"/>
              <a:gd name="connsiteY0-152" fmla="*/ 1128 h 10385"/>
              <a:gd name="connsiteX1-153" fmla="*/ 10017 w 10017"/>
              <a:gd name="connsiteY1-154" fmla="*/ 0 h 10385"/>
              <a:gd name="connsiteX2-155" fmla="*/ 10017 w 10017"/>
              <a:gd name="connsiteY2-156" fmla="*/ 10000 h 10385"/>
              <a:gd name="connsiteX3-157" fmla="*/ 1 w 10017"/>
              <a:gd name="connsiteY3-158" fmla="*/ 6662 h 10385"/>
              <a:gd name="connsiteX4-159" fmla="*/ 49 w 10017"/>
              <a:gd name="connsiteY4-160" fmla="*/ 1128 h 10385"/>
              <a:gd name="connsiteX0-161" fmla="*/ 0 w 10048"/>
              <a:gd name="connsiteY0-162" fmla="*/ 1212 h 10385"/>
              <a:gd name="connsiteX1-163" fmla="*/ 10048 w 10048"/>
              <a:gd name="connsiteY1-164" fmla="*/ 0 h 10385"/>
              <a:gd name="connsiteX2-165" fmla="*/ 10048 w 10048"/>
              <a:gd name="connsiteY2-166" fmla="*/ 10000 h 10385"/>
              <a:gd name="connsiteX3-167" fmla="*/ 32 w 10048"/>
              <a:gd name="connsiteY3-168" fmla="*/ 6662 h 10385"/>
              <a:gd name="connsiteX4-169" fmla="*/ 0 w 10048"/>
              <a:gd name="connsiteY4-170" fmla="*/ 1212 h 10385"/>
              <a:gd name="connsiteX0-171" fmla="*/ 0 w 10048"/>
              <a:gd name="connsiteY0-172" fmla="*/ 1212 h 10165"/>
              <a:gd name="connsiteX1-173" fmla="*/ 10048 w 10048"/>
              <a:gd name="connsiteY1-174" fmla="*/ 0 h 10165"/>
              <a:gd name="connsiteX2-175" fmla="*/ 10048 w 10048"/>
              <a:gd name="connsiteY2-176" fmla="*/ 10000 h 10165"/>
              <a:gd name="connsiteX3-177" fmla="*/ 64 w 10048"/>
              <a:gd name="connsiteY3-178" fmla="*/ 4648 h 10165"/>
              <a:gd name="connsiteX4-179" fmla="*/ 0 w 10048"/>
              <a:gd name="connsiteY4-180" fmla="*/ 1212 h 10165"/>
              <a:gd name="connsiteX0-181" fmla="*/ 0 w 10048"/>
              <a:gd name="connsiteY0-182" fmla="*/ 1212 h 10161"/>
              <a:gd name="connsiteX1-183" fmla="*/ 10048 w 10048"/>
              <a:gd name="connsiteY1-184" fmla="*/ 0 h 10161"/>
              <a:gd name="connsiteX2-185" fmla="*/ 10048 w 10048"/>
              <a:gd name="connsiteY2-186" fmla="*/ 10000 h 10161"/>
              <a:gd name="connsiteX3-187" fmla="*/ 16 w 10048"/>
              <a:gd name="connsiteY3-188" fmla="*/ 4564 h 10161"/>
              <a:gd name="connsiteX4-189" fmla="*/ 0 w 10048"/>
              <a:gd name="connsiteY4-190" fmla="*/ 1212 h 10161"/>
              <a:gd name="connsiteX0-191" fmla="*/ 0 w 10048"/>
              <a:gd name="connsiteY0-192" fmla="*/ 1212 h 10161"/>
              <a:gd name="connsiteX1-193" fmla="*/ 10048 w 10048"/>
              <a:gd name="connsiteY1-194" fmla="*/ 0 h 10161"/>
              <a:gd name="connsiteX2-195" fmla="*/ 10048 w 10048"/>
              <a:gd name="connsiteY2-196" fmla="*/ 10000 h 10161"/>
              <a:gd name="connsiteX3-197" fmla="*/ 16 w 10048"/>
              <a:gd name="connsiteY3-198" fmla="*/ 4564 h 10161"/>
              <a:gd name="connsiteX4-199" fmla="*/ 0 w 10048"/>
              <a:gd name="connsiteY4-200" fmla="*/ 1212 h 10161"/>
              <a:gd name="connsiteX0-201" fmla="*/ 0 w 10048"/>
              <a:gd name="connsiteY0-202" fmla="*/ 1212 h 11080"/>
              <a:gd name="connsiteX1-203" fmla="*/ 10048 w 10048"/>
              <a:gd name="connsiteY1-204" fmla="*/ 0 h 11080"/>
              <a:gd name="connsiteX2-205" fmla="*/ 10048 w 10048"/>
              <a:gd name="connsiteY2-206" fmla="*/ 10000 h 11080"/>
              <a:gd name="connsiteX3-207" fmla="*/ 16 w 10048"/>
              <a:gd name="connsiteY3-208" fmla="*/ 4564 h 11080"/>
              <a:gd name="connsiteX4-209" fmla="*/ 0 w 10048"/>
              <a:gd name="connsiteY4-210" fmla="*/ 1212 h 11080"/>
              <a:gd name="connsiteX0-211" fmla="*/ 0 w 10048"/>
              <a:gd name="connsiteY0-212" fmla="*/ 1464 h 11332"/>
              <a:gd name="connsiteX1-213" fmla="*/ 10048 w 10048"/>
              <a:gd name="connsiteY1-214" fmla="*/ 0 h 11332"/>
              <a:gd name="connsiteX2-215" fmla="*/ 10048 w 10048"/>
              <a:gd name="connsiteY2-216" fmla="*/ 10252 h 11332"/>
              <a:gd name="connsiteX3-217" fmla="*/ 16 w 10048"/>
              <a:gd name="connsiteY3-218" fmla="*/ 4816 h 11332"/>
              <a:gd name="connsiteX4-219" fmla="*/ 0 w 10048"/>
              <a:gd name="connsiteY4-220" fmla="*/ 1464 h 11332"/>
              <a:gd name="connsiteX0-221" fmla="*/ 0 w 10064"/>
              <a:gd name="connsiteY0-222" fmla="*/ 1800 h 11668"/>
              <a:gd name="connsiteX1-223" fmla="*/ 10064 w 10064"/>
              <a:gd name="connsiteY1-224" fmla="*/ 0 h 11668"/>
              <a:gd name="connsiteX2-225" fmla="*/ 10048 w 10064"/>
              <a:gd name="connsiteY2-226" fmla="*/ 10588 h 11668"/>
              <a:gd name="connsiteX3-227" fmla="*/ 16 w 10064"/>
              <a:gd name="connsiteY3-228" fmla="*/ 5152 h 11668"/>
              <a:gd name="connsiteX4-229" fmla="*/ 0 w 10064"/>
              <a:gd name="connsiteY4-230" fmla="*/ 1800 h 11668"/>
              <a:gd name="connsiteX0-231" fmla="*/ 49 w 10049"/>
              <a:gd name="connsiteY0-232" fmla="*/ 1297 h 11668"/>
              <a:gd name="connsiteX1-233" fmla="*/ 10049 w 10049"/>
              <a:gd name="connsiteY1-234" fmla="*/ 0 h 11668"/>
              <a:gd name="connsiteX2-235" fmla="*/ 10033 w 10049"/>
              <a:gd name="connsiteY2-236" fmla="*/ 10588 h 11668"/>
              <a:gd name="connsiteX3-237" fmla="*/ 1 w 10049"/>
              <a:gd name="connsiteY3-238" fmla="*/ 5152 h 11668"/>
              <a:gd name="connsiteX4-239" fmla="*/ 49 w 10049"/>
              <a:gd name="connsiteY4-240" fmla="*/ 1297 h 11668"/>
              <a:gd name="connsiteX0-241" fmla="*/ 0 w 10064"/>
              <a:gd name="connsiteY0-242" fmla="*/ 1213 h 11668"/>
              <a:gd name="connsiteX1-243" fmla="*/ 10064 w 10064"/>
              <a:gd name="connsiteY1-244" fmla="*/ 0 h 11668"/>
              <a:gd name="connsiteX2-245" fmla="*/ 10048 w 10064"/>
              <a:gd name="connsiteY2-246" fmla="*/ 10588 h 11668"/>
              <a:gd name="connsiteX3-247" fmla="*/ 16 w 10064"/>
              <a:gd name="connsiteY3-248" fmla="*/ 5152 h 11668"/>
              <a:gd name="connsiteX4-249" fmla="*/ 0 w 10064"/>
              <a:gd name="connsiteY4-250" fmla="*/ 1213 h 11668"/>
              <a:gd name="connsiteX0-251" fmla="*/ 0 w 10064"/>
              <a:gd name="connsiteY0-252" fmla="*/ 1213 h 11562"/>
              <a:gd name="connsiteX1-253" fmla="*/ 10064 w 10064"/>
              <a:gd name="connsiteY1-254" fmla="*/ 0 h 11562"/>
              <a:gd name="connsiteX2-255" fmla="*/ 10048 w 10064"/>
              <a:gd name="connsiteY2-256" fmla="*/ 10588 h 11562"/>
              <a:gd name="connsiteX3-257" fmla="*/ 16 w 10064"/>
              <a:gd name="connsiteY3-258" fmla="*/ 4313 h 11562"/>
              <a:gd name="connsiteX4-259" fmla="*/ 0 w 10064"/>
              <a:gd name="connsiteY4-260" fmla="*/ 1213 h 11562"/>
              <a:gd name="connsiteX0-261" fmla="*/ 0 w 10064"/>
              <a:gd name="connsiteY0-262" fmla="*/ 1213 h 11482"/>
              <a:gd name="connsiteX1-263" fmla="*/ 10064 w 10064"/>
              <a:gd name="connsiteY1-264" fmla="*/ 0 h 11482"/>
              <a:gd name="connsiteX2-265" fmla="*/ 10048 w 10064"/>
              <a:gd name="connsiteY2-266" fmla="*/ 10588 h 11482"/>
              <a:gd name="connsiteX3-267" fmla="*/ 16 w 10064"/>
              <a:gd name="connsiteY3-268" fmla="*/ 3558 h 11482"/>
              <a:gd name="connsiteX4-269" fmla="*/ 0 w 10064"/>
              <a:gd name="connsiteY4-270" fmla="*/ 1213 h 11482"/>
              <a:gd name="connsiteX0-271" fmla="*/ 0 w 10064"/>
              <a:gd name="connsiteY0-272" fmla="*/ 1213 h 11745"/>
              <a:gd name="connsiteX1-273" fmla="*/ 10064 w 10064"/>
              <a:gd name="connsiteY1-274" fmla="*/ 0 h 11745"/>
              <a:gd name="connsiteX2-275" fmla="*/ 10048 w 10064"/>
              <a:gd name="connsiteY2-276" fmla="*/ 10588 h 11745"/>
              <a:gd name="connsiteX3-277" fmla="*/ 16 w 10064"/>
              <a:gd name="connsiteY3-278" fmla="*/ 3558 h 11745"/>
              <a:gd name="connsiteX4-279" fmla="*/ 0 w 10064"/>
              <a:gd name="connsiteY4-280" fmla="*/ 1213 h 11745"/>
              <a:gd name="connsiteX0-281" fmla="*/ 0 w 10064"/>
              <a:gd name="connsiteY0-282" fmla="*/ 1213 h 11745"/>
              <a:gd name="connsiteX1-283" fmla="*/ 10064 w 10064"/>
              <a:gd name="connsiteY1-284" fmla="*/ 0 h 11745"/>
              <a:gd name="connsiteX2-285" fmla="*/ 10048 w 10064"/>
              <a:gd name="connsiteY2-286" fmla="*/ 10588 h 11745"/>
              <a:gd name="connsiteX3-287" fmla="*/ 16 w 10064"/>
              <a:gd name="connsiteY3-288" fmla="*/ 3558 h 11745"/>
              <a:gd name="connsiteX4-289" fmla="*/ 0 w 10064"/>
              <a:gd name="connsiteY4-290" fmla="*/ 1213 h 11745"/>
              <a:gd name="connsiteX0-291" fmla="*/ 0 w 10064"/>
              <a:gd name="connsiteY0-292" fmla="*/ 1213 h 11745"/>
              <a:gd name="connsiteX1-293" fmla="*/ 10064 w 10064"/>
              <a:gd name="connsiteY1-294" fmla="*/ 0 h 11745"/>
              <a:gd name="connsiteX2-295" fmla="*/ 10048 w 10064"/>
              <a:gd name="connsiteY2-296" fmla="*/ 10588 h 11745"/>
              <a:gd name="connsiteX3-297" fmla="*/ 16 w 10064"/>
              <a:gd name="connsiteY3-298" fmla="*/ 3558 h 11745"/>
              <a:gd name="connsiteX4-299" fmla="*/ 0 w 10064"/>
              <a:gd name="connsiteY4-300" fmla="*/ 1213 h 11745"/>
              <a:gd name="connsiteX0-301" fmla="*/ 0 w 10064"/>
              <a:gd name="connsiteY0-302" fmla="*/ 1213 h 11745"/>
              <a:gd name="connsiteX1-303" fmla="*/ 10064 w 10064"/>
              <a:gd name="connsiteY1-304" fmla="*/ 0 h 11745"/>
              <a:gd name="connsiteX2-305" fmla="*/ 10048 w 10064"/>
              <a:gd name="connsiteY2-306" fmla="*/ 10588 h 11745"/>
              <a:gd name="connsiteX3-307" fmla="*/ 16 w 10064"/>
              <a:gd name="connsiteY3-308" fmla="*/ 3558 h 11745"/>
              <a:gd name="connsiteX4-309" fmla="*/ 0 w 10064"/>
              <a:gd name="connsiteY4-310" fmla="*/ 1213 h 11745"/>
              <a:gd name="connsiteX0-311" fmla="*/ 0 w 10064"/>
              <a:gd name="connsiteY0-312" fmla="*/ 1213 h 11745"/>
              <a:gd name="connsiteX1-313" fmla="*/ 10064 w 10064"/>
              <a:gd name="connsiteY1-314" fmla="*/ 0 h 11745"/>
              <a:gd name="connsiteX2-315" fmla="*/ 10048 w 10064"/>
              <a:gd name="connsiteY2-316" fmla="*/ 10588 h 11745"/>
              <a:gd name="connsiteX3-317" fmla="*/ 16 w 10064"/>
              <a:gd name="connsiteY3-318" fmla="*/ 3558 h 11745"/>
              <a:gd name="connsiteX4-319" fmla="*/ 0 w 10064"/>
              <a:gd name="connsiteY4-320" fmla="*/ 1213 h 11745"/>
              <a:gd name="connsiteX0-321" fmla="*/ 0 w 10064"/>
              <a:gd name="connsiteY0-322" fmla="*/ 1213 h 11745"/>
              <a:gd name="connsiteX1-323" fmla="*/ 10064 w 10064"/>
              <a:gd name="connsiteY1-324" fmla="*/ 0 h 11745"/>
              <a:gd name="connsiteX2-325" fmla="*/ 10048 w 10064"/>
              <a:gd name="connsiteY2-326" fmla="*/ 10588 h 11745"/>
              <a:gd name="connsiteX3-327" fmla="*/ 16 w 10064"/>
              <a:gd name="connsiteY3-328" fmla="*/ 3558 h 11745"/>
              <a:gd name="connsiteX4-329" fmla="*/ 0 w 10064"/>
              <a:gd name="connsiteY4-330" fmla="*/ 1213 h 11745"/>
              <a:gd name="connsiteX0-331" fmla="*/ 0 w 10064"/>
              <a:gd name="connsiteY0-332" fmla="*/ 1213 h 11807"/>
              <a:gd name="connsiteX1-333" fmla="*/ 10064 w 10064"/>
              <a:gd name="connsiteY1-334" fmla="*/ 0 h 11807"/>
              <a:gd name="connsiteX2-335" fmla="*/ 10048 w 10064"/>
              <a:gd name="connsiteY2-336" fmla="*/ 10588 h 11807"/>
              <a:gd name="connsiteX3-337" fmla="*/ 16 w 10064"/>
              <a:gd name="connsiteY3-338" fmla="*/ 3950 h 11807"/>
              <a:gd name="connsiteX4-339" fmla="*/ 0 w 10064"/>
              <a:gd name="connsiteY4-340" fmla="*/ 1213 h 118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4" h="11807">
                <a:moveTo>
                  <a:pt x="0" y="1213"/>
                </a:moveTo>
                <a:cubicBezTo>
                  <a:pt x="3137" y="6746"/>
                  <a:pt x="8420" y="6737"/>
                  <a:pt x="10064" y="0"/>
                </a:cubicBezTo>
                <a:cubicBezTo>
                  <a:pt x="10059" y="3529"/>
                  <a:pt x="10053" y="7059"/>
                  <a:pt x="10048" y="10588"/>
                </a:cubicBezTo>
                <a:cubicBezTo>
                  <a:pt x="8313" y="13824"/>
                  <a:pt x="3005" y="10280"/>
                  <a:pt x="16" y="3950"/>
                </a:cubicBezTo>
                <a:cubicBezTo>
                  <a:pt x="11" y="2888"/>
                  <a:pt x="5" y="2275"/>
                  <a:pt x="0" y="1213"/>
                </a:cubicBezTo>
                <a:close/>
              </a:path>
            </a:pathLst>
          </a:custGeom>
          <a:gradFill flip="none" rotWithShape="1">
            <a:gsLst>
              <a:gs pos="0">
                <a:srgbClr val="811517"/>
              </a:gs>
              <a:gs pos="50000">
                <a:srgbClr val="DB2624"/>
              </a:gs>
              <a:gs pos="100000">
                <a:srgbClr val="811517"/>
              </a:gs>
            </a:gsLst>
            <a:path path="circle">
              <a:fillToRect l="100000" t="100000"/>
            </a:path>
            <a:tileRect r="-100000" b="-100000"/>
          </a:gra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sp>
        <p:nvSpPr>
          <p:cNvPr id="5" name="文本框 4"/>
          <p:cNvSpPr txBox="1"/>
          <p:nvPr/>
        </p:nvSpPr>
        <p:spPr>
          <a:xfrm>
            <a:off x="914273" y="903280"/>
            <a:ext cx="4674235" cy="1014730"/>
          </a:xfrm>
          <a:prstGeom prst="rect">
            <a:avLst/>
          </a:prstGeom>
          <a:noFill/>
        </p:spPr>
        <p:txBody>
          <a:bodyPr wrap="square" rtlCol="0">
            <a:spAutoFit/>
          </a:bodyPr>
          <a:lstStyle/>
          <a:p>
            <a:r>
              <a:rPr lang="zh-CN" altLang="en-US" sz="6000" dirty="0">
                <a:solidFill>
                  <a:prstClr val="white"/>
                </a:solidFill>
                <a:latin typeface="华文隶书" panose="02010800040101010101" pitchFamily="2" charset="-122"/>
                <a:ea typeface="华文隶书" panose="02010800040101010101" pitchFamily="2" charset="-122"/>
                <a:cs typeface="Arial" panose="020B0604020202020204" pitchFamily="34" charset="0"/>
              </a:rPr>
              <a:t>任务实施</a:t>
            </a:r>
          </a:p>
        </p:txBody>
      </p:sp>
      <p:pic>
        <p:nvPicPr>
          <p:cNvPr id="12" name="图片 11">
            <a:extLst>
              <a:ext uri="{FF2B5EF4-FFF2-40B4-BE49-F238E27FC236}">
                <a16:creationId xmlns:a16="http://schemas.microsoft.com/office/drawing/2014/main" id="{59DD8782-3B04-46D7-AAEB-127C257E675F}"/>
              </a:ext>
            </a:extLst>
          </p:cNvPr>
          <p:cNvPicPr>
            <a:picLocks noChangeAspect="1"/>
          </p:cNvPicPr>
          <p:nvPr/>
        </p:nvPicPr>
        <p:blipFill>
          <a:blip r:embed="rId3">
            <a:alphaModFix amt="50000"/>
          </a:blip>
          <a:stretch>
            <a:fillRect/>
          </a:stretch>
        </p:blipFill>
        <p:spPr>
          <a:xfrm>
            <a:off x="8510016" y="4495602"/>
            <a:ext cx="3678809" cy="2362398"/>
          </a:xfrm>
          <a:prstGeom prst="rect">
            <a:avLst/>
          </a:prstGeom>
        </p:spPr>
      </p:pic>
      <p:graphicFrame>
        <p:nvGraphicFramePr>
          <p:cNvPr id="2" name="表格 1">
            <a:extLst>
              <a:ext uri="{FF2B5EF4-FFF2-40B4-BE49-F238E27FC236}">
                <a16:creationId xmlns:a16="http://schemas.microsoft.com/office/drawing/2014/main" id="{5BA789A5-113F-4ABC-8FAE-3540807716F5}"/>
              </a:ext>
            </a:extLst>
          </p:cNvPr>
          <p:cNvGraphicFramePr>
            <a:graphicFrameLocks noGrp="1"/>
          </p:cNvGraphicFramePr>
          <p:nvPr>
            <p:extLst>
              <p:ext uri="{D42A27DB-BD31-4B8C-83A1-F6EECF244321}">
                <p14:modId xmlns:p14="http://schemas.microsoft.com/office/powerpoint/2010/main" val="2550354555"/>
              </p:ext>
            </p:extLst>
          </p:nvPr>
        </p:nvGraphicFramePr>
        <p:xfrm>
          <a:off x="597281" y="2618430"/>
          <a:ext cx="8400289" cy="4082857"/>
        </p:xfrm>
        <a:graphic>
          <a:graphicData uri="http://schemas.openxmlformats.org/drawingml/2006/table">
            <a:tbl>
              <a:tblPr firstRow="1" firstCol="1" bandRow="1">
                <a:tableStyleId>{5C22544A-7EE6-4342-B048-85BDC9FD1C3A}</a:tableStyleId>
              </a:tblPr>
              <a:tblGrid>
                <a:gridCol w="4340827">
                  <a:extLst>
                    <a:ext uri="{9D8B030D-6E8A-4147-A177-3AD203B41FA5}">
                      <a16:colId xmlns:a16="http://schemas.microsoft.com/office/drawing/2014/main" val="4154508977"/>
                    </a:ext>
                  </a:extLst>
                </a:gridCol>
                <a:gridCol w="866623">
                  <a:extLst>
                    <a:ext uri="{9D8B030D-6E8A-4147-A177-3AD203B41FA5}">
                      <a16:colId xmlns:a16="http://schemas.microsoft.com/office/drawing/2014/main" val="3645201028"/>
                    </a:ext>
                  </a:extLst>
                </a:gridCol>
                <a:gridCol w="1949381">
                  <a:extLst>
                    <a:ext uri="{9D8B030D-6E8A-4147-A177-3AD203B41FA5}">
                      <a16:colId xmlns:a16="http://schemas.microsoft.com/office/drawing/2014/main" val="1049529873"/>
                    </a:ext>
                  </a:extLst>
                </a:gridCol>
                <a:gridCol w="1243458">
                  <a:extLst>
                    <a:ext uri="{9D8B030D-6E8A-4147-A177-3AD203B41FA5}">
                      <a16:colId xmlns:a16="http://schemas.microsoft.com/office/drawing/2014/main" val="2189409893"/>
                    </a:ext>
                  </a:extLst>
                </a:gridCol>
              </a:tblGrid>
              <a:tr h="256695">
                <a:tc>
                  <a:txBody>
                    <a:bodyPr/>
                    <a:lstStyle/>
                    <a:p>
                      <a:pPr algn="ctr"/>
                      <a:r>
                        <a:rPr lang="zh-CN" sz="1000" kern="100">
                          <a:solidFill>
                            <a:schemeClr val="tx1"/>
                          </a:solidFill>
                          <a:effectLst/>
                          <a:latin typeface="+mn-ea"/>
                          <a:ea typeface="+mn-ea"/>
                        </a:rPr>
                        <a:t>维修案例</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sz="1000" kern="100">
                          <a:solidFill>
                            <a:schemeClr val="tx1"/>
                          </a:solidFill>
                          <a:effectLst/>
                          <a:latin typeface="+mn-ea"/>
                          <a:ea typeface="+mn-ea"/>
                        </a:rPr>
                        <a:t>方法运用</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sz="1000" kern="100">
                          <a:solidFill>
                            <a:schemeClr val="tx1"/>
                          </a:solidFill>
                          <a:effectLst/>
                          <a:latin typeface="+mn-ea"/>
                          <a:ea typeface="+mn-ea"/>
                        </a:rPr>
                        <a:t>分析讨论过程（只描述关键点）</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sz="1000" kern="100">
                          <a:solidFill>
                            <a:schemeClr val="tx1"/>
                          </a:solidFill>
                          <a:effectLst/>
                          <a:latin typeface="+mn-ea"/>
                          <a:ea typeface="+mn-ea"/>
                        </a:rPr>
                        <a:t>结果（最终方案）</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82759510"/>
                  </a:ext>
                </a:extLst>
              </a:tr>
              <a:tr h="190739">
                <a:tc>
                  <a:txBody>
                    <a:bodyPr/>
                    <a:lstStyle/>
                    <a:p>
                      <a:pPr algn="l"/>
                      <a:r>
                        <a:rPr lang="zh-CN" sz="1000">
                          <a:solidFill>
                            <a:schemeClr val="tx1"/>
                          </a:solidFill>
                          <a:effectLst/>
                          <a:latin typeface="+mn-ea"/>
                          <a:ea typeface="+mn-ea"/>
                        </a:rPr>
                        <a:t>笔记本电脑玩游戏随机黑屏</a:t>
                      </a:r>
                      <a:endParaRPr lang="zh-CN" sz="1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84611811"/>
                  </a:ext>
                </a:extLst>
              </a:tr>
              <a:tr h="641738">
                <a:tc>
                  <a:txBody>
                    <a:bodyPr/>
                    <a:lstStyle/>
                    <a:p>
                      <a:pPr algn="l"/>
                      <a:r>
                        <a:rPr lang="zh-CN" sz="1000">
                          <a:solidFill>
                            <a:schemeClr val="tx1"/>
                          </a:solidFill>
                          <a:effectLst/>
                          <a:latin typeface="+mn-ea"/>
                          <a:ea typeface="+mn-ea"/>
                        </a:rPr>
                        <a:t>笔记本电脑间歇性蓝屏</a:t>
                      </a:r>
                      <a:endParaRPr lang="zh-CN" sz="1100">
                        <a:solidFill>
                          <a:schemeClr val="tx1"/>
                        </a:solidFill>
                        <a:effectLst/>
                        <a:latin typeface="+mn-ea"/>
                        <a:ea typeface="+mn-ea"/>
                      </a:endParaRPr>
                    </a:p>
                    <a:p>
                      <a:pPr algn="l"/>
                      <a:r>
                        <a:rPr lang="zh-CN" sz="1000">
                          <a:solidFill>
                            <a:schemeClr val="tx1"/>
                          </a:solidFill>
                          <a:effectLst/>
                          <a:latin typeface="+mn-ea"/>
                          <a:ea typeface="+mn-ea"/>
                        </a:rPr>
                        <a:t>蓝屏故障偶尔发生，不易重现</a:t>
                      </a:r>
                      <a:endParaRPr lang="zh-CN" sz="1100">
                        <a:solidFill>
                          <a:schemeClr val="tx1"/>
                        </a:solidFill>
                        <a:effectLst/>
                        <a:latin typeface="+mn-ea"/>
                        <a:ea typeface="+mn-ea"/>
                      </a:endParaRPr>
                    </a:p>
                    <a:p>
                      <a:pPr algn="l"/>
                      <a:r>
                        <a:rPr lang="zh-CN" sz="1000">
                          <a:solidFill>
                            <a:schemeClr val="tx1"/>
                          </a:solidFill>
                          <a:effectLst/>
                          <a:latin typeface="+mn-ea"/>
                          <a:ea typeface="+mn-ea"/>
                        </a:rPr>
                        <a:t>用户安装非正版操作系统</a:t>
                      </a:r>
                      <a:endParaRPr lang="zh-CN" sz="1100">
                        <a:solidFill>
                          <a:schemeClr val="tx1"/>
                        </a:solidFill>
                        <a:effectLst/>
                        <a:latin typeface="+mn-ea"/>
                        <a:ea typeface="+mn-ea"/>
                      </a:endParaRPr>
                    </a:p>
                    <a:p>
                      <a:pPr algn="l"/>
                      <a:r>
                        <a:rPr lang="zh-CN" sz="1000">
                          <a:solidFill>
                            <a:schemeClr val="tx1"/>
                          </a:solidFill>
                          <a:effectLst/>
                          <a:latin typeface="+mn-ea"/>
                          <a:ea typeface="+mn-ea"/>
                        </a:rPr>
                        <a:t>机器安装了多个安全软件（瑞星，</a:t>
                      </a:r>
                      <a:r>
                        <a:rPr lang="en-US" sz="1000">
                          <a:solidFill>
                            <a:schemeClr val="tx1"/>
                          </a:solidFill>
                          <a:effectLst/>
                          <a:latin typeface="+mn-ea"/>
                          <a:ea typeface="+mn-ea"/>
                        </a:rPr>
                        <a:t>360</a:t>
                      </a:r>
                      <a:r>
                        <a:rPr lang="zh-CN" sz="1000">
                          <a:solidFill>
                            <a:schemeClr val="tx1"/>
                          </a:solidFill>
                          <a:effectLst/>
                          <a:latin typeface="+mn-ea"/>
                          <a:ea typeface="+mn-ea"/>
                        </a:rPr>
                        <a:t>安全卫士，金山保镖）</a:t>
                      </a:r>
                      <a:endParaRPr lang="zh-CN" sz="1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67259084"/>
                  </a:ext>
                </a:extLst>
              </a:tr>
              <a:tr h="770085">
                <a:tc>
                  <a:txBody>
                    <a:bodyPr/>
                    <a:lstStyle/>
                    <a:p>
                      <a:pPr algn="l"/>
                      <a:r>
                        <a:rPr lang="zh-CN" sz="1000">
                          <a:solidFill>
                            <a:schemeClr val="tx1"/>
                          </a:solidFill>
                          <a:effectLst/>
                          <a:latin typeface="+mn-ea"/>
                          <a:ea typeface="+mn-ea"/>
                        </a:rPr>
                        <a:t>笔记本电脑经常不加电</a:t>
                      </a:r>
                      <a:endParaRPr lang="zh-CN" sz="1100">
                        <a:solidFill>
                          <a:schemeClr val="tx1"/>
                        </a:solidFill>
                        <a:effectLst/>
                        <a:latin typeface="+mn-ea"/>
                        <a:ea typeface="+mn-ea"/>
                      </a:endParaRPr>
                    </a:p>
                    <a:p>
                      <a:pPr algn="l"/>
                      <a:r>
                        <a:rPr lang="zh-CN" sz="1000">
                          <a:solidFill>
                            <a:schemeClr val="tx1"/>
                          </a:solidFill>
                          <a:effectLst/>
                          <a:latin typeface="+mn-ea"/>
                          <a:ea typeface="+mn-ea"/>
                        </a:rPr>
                        <a:t>主机外接有</a:t>
                      </a:r>
                      <a:r>
                        <a:rPr lang="en-US" sz="1000">
                          <a:solidFill>
                            <a:schemeClr val="tx1"/>
                          </a:solidFill>
                          <a:effectLst/>
                          <a:latin typeface="+mn-ea"/>
                          <a:ea typeface="+mn-ea"/>
                        </a:rPr>
                        <a:t>UPS</a:t>
                      </a:r>
                      <a:r>
                        <a:rPr lang="zh-CN" sz="1000">
                          <a:solidFill>
                            <a:schemeClr val="tx1"/>
                          </a:solidFill>
                          <a:effectLst/>
                          <a:latin typeface="+mn-ea"/>
                          <a:ea typeface="+mn-ea"/>
                        </a:rPr>
                        <a:t>电源</a:t>
                      </a:r>
                      <a:endParaRPr lang="zh-CN" sz="1100">
                        <a:solidFill>
                          <a:schemeClr val="tx1"/>
                        </a:solidFill>
                        <a:effectLst/>
                        <a:latin typeface="+mn-ea"/>
                        <a:ea typeface="+mn-ea"/>
                      </a:endParaRPr>
                    </a:p>
                    <a:p>
                      <a:pPr algn="l"/>
                      <a:r>
                        <a:rPr lang="zh-CN" sz="1000">
                          <a:solidFill>
                            <a:schemeClr val="tx1"/>
                          </a:solidFill>
                          <a:effectLst/>
                          <a:latin typeface="+mn-ea"/>
                          <a:ea typeface="+mn-ea"/>
                        </a:rPr>
                        <a:t>电脑插板接有空调</a:t>
                      </a:r>
                      <a:endParaRPr lang="zh-CN" sz="1100">
                        <a:solidFill>
                          <a:schemeClr val="tx1"/>
                        </a:solidFill>
                        <a:effectLst/>
                        <a:latin typeface="+mn-ea"/>
                        <a:ea typeface="+mn-ea"/>
                      </a:endParaRPr>
                    </a:p>
                    <a:p>
                      <a:pPr algn="l"/>
                      <a:r>
                        <a:rPr lang="zh-CN" sz="1000">
                          <a:solidFill>
                            <a:schemeClr val="tx1"/>
                          </a:solidFill>
                          <a:effectLst/>
                          <a:latin typeface="+mn-ea"/>
                          <a:ea typeface="+mn-ea"/>
                        </a:rPr>
                        <a:t>主机内部插有非标配的独立显卡</a:t>
                      </a:r>
                      <a:endParaRPr lang="zh-CN" sz="1100">
                        <a:solidFill>
                          <a:schemeClr val="tx1"/>
                        </a:solidFill>
                        <a:effectLst/>
                        <a:latin typeface="+mn-ea"/>
                        <a:ea typeface="+mn-ea"/>
                      </a:endParaRPr>
                    </a:p>
                    <a:p>
                      <a:pPr algn="l"/>
                      <a:r>
                        <a:rPr lang="zh-CN" sz="1000">
                          <a:solidFill>
                            <a:schemeClr val="tx1"/>
                          </a:solidFill>
                          <a:effectLst/>
                          <a:latin typeface="+mn-ea"/>
                          <a:ea typeface="+mn-ea"/>
                        </a:rPr>
                        <a:t>主机后面</a:t>
                      </a:r>
                      <a:r>
                        <a:rPr lang="en-US" sz="1000">
                          <a:solidFill>
                            <a:schemeClr val="tx1"/>
                          </a:solidFill>
                          <a:effectLst/>
                          <a:latin typeface="+mn-ea"/>
                          <a:ea typeface="+mn-ea"/>
                        </a:rPr>
                        <a:t>USB</a:t>
                      </a:r>
                      <a:r>
                        <a:rPr lang="zh-CN" sz="1000">
                          <a:solidFill>
                            <a:schemeClr val="tx1"/>
                          </a:solidFill>
                          <a:effectLst/>
                          <a:latin typeface="+mn-ea"/>
                          <a:ea typeface="+mn-ea"/>
                        </a:rPr>
                        <a:t>口连接了一个打印机、扫描仪、手写板</a:t>
                      </a:r>
                      <a:endParaRPr lang="zh-CN" sz="1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22197201"/>
                  </a:ext>
                </a:extLst>
              </a:tr>
              <a:tr h="200246">
                <a:tc>
                  <a:txBody>
                    <a:bodyPr/>
                    <a:lstStyle/>
                    <a:p>
                      <a:pPr algn="l"/>
                      <a:r>
                        <a:rPr lang="zh-CN" sz="1000">
                          <a:solidFill>
                            <a:schemeClr val="tx1"/>
                          </a:solidFill>
                          <a:effectLst/>
                          <a:latin typeface="+mn-ea"/>
                          <a:ea typeface="+mn-ea"/>
                        </a:rPr>
                        <a:t>台式电脑噪音大</a:t>
                      </a:r>
                      <a:endParaRPr lang="zh-CN" sz="1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96119952"/>
                  </a:ext>
                </a:extLst>
              </a:tr>
              <a:tr h="385043">
                <a:tc>
                  <a:txBody>
                    <a:bodyPr/>
                    <a:lstStyle/>
                    <a:p>
                      <a:pPr algn="l"/>
                      <a:r>
                        <a:rPr lang="zh-CN" sz="1000">
                          <a:solidFill>
                            <a:schemeClr val="tx1"/>
                          </a:solidFill>
                          <a:effectLst/>
                          <a:latin typeface="+mn-ea"/>
                          <a:ea typeface="+mn-ea"/>
                        </a:rPr>
                        <a:t>一台笔记本电脑刚装好纯净版操作系统，使用驱动自动安装工具，装好驱动以后系统就变得很慢，而且还随机死机。</a:t>
                      </a:r>
                      <a:endParaRPr lang="zh-CN" sz="1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7319231"/>
                  </a:ext>
                </a:extLst>
              </a:tr>
              <a:tr h="385043">
                <a:tc>
                  <a:txBody>
                    <a:bodyPr/>
                    <a:lstStyle/>
                    <a:p>
                      <a:pPr algn="l"/>
                      <a:r>
                        <a:rPr lang="zh-CN" sz="1000">
                          <a:solidFill>
                            <a:schemeClr val="tx1"/>
                          </a:solidFill>
                          <a:effectLst/>
                          <a:latin typeface="+mn-ea"/>
                          <a:ea typeface="+mn-ea"/>
                        </a:rPr>
                        <a:t>间歇性蓝屏</a:t>
                      </a:r>
                      <a:endParaRPr lang="zh-CN" sz="1100">
                        <a:solidFill>
                          <a:schemeClr val="tx1"/>
                        </a:solidFill>
                        <a:effectLst/>
                        <a:latin typeface="+mn-ea"/>
                        <a:ea typeface="+mn-ea"/>
                      </a:endParaRPr>
                    </a:p>
                    <a:p>
                      <a:pPr algn="l"/>
                      <a:r>
                        <a:rPr lang="zh-CN" sz="1000">
                          <a:solidFill>
                            <a:schemeClr val="tx1"/>
                          </a:solidFill>
                          <a:effectLst/>
                          <a:latin typeface="+mn-ea"/>
                          <a:ea typeface="+mn-ea"/>
                        </a:rPr>
                        <a:t>工程师通过最小系统法基本锁定故障件为内存、</a:t>
                      </a:r>
                      <a:r>
                        <a:rPr lang="en-US" sz="1000">
                          <a:solidFill>
                            <a:schemeClr val="tx1"/>
                          </a:solidFill>
                          <a:effectLst/>
                          <a:latin typeface="+mn-ea"/>
                          <a:ea typeface="+mn-ea"/>
                        </a:rPr>
                        <a:t>CPU</a:t>
                      </a:r>
                      <a:r>
                        <a:rPr lang="zh-CN" sz="1000">
                          <a:solidFill>
                            <a:schemeClr val="tx1"/>
                          </a:solidFill>
                          <a:effectLst/>
                          <a:latin typeface="+mn-ea"/>
                          <a:ea typeface="+mn-ea"/>
                        </a:rPr>
                        <a:t>、主板</a:t>
                      </a:r>
                      <a:endParaRPr lang="zh-CN" sz="1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32612614"/>
                  </a:ext>
                </a:extLst>
              </a:tr>
              <a:tr h="435078">
                <a:tc>
                  <a:txBody>
                    <a:bodyPr/>
                    <a:lstStyle/>
                    <a:p>
                      <a:pPr algn="l"/>
                      <a:r>
                        <a:rPr lang="en-US" sz="1000">
                          <a:solidFill>
                            <a:schemeClr val="tx1"/>
                          </a:solidFill>
                          <a:effectLst/>
                          <a:latin typeface="+mn-ea"/>
                          <a:ea typeface="+mn-ea"/>
                        </a:rPr>
                        <a:t>AMD</a:t>
                      </a:r>
                      <a:r>
                        <a:rPr lang="zh-CN" sz="1000">
                          <a:solidFill>
                            <a:schemeClr val="tx1"/>
                          </a:solidFill>
                          <a:effectLst/>
                          <a:latin typeface="+mn-ea"/>
                          <a:ea typeface="+mn-ea"/>
                        </a:rPr>
                        <a:t>平台的台式机经常随机性加电无显，工程师通过最小化判断内存故障，更换内存故障排除，但换下来的内存返回厂商却被判定为无故障，这是为何？</a:t>
                      </a:r>
                      <a:endParaRPr lang="zh-CN" sz="1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87626993"/>
                  </a:ext>
                </a:extLst>
              </a:tr>
              <a:tr h="256695">
                <a:tc>
                  <a:txBody>
                    <a:bodyPr/>
                    <a:lstStyle/>
                    <a:p>
                      <a:pPr algn="l"/>
                      <a:r>
                        <a:rPr lang="zh-CN" sz="1000">
                          <a:solidFill>
                            <a:schemeClr val="tx1"/>
                          </a:solidFill>
                          <a:effectLst/>
                          <a:latin typeface="+mn-ea"/>
                          <a:ea typeface="+mn-ea"/>
                        </a:rPr>
                        <a:t>刚买的笔记本电脑温度很高</a:t>
                      </a:r>
                      <a:endParaRPr lang="zh-CN" sz="1100">
                        <a:solidFill>
                          <a:schemeClr val="tx1"/>
                        </a:solidFill>
                        <a:effectLst/>
                        <a:latin typeface="+mn-ea"/>
                        <a:ea typeface="+mn-ea"/>
                      </a:endParaRPr>
                    </a:p>
                    <a:p>
                      <a:pPr algn="l"/>
                      <a:r>
                        <a:rPr lang="zh-CN" sz="1000">
                          <a:solidFill>
                            <a:schemeClr val="tx1"/>
                          </a:solidFill>
                          <a:effectLst/>
                          <a:latin typeface="+mn-ea"/>
                          <a:ea typeface="+mn-ea"/>
                        </a:rPr>
                        <a:t>工程师测试后发现温度正常，用户不认可。</a:t>
                      </a:r>
                      <a:endParaRPr lang="zh-CN" sz="1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46154876"/>
                  </a:ext>
                </a:extLst>
              </a:tr>
              <a:tr h="513390">
                <a:tc>
                  <a:txBody>
                    <a:bodyPr/>
                    <a:lstStyle/>
                    <a:p>
                      <a:pPr algn="l"/>
                      <a:r>
                        <a:rPr lang="zh-CN" sz="1000">
                          <a:solidFill>
                            <a:schemeClr val="tx1"/>
                          </a:solidFill>
                          <a:effectLst/>
                          <a:latin typeface="+mn-ea"/>
                          <a:ea typeface="+mn-ea"/>
                        </a:rPr>
                        <a:t>笔记本间歇性蓝屏更换主板后故障排除，但用户反映</a:t>
                      </a:r>
                      <a:r>
                        <a:rPr lang="en-US" sz="1000">
                          <a:solidFill>
                            <a:schemeClr val="tx1"/>
                          </a:solidFill>
                          <a:effectLst/>
                          <a:latin typeface="+mn-ea"/>
                          <a:ea typeface="+mn-ea"/>
                        </a:rPr>
                        <a:t>CPU</a:t>
                      </a:r>
                      <a:r>
                        <a:rPr lang="zh-CN" sz="1000">
                          <a:solidFill>
                            <a:schemeClr val="tx1"/>
                          </a:solidFill>
                          <a:effectLst/>
                          <a:latin typeface="+mn-ea"/>
                          <a:ea typeface="+mn-ea"/>
                        </a:rPr>
                        <a:t>风扇噪音大，使用起来不太放心。 经检测该风扇噪音应属于正常范围并非故障。</a:t>
                      </a:r>
                      <a:endParaRPr lang="zh-CN" sz="1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a:solidFill>
                            <a:schemeClr val="tx1"/>
                          </a:solidFill>
                          <a:effectLst/>
                          <a:latin typeface="+mn-ea"/>
                          <a:ea typeface="+mn-ea"/>
                        </a:rPr>
                        <a:t> </a:t>
                      </a:r>
                      <a:endParaRPr lang="zh-CN" sz="1100" kern="10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000" kern="100" dirty="0">
                          <a:solidFill>
                            <a:schemeClr val="tx1"/>
                          </a:solidFill>
                          <a:effectLst/>
                          <a:latin typeface="+mn-ea"/>
                          <a:ea typeface="+mn-ea"/>
                        </a:rPr>
                        <a:t> </a:t>
                      </a:r>
                      <a:endParaRPr lang="zh-CN" sz="1100" kern="100" dirty="0">
                        <a:solidFill>
                          <a:schemeClr val="tx1"/>
                        </a:solidFill>
                        <a:effectLst/>
                        <a:latin typeface="+mn-ea"/>
                        <a:ea typeface="+mn-ea"/>
                      </a:endParaRPr>
                    </a:p>
                  </a:txBody>
                  <a:tcPr marL="64174" marR="6417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55447288"/>
                  </a:ext>
                </a:extLst>
              </a:tr>
            </a:tbl>
          </a:graphicData>
        </a:graphic>
      </p:graphicFrame>
    </p:spTree>
    <p:extLst>
      <p:ext uri="{BB962C8B-B14F-4D97-AF65-F5344CB8AC3E}">
        <p14:creationId xmlns:p14="http://schemas.microsoft.com/office/powerpoint/2010/main" val="29877168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kern="100" dirty="0">
                <a:effectLst/>
                <a:ea typeface="微软雅黑" panose="020B0503020204020204" pitchFamily="34" charset="-122"/>
                <a:cs typeface="微软雅黑" panose="020B0503020204020204" pitchFamily="34" charset="-122"/>
              </a:rPr>
              <a:t>直通职场：</a:t>
            </a:r>
            <a:r>
              <a:rPr lang="zh-CN" altLang="zh-CN" sz="2800" b="1" kern="100" dirty="0">
                <a:effectLst/>
                <a:ea typeface="微软雅黑" panose="020B0503020204020204" pitchFamily="34" charset="-122"/>
                <a:cs typeface="微软雅黑" panose="020B0503020204020204" pitchFamily="34" charset="-122"/>
              </a:rPr>
              <a:t>如何排除笔记本电脑黑屏故障</a:t>
            </a:r>
            <a:r>
              <a:rPr lang="zh-CN" altLang="en-US" sz="2800" b="1" kern="100" dirty="0">
                <a:effectLst/>
                <a:ea typeface="微软雅黑" panose="020B0503020204020204" pitchFamily="34" charset="-122"/>
                <a:cs typeface="微软雅黑" panose="020B0503020204020204" pitchFamily="34" charset="-122"/>
              </a:rPr>
              <a:t>？</a:t>
            </a:r>
            <a:endParaRPr lang="zh-CN" altLang="en-US" sz="8000" b="1" spc="22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E5F681E9-A090-46F8-A2A5-0DA2FF56E384}"/>
              </a:ext>
            </a:extLst>
          </p:cNvPr>
          <p:cNvSpPr txBox="1"/>
          <p:nvPr/>
        </p:nvSpPr>
        <p:spPr>
          <a:xfrm>
            <a:off x="333633" y="1028843"/>
            <a:ext cx="11281718" cy="5577937"/>
          </a:xfrm>
          <a:prstGeom prst="rect">
            <a:avLst/>
          </a:prstGeom>
          <a:noFill/>
        </p:spPr>
        <p:txBody>
          <a:bodyPr wrap="square">
            <a:spAutoFit/>
          </a:bodyPr>
          <a:lstStyle/>
          <a:p>
            <a:pPr indent="266700" algn="just">
              <a:lnSpc>
                <a:spcPct val="150000"/>
              </a:lnSpc>
            </a:pPr>
            <a:r>
              <a:rPr lang="zh-CN" altLang="zh-CN" sz="2000" b="1" kern="100" dirty="0">
                <a:effectLst/>
                <a:latin typeface="+mn-ea"/>
              </a:rPr>
              <a:t>职场情境：</a:t>
            </a:r>
            <a:r>
              <a:rPr lang="zh-CN" altLang="zh-CN" sz="2000" kern="100" dirty="0">
                <a:effectLst/>
                <a:latin typeface="+mn-ea"/>
              </a:rPr>
              <a:t>顾客送修一台笔记本电脑，故障现象为：显示黑屏</a:t>
            </a:r>
            <a:r>
              <a:rPr lang="zh-CN" altLang="zh-CN" sz="2000" dirty="0">
                <a:effectLst/>
                <a:latin typeface="+mn-ea"/>
              </a:rPr>
              <a:t>。工程师应采何种方法来处理呢？</a:t>
            </a:r>
            <a:r>
              <a:rPr lang="zh-CN" altLang="zh-CN" sz="2000" b="1" kern="100" dirty="0">
                <a:effectLst/>
                <a:latin typeface="+mn-ea"/>
              </a:rPr>
              <a:t> </a:t>
            </a:r>
            <a:endParaRPr lang="zh-CN" altLang="zh-CN" sz="2000" dirty="0">
              <a:effectLst/>
              <a:latin typeface="+mn-ea"/>
            </a:endParaRPr>
          </a:p>
          <a:p>
            <a:pPr indent="266700" algn="just">
              <a:lnSpc>
                <a:spcPct val="150000"/>
              </a:lnSpc>
            </a:pPr>
            <a:r>
              <a:rPr lang="zh-CN" altLang="zh-CN" sz="2000" b="1" kern="100" dirty="0">
                <a:effectLst/>
                <a:latin typeface="+mn-ea"/>
              </a:rPr>
              <a:t>情境分析：</a:t>
            </a:r>
            <a:r>
              <a:rPr lang="zh-CN" altLang="zh-CN" sz="2000" kern="100" dirty="0">
                <a:effectLst/>
                <a:latin typeface="+mn-ea"/>
              </a:rPr>
              <a:t>出现此故障现象，可能存在的原因有很多，首先按照故障诊断故障的基本原则和流程进行分析，然后选择最合适的维修方法进行处理。处理思路和维修方法参考如下：</a:t>
            </a:r>
            <a:endParaRPr lang="zh-CN" altLang="zh-CN" sz="2000" dirty="0">
              <a:effectLst/>
              <a:latin typeface="+mn-ea"/>
            </a:endParaRPr>
          </a:p>
          <a:p>
            <a:pPr indent="266700" algn="l">
              <a:lnSpc>
                <a:spcPct val="150000"/>
              </a:lnSpc>
            </a:pPr>
            <a:r>
              <a:rPr lang="en-US" altLang="zh-CN" sz="2000" kern="100" dirty="0">
                <a:effectLst/>
                <a:latin typeface="+mn-ea"/>
              </a:rPr>
              <a:t>1.</a:t>
            </a:r>
            <a:r>
              <a:rPr lang="zh-CN" altLang="zh-CN" sz="2000" kern="100" dirty="0">
                <a:effectLst/>
                <a:latin typeface="+mn-ea"/>
              </a:rPr>
              <a:t>采用观察法，观察机器外观是否有磕碰痕迹？观察屏幕是否有裂纹？屏幕上是否只显示一个鼠标箭头？外观有磕碰痕迹有可能是屏幕损坏或显示接口松动引起。屏幕有裂纹，则必须要换屏幕了。若屏幕上只显示一个鼠标箭头，可以同时按下</a:t>
            </a:r>
            <a:r>
              <a:rPr lang="en-US" altLang="zh-CN" sz="2000" kern="100" dirty="0" err="1">
                <a:effectLst/>
                <a:latin typeface="+mn-ea"/>
              </a:rPr>
              <a:t>Ctrl+Shift+Esc</a:t>
            </a:r>
            <a:r>
              <a:rPr lang="zh-CN" altLang="zh-CN" sz="2000" kern="100" dirty="0">
                <a:effectLst/>
                <a:latin typeface="+mn-ea"/>
              </a:rPr>
              <a:t>快捷键调出“任务管理器”如图</a:t>
            </a:r>
            <a:r>
              <a:rPr lang="en-US" altLang="zh-CN" sz="2000" kern="100" dirty="0">
                <a:effectLst/>
                <a:latin typeface="+mn-ea"/>
              </a:rPr>
              <a:t>5-8</a:t>
            </a:r>
            <a:r>
              <a:rPr lang="zh-CN" altLang="zh-CN" sz="2000" kern="100" dirty="0">
                <a:effectLst/>
                <a:latin typeface="+mn-ea"/>
              </a:rPr>
              <a:t>所示</a:t>
            </a:r>
            <a:r>
              <a:rPr lang="en-US" altLang="zh-CN" sz="2000" kern="100" dirty="0">
                <a:effectLst/>
                <a:latin typeface="+mn-ea"/>
              </a:rPr>
              <a:t>,</a:t>
            </a:r>
            <a:r>
              <a:rPr lang="zh-CN" altLang="zh-CN" sz="2000" kern="100" dirty="0">
                <a:effectLst/>
                <a:latin typeface="+mn-ea"/>
              </a:rPr>
              <a:t>点击展开左上角菜单项文件选择新任务如图</a:t>
            </a:r>
            <a:r>
              <a:rPr lang="en-US" altLang="zh-CN" sz="2000" kern="100" dirty="0">
                <a:effectLst/>
                <a:latin typeface="+mn-ea"/>
              </a:rPr>
              <a:t>5-9</a:t>
            </a:r>
            <a:r>
              <a:rPr lang="zh-CN" altLang="zh-CN" sz="2000" kern="100" dirty="0">
                <a:effectLst/>
                <a:latin typeface="+mn-ea"/>
              </a:rPr>
              <a:t>所示，在弹出的方框中输入</a:t>
            </a:r>
            <a:r>
              <a:rPr lang="en-US" altLang="zh-CN" sz="2000" kern="100" dirty="0">
                <a:effectLst/>
                <a:latin typeface="+mn-ea"/>
              </a:rPr>
              <a:t>explorer.exe</a:t>
            </a:r>
            <a:r>
              <a:rPr lang="zh-CN" altLang="zh-CN" sz="2000" kern="100" dirty="0">
                <a:effectLst/>
                <a:latin typeface="+mn-ea"/>
              </a:rPr>
              <a:t>，点击确定即可如图</a:t>
            </a:r>
            <a:r>
              <a:rPr lang="en-US" altLang="zh-CN" sz="2000" kern="100" dirty="0">
                <a:effectLst/>
                <a:latin typeface="+mn-ea"/>
              </a:rPr>
              <a:t>5-10</a:t>
            </a:r>
            <a:r>
              <a:rPr lang="zh-CN" altLang="zh-CN" sz="2000" kern="100" dirty="0">
                <a:effectLst/>
                <a:latin typeface="+mn-ea"/>
              </a:rPr>
              <a:t>所示。或者采用软件系统最小化进行测试，电脑重启进入安全模式，搜索“程序和功能”进入后按时间排序找到最近安装的程序并卸载尝试；</a:t>
            </a:r>
            <a:endParaRPr lang="zh-CN" altLang="zh-CN" sz="2000" dirty="0">
              <a:effectLst/>
              <a:latin typeface="+mn-ea"/>
            </a:endParaRPr>
          </a:p>
          <a:p>
            <a:pPr indent="266700" algn="just">
              <a:lnSpc>
                <a:spcPct val="150000"/>
              </a:lnSpc>
            </a:pPr>
            <a:r>
              <a:rPr lang="en-US" altLang="zh-CN" sz="2000" kern="100" dirty="0">
                <a:effectLst/>
                <a:latin typeface="+mn-ea"/>
              </a:rPr>
              <a:t>2.</a:t>
            </a:r>
            <a:r>
              <a:rPr lang="zh-CN" altLang="zh-CN" sz="2000" kern="100" dirty="0">
                <a:effectLst/>
                <a:latin typeface="+mn-ea"/>
              </a:rPr>
              <a:t>采用替换法，首先外接一个显示器观察显示是否正常？若正常，则说明主板、内存、显卡、硬盘是正常的，可能原因是屏线或屏幕损坏引起，可优先更换屏幕；若不正常，则说明主板、内存、显卡可能存在故障，可优先重装或更换内存条处理。</a:t>
            </a:r>
            <a:endParaRPr lang="zh-CN" altLang="zh-CN" sz="2000" dirty="0">
              <a:effectLst/>
              <a:latin typeface="+mn-ea"/>
            </a:endParaRPr>
          </a:p>
        </p:txBody>
      </p:sp>
    </p:spTree>
    <p:custDataLst>
      <p:tags r:id="rId1"/>
    </p:custDataLst>
    <p:extLst>
      <p:ext uri="{BB962C8B-B14F-4D97-AF65-F5344CB8AC3E}">
        <p14:creationId xmlns:p14="http://schemas.microsoft.com/office/powerpoint/2010/main" val="2671206355"/>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kern="100" dirty="0">
                <a:effectLst/>
                <a:ea typeface="微软雅黑" panose="020B0503020204020204" pitchFamily="34" charset="-122"/>
                <a:cs typeface="微软雅黑" panose="020B0503020204020204" pitchFamily="34" charset="-122"/>
              </a:rPr>
              <a:t>直通职场：</a:t>
            </a:r>
            <a:r>
              <a:rPr lang="zh-CN" altLang="zh-CN" sz="2800" b="1" kern="100" dirty="0">
                <a:effectLst/>
                <a:ea typeface="微软雅黑" panose="020B0503020204020204" pitchFamily="34" charset="-122"/>
                <a:cs typeface="微软雅黑" panose="020B0503020204020204" pitchFamily="34" charset="-122"/>
              </a:rPr>
              <a:t>如何排除笔记本电脑黑屏故障</a:t>
            </a:r>
            <a:r>
              <a:rPr lang="zh-CN" altLang="en-US" sz="2800" b="1" kern="100" dirty="0">
                <a:effectLst/>
                <a:ea typeface="微软雅黑" panose="020B0503020204020204" pitchFamily="34" charset="-122"/>
                <a:cs typeface="微软雅黑" panose="020B0503020204020204" pitchFamily="34" charset="-122"/>
              </a:rPr>
              <a:t>？</a:t>
            </a:r>
            <a:endParaRPr lang="zh-CN" altLang="en-US" sz="8000" b="1" spc="220" dirty="0">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551771D7-4420-4BBA-A140-859470BAA7FB}"/>
              </a:ext>
            </a:extLst>
          </p:cNvPr>
          <p:cNvSpPr txBox="1"/>
          <p:nvPr/>
        </p:nvSpPr>
        <p:spPr>
          <a:xfrm>
            <a:off x="632678" y="872683"/>
            <a:ext cx="10859106" cy="830997"/>
          </a:xfrm>
          <a:prstGeom prst="rect">
            <a:avLst/>
          </a:prstGeom>
          <a:noFill/>
        </p:spPr>
        <p:txBody>
          <a:bodyPr wrap="square">
            <a:spAutoFit/>
          </a:bodyPr>
          <a:lstStyle/>
          <a:p>
            <a:pPr indent="266700" algn="just"/>
            <a:r>
              <a:rPr lang="zh-CN" altLang="zh-CN" sz="2400" b="1" kern="100" dirty="0">
                <a:effectLst/>
                <a:latin typeface="Times New Roman" panose="02020603050405020304" pitchFamily="18" charset="0"/>
                <a:ea typeface="宋体" panose="02010600030101010101" pitchFamily="2" charset="-122"/>
              </a:rPr>
              <a:t>解决方案：</a:t>
            </a:r>
            <a:r>
              <a:rPr lang="zh-CN" altLang="zh-CN" sz="2400" kern="100" dirty="0">
                <a:effectLst/>
                <a:latin typeface="Times New Roman" panose="02020603050405020304" pitchFamily="18" charset="0"/>
                <a:ea typeface="宋体" panose="02010600030101010101" pitchFamily="2" charset="-122"/>
              </a:rPr>
              <a:t>经现场认真观察具体现象时发现，屏幕上只显示一个鼠标箭头，因此按</a:t>
            </a:r>
            <a:r>
              <a:rPr lang="zh-CN" altLang="en-US" sz="2400" kern="100" dirty="0">
                <a:effectLst/>
                <a:latin typeface="Times New Roman" panose="02020603050405020304" pitchFamily="18" charset="0"/>
                <a:ea typeface="宋体" panose="02010600030101010101" pitchFamily="2" charset="-122"/>
              </a:rPr>
              <a:t>下</a:t>
            </a:r>
            <a:r>
              <a:rPr lang="zh-CN" altLang="zh-CN" sz="2400" kern="100" dirty="0">
                <a:effectLst/>
                <a:latin typeface="Times New Roman" panose="02020603050405020304" pitchFamily="18" charset="0"/>
                <a:ea typeface="宋体" panose="02010600030101010101" pitchFamily="2" charset="-122"/>
              </a:rPr>
              <a:t>图所示操作后得到解决。</a:t>
            </a:r>
            <a:endParaRPr lang="zh-CN" altLang="zh-CN" sz="2400" dirty="0">
              <a:effectLst/>
              <a:latin typeface="Times New Roman" panose="02020603050405020304" pitchFamily="18" charset="0"/>
              <a:ea typeface="宋体" panose="02010600030101010101" pitchFamily="2" charset="-122"/>
            </a:endParaRPr>
          </a:p>
        </p:txBody>
      </p:sp>
      <p:pic>
        <p:nvPicPr>
          <p:cNvPr id="7" name="图片 6" descr="黑色的键盘&#10;&#10;低可信度描述已自动生成">
            <a:extLst>
              <a:ext uri="{FF2B5EF4-FFF2-40B4-BE49-F238E27FC236}">
                <a16:creationId xmlns:a16="http://schemas.microsoft.com/office/drawing/2014/main" id="{EB85C93E-EEBD-4238-B127-499066C7470D}"/>
              </a:ext>
            </a:extLst>
          </p:cNvPr>
          <p:cNvPicPr>
            <a:picLocks noChangeAspect="1"/>
          </p:cNvPicPr>
          <p:nvPr/>
        </p:nvPicPr>
        <p:blipFill>
          <a:blip r:embed="rId5"/>
          <a:stretch>
            <a:fillRect/>
          </a:stretch>
        </p:blipFill>
        <p:spPr>
          <a:xfrm>
            <a:off x="774828" y="1770666"/>
            <a:ext cx="4773356" cy="1749627"/>
          </a:xfrm>
          <a:prstGeom prst="rect">
            <a:avLst/>
          </a:prstGeom>
        </p:spPr>
      </p:pic>
      <p:sp>
        <p:nvSpPr>
          <p:cNvPr id="8" name="文本框 7">
            <a:extLst>
              <a:ext uri="{FF2B5EF4-FFF2-40B4-BE49-F238E27FC236}">
                <a16:creationId xmlns:a16="http://schemas.microsoft.com/office/drawing/2014/main" id="{40E6F6BF-965E-495E-ADDB-107B4B980B25}"/>
              </a:ext>
            </a:extLst>
          </p:cNvPr>
          <p:cNvSpPr txBox="1"/>
          <p:nvPr/>
        </p:nvSpPr>
        <p:spPr>
          <a:xfrm>
            <a:off x="774828" y="3574676"/>
            <a:ext cx="4983481" cy="369332"/>
          </a:xfrm>
          <a:prstGeom prst="rect">
            <a:avLst/>
          </a:prstGeom>
          <a:noFill/>
        </p:spPr>
        <p:txBody>
          <a:bodyPr wrap="square">
            <a:spAutoFit/>
          </a:bodyPr>
          <a:lstStyle/>
          <a:p>
            <a:pPr algn="ctr"/>
            <a:r>
              <a:rPr lang="zh-CN" altLang="zh-CN" sz="1800" dirty="0">
                <a:latin typeface="+mn-ea"/>
              </a:rPr>
              <a:t>按下</a:t>
            </a:r>
            <a:r>
              <a:rPr lang="en-US" altLang="zh-CN" sz="1800" dirty="0" err="1">
                <a:latin typeface="+mn-ea"/>
              </a:rPr>
              <a:t>Ctrl+Shift+Esc</a:t>
            </a:r>
            <a:r>
              <a:rPr lang="zh-CN" altLang="zh-CN" sz="1800" dirty="0">
                <a:latin typeface="+mn-ea"/>
              </a:rPr>
              <a:t>快捷键调出“任务管理器”</a:t>
            </a:r>
            <a:endParaRPr lang="zh-CN" altLang="en-US" sz="1800" dirty="0">
              <a:latin typeface="+mn-ea"/>
            </a:endParaRPr>
          </a:p>
        </p:txBody>
      </p:sp>
      <p:pic>
        <p:nvPicPr>
          <p:cNvPr id="4" name="图片 3">
            <a:extLst>
              <a:ext uri="{FF2B5EF4-FFF2-40B4-BE49-F238E27FC236}">
                <a16:creationId xmlns:a16="http://schemas.microsoft.com/office/drawing/2014/main" id="{9263D75E-248F-40B3-B38E-4B2DF6215226}"/>
              </a:ext>
            </a:extLst>
          </p:cNvPr>
          <p:cNvPicPr>
            <a:picLocks noChangeAspect="1"/>
          </p:cNvPicPr>
          <p:nvPr/>
        </p:nvPicPr>
        <p:blipFill>
          <a:blip r:embed="rId6"/>
          <a:stretch>
            <a:fillRect/>
          </a:stretch>
        </p:blipFill>
        <p:spPr>
          <a:xfrm>
            <a:off x="6757744" y="1679722"/>
            <a:ext cx="3320707" cy="1846749"/>
          </a:xfrm>
          <a:prstGeom prst="rect">
            <a:avLst/>
          </a:prstGeom>
        </p:spPr>
      </p:pic>
      <p:sp>
        <p:nvSpPr>
          <p:cNvPr id="11" name="文本框 10">
            <a:extLst>
              <a:ext uri="{FF2B5EF4-FFF2-40B4-BE49-F238E27FC236}">
                <a16:creationId xmlns:a16="http://schemas.microsoft.com/office/drawing/2014/main" id="{D9B33945-F305-4C83-B8F3-B03A2D94DE29}"/>
              </a:ext>
            </a:extLst>
          </p:cNvPr>
          <p:cNvSpPr txBox="1"/>
          <p:nvPr/>
        </p:nvSpPr>
        <p:spPr>
          <a:xfrm>
            <a:off x="6430517" y="3579632"/>
            <a:ext cx="4093732" cy="369332"/>
          </a:xfrm>
          <a:prstGeom prst="rect">
            <a:avLst/>
          </a:prstGeom>
          <a:noFill/>
        </p:spPr>
        <p:txBody>
          <a:bodyPr wrap="square">
            <a:spAutoFit/>
          </a:bodyPr>
          <a:lstStyle/>
          <a:p>
            <a:r>
              <a:rPr lang="zh-CN" altLang="zh-CN" sz="1800" kern="100" dirty="0">
                <a:effectLst/>
                <a:latin typeface="+mn-ea"/>
                <a:cs typeface="Times New Roman" panose="02020603050405020304" pitchFamily="18" charset="0"/>
              </a:rPr>
              <a:t>点击展开左上角菜单项文件选择新任务</a:t>
            </a:r>
            <a:endParaRPr lang="zh-CN" altLang="en-US" sz="1800" dirty="0">
              <a:latin typeface="+mn-ea"/>
            </a:endParaRPr>
          </a:p>
        </p:txBody>
      </p:sp>
      <p:pic>
        <p:nvPicPr>
          <p:cNvPr id="12" name="图片 11" descr="图形用户界面, 应用程序&#10;&#10;描述已自动生成">
            <a:extLst>
              <a:ext uri="{FF2B5EF4-FFF2-40B4-BE49-F238E27FC236}">
                <a16:creationId xmlns:a16="http://schemas.microsoft.com/office/drawing/2014/main" id="{2D2FEB45-3044-43C0-B142-819483FFA17D}"/>
              </a:ext>
            </a:extLst>
          </p:cNvPr>
          <p:cNvPicPr>
            <a:picLocks noChangeAspect="1"/>
          </p:cNvPicPr>
          <p:nvPr/>
        </p:nvPicPr>
        <p:blipFill>
          <a:blip r:embed="rId7"/>
          <a:stretch>
            <a:fillRect/>
          </a:stretch>
        </p:blipFill>
        <p:spPr>
          <a:xfrm>
            <a:off x="3434617" y="3948964"/>
            <a:ext cx="4983480" cy="2404110"/>
          </a:xfrm>
          <a:prstGeom prst="rect">
            <a:avLst/>
          </a:prstGeom>
        </p:spPr>
      </p:pic>
      <p:sp>
        <p:nvSpPr>
          <p:cNvPr id="14" name="文本框 13">
            <a:extLst>
              <a:ext uri="{FF2B5EF4-FFF2-40B4-BE49-F238E27FC236}">
                <a16:creationId xmlns:a16="http://schemas.microsoft.com/office/drawing/2014/main" id="{E1B9665E-8649-485E-8E57-D41442480996}"/>
              </a:ext>
            </a:extLst>
          </p:cNvPr>
          <p:cNvSpPr txBox="1"/>
          <p:nvPr/>
        </p:nvSpPr>
        <p:spPr>
          <a:xfrm>
            <a:off x="3408546" y="6377787"/>
            <a:ext cx="5371731" cy="369332"/>
          </a:xfrm>
          <a:prstGeom prst="rect">
            <a:avLst/>
          </a:prstGeom>
          <a:noFill/>
        </p:spPr>
        <p:txBody>
          <a:bodyPr wrap="square">
            <a:spAutoFit/>
          </a:bodyPr>
          <a:lstStyle/>
          <a:p>
            <a:r>
              <a:rPr lang="zh-CN" altLang="zh-CN" sz="1800" kern="100" dirty="0">
                <a:effectLst/>
                <a:latin typeface="+mn-ea"/>
                <a:cs typeface="Times New Roman" panose="02020603050405020304" pitchFamily="18" charset="0"/>
              </a:rPr>
              <a:t>在弹出的方框中输入</a:t>
            </a:r>
            <a:r>
              <a:rPr lang="en-US" altLang="zh-CN" sz="1800" kern="100" dirty="0">
                <a:effectLst/>
                <a:latin typeface="+mn-ea"/>
                <a:cs typeface="Times New Roman" panose="02020603050405020304" pitchFamily="18" charset="0"/>
              </a:rPr>
              <a:t>explorer.exe</a:t>
            </a:r>
            <a:r>
              <a:rPr lang="zh-CN" altLang="zh-CN" sz="1800" kern="100" dirty="0">
                <a:effectLst/>
                <a:latin typeface="+mn-ea"/>
                <a:cs typeface="Times New Roman" panose="02020603050405020304" pitchFamily="18" charset="0"/>
              </a:rPr>
              <a:t>，点击确定即可</a:t>
            </a:r>
            <a:endParaRPr lang="zh-CN" altLang="en-US" sz="1800" dirty="0">
              <a:latin typeface="+mn-ea"/>
            </a:endParaRPr>
          </a:p>
        </p:txBody>
      </p:sp>
    </p:spTree>
    <p:custDataLst>
      <p:tags r:id="rId1"/>
    </p:custDataLst>
    <p:extLst>
      <p:ext uri="{BB962C8B-B14F-4D97-AF65-F5344CB8AC3E}">
        <p14:creationId xmlns:p14="http://schemas.microsoft.com/office/powerpoint/2010/main" val="2328120478"/>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kern="100" dirty="0">
                <a:effectLst/>
                <a:ea typeface="微软雅黑" panose="020B0503020204020204" pitchFamily="34" charset="-122"/>
                <a:cs typeface="微软雅黑" panose="020B0503020204020204" pitchFamily="34" charset="-122"/>
              </a:rPr>
              <a:t>知识拓展：</a:t>
            </a:r>
            <a:r>
              <a:rPr lang="zh-CN" altLang="zh-CN" sz="2800" b="1" kern="100" dirty="0">
                <a:effectLst/>
                <a:ea typeface="微软雅黑" panose="020B0503020204020204" pitchFamily="34" charset="-122"/>
                <a:cs typeface="微软雅黑" panose="020B0503020204020204" pitchFamily="34" charset="-122"/>
              </a:rPr>
              <a:t>电脑维修的四个基本步骤</a:t>
            </a:r>
            <a:endParaRPr lang="zh-CN" altLang="en-US" sz="11500" b="1" spc="220" dirty="0">
              <a:latin typeface="微软雅黑" panose="020B0503020204020204" pitchFamily="34" charset="-122"/>
              <a:ea typeface="微软雅黑" panose="020B0503020204020204" pitchFamily="34" charset="-122"/>
            </a:endParaRPr>
          </a:p>
        </p:txBody>
      </p:sp>
      <p:graphicFrame>
        <p:nvGraphicFramePr>
          <p:cNvPr id="13" name="图示 12">
            <a:extLst>
              <a:ext uri="{FF2B5EF4-FFF2-40B4-BE49-F238E27FC236}">
                <a16:creationId xmlns:a16="http://schemas.microsoft.com/office/drawing/2014/main" id="{25F8AE28-FC0C-47F3-B8D6-4E40B2651796}"/>
              </a:ext>
            </a:extLst>
          </p:cNvPr>
          <p:cNvGraphicFramePr/>
          <p:nvPr/>
        </p:nvGraphicFramePr>
        <p:xfrm>
          <a:off x="1464676" y="1269697"/>
          <a:ext cx="10239644" cy="430114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ustDataLst>
      <p:tags r:id="rId1"/>
    </p:custDataLst>
    <p:extLst>
      <p:ext uri="{BB962C8B-B14F-4D97-AF65-F5344CB8AC3E}">
        <p14:creationId xmlns:p14="http://schemas.microsoft.com/office/powerpoint/2010/main" val="1908933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3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a:bodyPr>
          <a:lstStyle/>
          <a:p>
            <a:pPr>
              <a:buSzPct val="100000"/>
            </a:pPr>
            <a:r>
              <a:rPr lang="zh-CN" altLang="en-US" sz="2800" b="1" kern="100" dirty="0">
                <a:ea typeface="微软雅黑" panose="020B0503020204020204" pitchFamily="34" charset="-122"/>
                <a:cs typeface="微软雅黑" panose="020B0503020204020204" pitchFamily="34" charset="-122"/>
              </a:rPr>
              <a:t>知识拓展：</a:t>
            </a:r>
            <a:r>
              <a:rPr lang="zh-CN" altLang="zh-CN" sz="2800" b="1" kern="100" dirty="0">
                <a:effectLst/>
                <a:ea typeface="微软雅黑" panose="020B0503020204020204" pitchFamily="34" charset="-122"/>
                <a:cs typeface="微软雅黑" panose="020B0503020204020204" pitchFamily="34" charset="-122"/>
              </a:rPr>
              <a:t>电脑维修</a:t>
            </a:r>
            <a:r>
              <a:rPr lang="zh-CN" altLang="zh-CN" sz="2800" b="1" dirty="0">
                <a:effectLst/>
                <a:latin typeface="+mn-ea"/>
              </a:rPr>
              <a:t>注意事项</a:t>
            </a:r>
            <a:endParaRPr lang="zh-CN" altLang="zh-CN" sz="1800" dirty="0">
              <a:effectLst/>
              <a:latin typeface="+mn-ea"/>
            </a:endParaRPr>
          </a:p>
        </p:txBody>
      </p:sp>
      <p:sp>
        <p:nvSpPr>
          <p:cNvPr id="5" name="文本框 4">
            <a:extLst>
              <a:ext uri="{FF2B5EF4-FFF2-40B4-BE49-F238E27FC236}">
                <a16:creationId xmlns:a16="http://schemas.microsoft.com/office/drawing/2014/main" id="{AD99B6DC-EC81-4F63-9EA1-FC9EDD71B2BF}"/>
              </a:ext>
            </a:extLst>
          </p:cNvPr>
          <p:cNvSpPr txBox="1"/>
          <p:nvPr/>
        </p:nvSpPr>
        <p:spPr>
          <a:xfrm>
            <a:off x="523384" y="872683"/>
            <a:ext cx="11153752" cy="5577937"/>
          </a:xfrm>
          <a:prstGeom prst="rect">
            <a:avLst/>
          </a:prstGeom>
          <a:noFill/>
        </p:spPr>
        <p:txBody>
          <a:bodyPr wrap="square">
            <a:spAutoFit/>
          </a:bodyPr>
          <a:lstStyle/>
          <a:p>
            <a:pPr algn="l">
              <a:lnSpc>
                <a:spcPct val="150000"/>
              </a:lnSpc>
            </a:pPr>
            <a:r>
              <a:rPr lang="en-US" altLang="zh-CN" sz="2000" dirty="0">
                <a:effectLst/>
                <a:latin typeface="+mn-ea"/>
              </a:rPr>
              <a:t>1</a:t>
            </a:r>
            <a:r>
              <a:rPr lang="zh-CN" altLang="zh-CN" sz="2000" dirty="0">
                <a:effectLst/>
                <a:latin typeface="+mn-ea"/>
              </a:rPr>
              <a:t>．随机性复杂故障</a:t>
            </a:r>
            <a:r>
              <a:rPr lang="en-US" altLang="zh-CN" sz="2000" dirty="0">
                <a:effectLst/>
                <a:latin typeface="+mn-ea"/>
              </a:rPr>
              <a:t> </a:t>
            </a:r>
            <a:endParaRPr lang="zh-CN" altLang="zh-CN" sz="2000" dirty="0">
              <a:effectLst/>
              <a:latin typeface="+mn-ea"/>
            </a:endParaRPr>
          </a:p>
          <a:p>
            <a:pPr algn="l">
              <a:lnSpc>
                <a:spcPct val="150000"/>
              </a:lnSpc>
            </a:pPr>
            <a:r>
              <a:rPr lang="en-US" altLang="zh-CN" sz="2000" dirty="0">
                <a:effectLst/>
                <a:latin typeface="+mn-ea"/>
              </a:rPr>
              <a:t>     </a:t>
            </a:r>
            <a:r>
              <a:rPr lang="zh-CN" altLang="zh-CN" sz="2000" dirty="0">
                <a:effectLst/>
                <a:latin typeface="+mn-ea"/>
              </a:rPr>
              <a:t>针对随机性复杂故障时，要先了解故障发生的频次、时间、环境、操作等，然后根据维修经验或求助于技术支持找到稳定故障的规律和方法，其次根据先软后硬的原则进行谨慎换件维修。</a:t>
            </a:r>
          </a:p>
          <a:p>
            <a:pPr algn="l">
              <a:lnSpc>
                <a:spcPct val="150000"/>
              </a:lnSpc>
            </a:pPr>
            <a:r>
              <a:rPr lang="en-US" altLang="zh-CN" sz="2000" dirty="0">
                <a:effectLst/>
                <a:latin typeface="+mn-ea"/>
              </a:rPr>
              <a:t>2</a:t>
            </a:r>
            <a:r>
              <a:rPr lang="zh-CN" altLang="zh-CN" sz="2000" dirty="0">
                <a:effectLst/>
                <a:latin typeface="+mn-ea"/>
              </a:rPr>
              <a:t>．感受类或特定“问题”</a:t>
            </a:r>
            <a:r>
              <a:rPr lang="en-US" altLang="zh-CN" sz="2000" dirty="0">
                <a:effectLst/>
                <a:latin typeface="+mn-ea"/>
              </a:rPr>
              <a:t> </a:t>
            </a:r>
            <a:endParaRPr lang="zh-CN" altLang="zh-CN" sz="2000" dirty="0">
              <a:effectLst/>
              <a:latin typeface="+mn-ea"/>
            </a:endParaRPr>
          </a:p>
          <a:p>
            <a:pPr algn="l">
              <a:lnSpc>
                <a:spcPct val="150000"/>
              </a:lnSpc>
            </a:pPr>
            <a:r>
              <a:rPr lang="en-US" altLang="zh-CN" sz="2000" dirty="0">
                <a:effectLst/>
                <a:latin typeface="+mn-ea"/>
              </a:rPr>
              <a:t>     </a:t>
            </a:r>
            <a:r>
              <a:rPr lang="zh-CN" altLang="zh-CN" sz="2000" dirty="0">
                <a:effectLst/>
                <a:latin typeface="+mn-ea"/>
              </a:rPr>
              <a:t>针对感受类或特定“问题”时，要先根据厂商既有标准判断用户的需求是否属于正常使用范畴，而后采取与同款机型进行比较确定是否具有改善的空间，若无可改善的空间，则应谨慎维修。</a:t>
            </a:r>
          </a:p>
          <a:p>
            <a:pPr algn="l">
              <a:lnSpc>
                <a:spcPct val="150000"/>
              </a:lnSpc>
            </a:pPr>
            <a:r>
              <a:rPr lang="en-US" altLang="zh-CN" sz="2000" dirty="0">
                <a:effectLst/>
                <a:latin typeface="+mn-ea"/>
              </a:rPr>
              <a:t>3</a:t>
            </a:r>
            <a:r>
              <a:rPr lang="zh-CN" altLang="zh-CN" sz="2000" dirty="0">
                <a:effectLst/>
                <a:latin typeface="+mn-ea"/>
              </a:rPr>
              <a:t>．软件调试安装应注意的问题</a:t>
            </a:r>
            <a:r>
              <a:rPr lang="en-US" altLang="zh-CN" sz="2000" dirty="0">
                <a:effectLst/>
                <a:latin typeface="+mn-ea"/>
              </a:rPr>
              <a:t> </a:t>
            </a:r>
            <a:endParaRPr lang="zh-CN" altLang="zh-CN" sz="2000" dirty="0">
              <a:effectLst/>
              <a:latin typeface="+mn-ea"/>
            </a:endParaRPr>
          </a:p>
          <a:p>
            <a:pPr algn="l">
              <a:lnSpc>
                <a:spcPct val="150000"/>
              </a:lnSpc>
            </a:pPr>
            <a:r>
              <a:rPr lang="en-US" altLang="zh-CN" sz="2000" dirty="0">
                <a:effectLst/>
                <a:latin typeface="+mn-ea"/>
              </a:rPr>
              <a:t>     </a:t>
            </a:r>
            <a:r>
              <a:rPr lang="zh-CN" altLang="zh-CN" sz="2000" dirty="0">
                <a:effectLst/>
                <a:latin typeface="+mn-ea"/>
              </a:rPr>
              <a:t>即在使用纯净版操作系统、官网驱动安装时，皆应对数据谨慎操作（电脑有价、数据无价）；在应用软件出现故障时可尝试安装其它版本。</a:t>
            </a:r>
          </a:p>
          <a:p>
            <a:pPr algn="l">
              <a:lnSpc>
                <a:spcPct val="150000"/>
              </a:lnSpc>
            </a:pPr>
            <a:r>
              <a:rPr lang="en-US" altLang="zh-CN" sz="2000" dirty="0">
                <a:effectLst/>
                <a:latin typeface="+mn-ea"/>
              </a:rPr>
              <a:t>4</a:t>
            </a:r>
            <a:r>
              <a:rPr lang="zh-CN" altLang="zh-CN" sz="2000" dirty="0">
                <a:effectLst/>
                <a:latin typeface="+mn-ea"/>
              </a:rPr>
              <a:t>．清洁维修时</a:t>
            </a:r>
            <a:r>
              <a:rPr lang="en-US" altLang="zh-CN" sz="2000" dirty="0">
                <a:effectLst/>
                <a:latin typeface="+mn-ea"/>
              </a:rPr>
              <a:t> </a:t>
            </a:r>
            <a:endParaRPr lang="zh-CN" altLang="zh-CN" sz="2000" dirty="0">
              <a:effectLst/>
              <a:latin typeface="+mn-ea"/>
            </a:endParaRPr>
          </a:p>
          <a:p>
            <a:pPr algn="l">
              <a:lnSpc>
                <a:spcPct val="150000"/>
              </a:lnSpc>
            </a:pPr>
            <a:r>
              <a:rPr lang="en-US" altLang="zh-CN" sz="2000" dirty="0">
                <a:effectLst/>
                <a:latin typeface="+mn-ea"/>
              </a:rPr>
              <a:t>     </a:t>
            </a:r>
            <a:r>
              <a:rPr lang="zh-CN" altLang="zh-CN" sz="2000" dirty="0">
                <a:effectLst/>
                <a:latin typeface="+mn-ea"/>
              </a:rPr>
              <a:t>即在做清洁维修时，应注意选择合适的清洁工具，进行全方位的清洁处理。过程中一律禁止带电操作，对于受潮（或进液）的机器应采取先清洁后自然风干的原则处理。</a:t>
            </a:r>
          </a:p>
        </p:txBody>
      </p:sp>
    </p:spTree>
    <p:custDataLst>
      <p:tags r:id="rId1"/>
    </p:custDataLst>
    <p:extLst>
      <p:ext uri="{BB962C8B-B14F-4D97-AF65-F5344CB8AC3E}">
        <p14:creationId xmlns:p14="http://schemas.microsoft.com/office/powerpoint/2010/main" val="3462939060"/>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手动输入 11"/>
          <p:cNvSpPr/>
          <p:nvPr/>
        </p:nvSpPr>
        <p:spPr>
          <a:xfrm flipH="1" flipV="1">
            <a:off x="0" y="139974"/>
            <a:ext cx="12188820" cy="625930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32" h="10385">
                <a:moveTo>
                  <a:pt x="0" y="4316"/>
                </a:moveTo>
                <a:cubicBezTo>
                  <a:pt x="3392" y="4983"/>
                  <a:pt x="8053" y="2793"/>
                  <a:pt x="10032" y="0"/>
                </a:cubicBezTo>
                <a:lnTo>
                  <a:pt x="10032" y="10000"/>
                </a:lnTo>
                <a:cubicBezTo>
                  <a:pt x="8042" y="10803"/>
                  <a:pt x="3212" y="10643"/>
                  <a:pt x="16" y="6662"/>
                </a:cubicBezTo>
                <a:cubicBezTo>
                  <a:pt x="11" y="5600"/>
                  <a:pt x="5" y="5378"/>
                  <a:pt x="0" y="4316"/>
                </a:cubicBezTo>
                <a:close/>
              </a:path>
            </a:pathLst>
          </a:custGeom>
          <a:solidFill>
            <a:srgbClr val="961E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fontAlgn="auto">
              <a:spcBef>
                <a:spcPts val="0"/>
              </a:spcBef>
              <a:spcAft>
                <a:spcPts val="0"/>
              </a:spcAft>
              <a:defRPr/>
            </a:pPr>
            <a:endParaRPr lang="zh-CN" altLang="en-US" sz="2400">
              <a:solidFill>
                <a:prstClr val="white"/>
              </a:solidFill>
            </a:endParaRPr>
          </a:p>
        </p:txBody>
      </p:sp>
      <p:pic>
        <p:nvPicPr>
          <p:cNvPr id="4" name="图片 4"/>
          <p:cNvPicPr>
            <a:picLocks noChangeAspect="1"/>
          </p:cNvPicPr>
          <p:nvPr/>
        </p:nvPicPr>
        <p:blipFill>
          <a:blip r:embed="rId3" cstate="print">
            <a:alphaModFix amt="70000"/>
            <a:extLst>
              <a:ext uri="{28A0092B-C50C-407E-A947-70E740481C1C}">
                <a14:useLocalDpi xmlns:a14="http://schemas.microsoft.com/office/drawing/2010/main" val="0"/>
              </a:ext>
            </a:extLst>
          </a:blip>
          <a:srcRect r="12286" b="16507"/>
          <a:stretch>
            <a:fillRect/>
          </a:stretch>
        </p:blipFill>
        <p:spPr bwMode="auto">
          <a:xfrm>
            <a:off x="5585387" y="2349500"/>
            <a:ext cx="6208712"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543220" y="458720"/>
            <a:ext cx="6662420" cy="664734"/>
          </a:xfrm>
          <a:prstGeom prst="rect">
            <a:avLst/>
          </a:prstGeom>
          <a:noFill/>
        </p:spPr>
        <p:txBody>
          <a:bodyPr wrap="square" rtlCol="0">
            <a:spAutoFit/>
          </a:bodyPr>
          <a:lstStyle/>
          <a:p>
            <a:pPr>
              <a:lnSpc>
                <a:spcPct val="150000"/>
              </a:lnSpc>
            </a:pPr>
            <a:r>
              <a:rPr lang="zh-CN" altLang="en-US" sz="2800" b="1" dirty="0">
                <a:solidFill>
                  <a:prstClr val="white"/>
                </a:solidFill>
                <a:latin typeface="黑体" panose="02010600030101010101" charset="-122"/>
                <a:ea typeface="黑体" panose="02010600030101010101" charset="-122"/>
                <a:cs typeface="黑体" panose="02010600030101010101" charset="-122"/>
              </a:rPr>
              <a:t>工作任务</a:t>
            </a:r>
            <a:r>
              <a:rPr lang="en-US" altLang="zh-CN" sz="2800" b="1" dirty="0">
                <a:solidFill>
                  <a:prstClr val="white"/>
                </a:solidFill>
                <a:latin typeface="黑体" panose="02010600030101010101" charset="-122"/>
                <a:ea typeface="黑体" panose="02010600030101010101" charset="-122"/>
                <a:cs typeface="黑体" panose="02010600030101010101" charset="-122"/>
              </a:rPr>
              <a:t>4</a:t>
            </a:r>
            <a:r>
              <a:rPr lang="zh-CN" altLang="en-US" sz="2800" b="1" dirty="0">
                <a:solidFill>
                  <a:prstClr val="white"/>
                </a:solidFill>
                <a:latin typeface="黑体" panose="02010600030101010101" charset="-122"/>
                <a:ea typeface="黑体" panose="02010600030101010101" charset="-122"/>
                <a:cs typeface="黑体" panose="02010600030101010101" charset="-122"/>
              </a:rPr>
              <a:t>：</a:t>
            </a:r>
            <a:r>
              <a:rPr lang="zh-CN" altLang="zh-CN" sz="2400" b="1" kern="100" dirty="0">
                <a:solidFill>
                  <a:schemeClr val="bg1"/>
                </a:solidFill>
                <a:effectLst/>
                <a:ea typeface="微软雅黑" panose="020B0503020204020204" pitchFamily="34" charset="-122"/>
                <a:cs typeface="微软雅黑" panose="020B0503020204020204" pitchFamily="34" charset="-122"/>
              </a:rPr>
              <a:t>分析计算机常见故障案例</a:t>
            </a:r>
            <a:endParaRPr lang="zh-CN" altLang="en-US" sz="2000" b="1" dirty="0">
              <a:solidFill>
                <a:schemeClr val="bg1"/>
              </a:solidFill>
              <a:latin typeface="华文隶书" panose="02010800040101010101" pitchFamily="2" charset="-122"/>
              <a:ea typeface="华文隶书" panose="02010800040101010101" pitchFamily="2" charset="-122"/>
              <a:cs typeface="Arial" panose="020B0604020202020204" pitchFamily="34" charset="0"/>
            </a:endParaRPr>
          </a:p>
        </p:txBody>
      </p:sp>
      <p:sp>
        <p:nvSpPr>
          <p:cNvPr id="2" name="文本框 1"/>
          <p:cNvSpPr txBox="1"/>
          <p:nvPr/>
        </p:nvSpPr>
        <p:spPr>
          <a:xfrm>
            <a:off x="665140" y="1641102"/>
            <a:ext cx="5881964" cy="1817292"/>
          </a:xfrm>
          <a:prstGeom prst="rect">
            <a:avLst/>
          </a:prstGeom>
          <a:noFill/>
        </p:spPr>
        <p:txBody>
          <a:bodyPr wrap="square" rtlCol="0">
            <a:spAutoFit/>
          </a:bodyPr>
          <a:lstStyle/>
          <a:p>
            <a:pPr algn="just">
              <a:lnSpc>
                <a:spcPts val="2500"/>
              </a:lnSpc>
              <a:spcBef>
                <a:spcPts val="600"/>
              </a:spcBef>
              <a:spcAft>
                <a:spcPts val="600"/>
              </a:spcAft>
            </a:pPr>
            <a:r>
              <a:rPr lang="en-US" altLang="zh-CN" sz="2000" kern="100" dirty="0">
                <a:solidFill>
                  <a:schemeClr val="bg1"/>
                </a:solidFill>
                <a:effectLst/>
                <a:latin typeface="+mn-ea"/>
                <a:cs typeface="微软雅黑" panose="020B0503020204020204" pitchFamily="34" charset="-122"/>
              </a:rPr>
              <a:t>5.17 </a:t>
            </a:r>
            <a:r>
              <a:rPr lang="zh-CN" altLang="zh-CN" sz="2000" kern="100" dirty="0">
                <a:solidFill>
                  <a:schemeClr val="bg1"/>
                </a:solidFill>
                <a:effectLst/>
                <a:latin typeface="+mn-ea"/>
                <a:cs typeface="微软雅黑" panose="020B0503020204020204" pitchFamily="34" charset="-122"/>
              </a:rPr>
              <a:t>台式计算机常见故障诊断分析案例</a:t>
            </a:r>
            <a:endParaRPr lang="en-US" altLang="zh-CN" sz="2000" kern="100" dirty="0">
              <a:solidFill>
                <a:schemeClr val="bg1"/>
              </a:solidFill>
              <a:effectLst/>
              <a:latin typeface="+mn-ea"/>
              <a:cs typeface="微软雅黑" panose="020B0503020204020204" pitchFamily="34" charset="-122"/>
            </a:endParaRPr>
          </a:p>
          <a:p>
            <a:pPr algn="just">
              <a:lnSpc>
                <a:spcPts val="2500"/>
              </a:lnSpc>
              <a:spcBef>
                <a:spcPts val="600"/>
              </a:spcBef>
              <a:spcAft>
                <a:spcPts val="600"/>
              </a:spcAft>
            </a:pPr>
            <a:r>
              <a:rPr lang="en-US" altLang="zh-CN" sz="2000" kern="100" dirty="0">
                <a:solidFill>
                  <a:schemeClr val="bg1"/>
                </a:solidFill>
                <a:effectLst/>
                <a:latin typeface="+mn-ea"/>
                <a:cs typeface="微软雅黑" panose="020B0503020204020204" pitchFamily="34" charset="-122"/>
              </a:rPr>
              <a:t>5.18 </a:t>
            </a:r>
            <a:r>
              <a:rPr lang="zh-CN" altLang="zh-CN" sz="2000" kern="100" dirty="0">
                <a:solidFill>
                  <a:schemeClr val="bg1"/>
                </a:solidFill>
                <a:effectLst/>
                <a:latin typeface="+mn-ea"/>
                <a:cs typeface="微软雅黑" panose="020B0503020204020204" pitchFamily="34" charset="-122"/>
              </a:rPr>
              <a:t>笔记本电脑常见故障诊断分析案例</a:t>
            </a:r>
            <a:endParaRPr lang="en-US" altLang="zh-CN" sz="2000" kern="100" dirty="0">
              <a:solidFill>
                <a:schemeClr val="bg1"/>
              </a:solidFill>
              <a:effectLst/>
              <a:latin typeface="+mn-ea"/>
              <a:cs typeface="微软雅黑" panose="020B0503020204020204" pitchFamily="34" charset="-122"/>
            </a:endParaRPr>
          </a:p>
          <a:p>
            <a:pPr algn="just">
              <a:lnSpc>
                <a:spcPts val="2500"/>
              </a:lnSpc>
              <a:spcBef>
                <a:spcPts val="600"/>
              </a:spcBef>
              <a:spcAft>
                <a:spcPts val="600"/>
              </a:spcAft>
            </a:pPr>
            <a:r>
              <a:rPr lang="zh-CN" altLang="zh-CN" sz="2000" kern="100" dirty="0">
                <a:solidFill>
                  <a:schemeClr val="bg1"/>
                </a:solidFill>
                <a:latin typeface="+mn-ea"/>
              </a:rPr>
              <a:t>【直通职场】</a:t>
            </a:r>
            <a:endParaRPr lang="en-US" altLang="zh-CN" sz="2000" kern="100" dirty="0">
              <a:solidFill>
                <a:schemeClr val="bg1"/>
              </a:solidFill>
              <a:latin typeface="+mn-ea"/>
            </a:endParaRPr>
          </a:p>
          <a:p>
            <a:pPr algn="just">
              <a:lnSpc>
                <a:spcPts val="2500"/>
              </a:lnSpc>
              <a:spcBef>
                <a:spcPts val="600"/>
              </a:spcBef>
              <a:spcAft>
                <a:spcPts val="600"/>
              </a:spcAft>
            </a:pPr>
            <a:r>
              <a:rPr lang="zh-CN" altLang="zh-CN" sz="2000" kern="100" dirty="0">
                <a:solidFill>
                  <a:schemeClr val="bg1"/>
                </a:solidFill>
                <a:latin typeface="+mn-ea"/>
              </a:rPr>
              <a:t>【知识拓展】</a:t>
            </a:r>
          </a:p>
        </p:txBody>
      </p:sp>
    </p:spTree>
    <p:extLst>
      <p:ext uri="{BB962C8B-B14F-4D97-AF65-F5344CB8AC3E}">
        <p14:creationId xmlns:p14="http://schemas.microsoft.com/office/powerpoint/2010/main" val="2213836943"/>
      </p:ext>
    </p:extLst>
  </p:cSld>
  <p:clrMapOvr>
    <a:masterClrMapping/>
  </p:clrMapOvr>
  <p:transition spd="slow">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81860"/>
            <a:ext cx="7008625" cy="645431"/>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spc="220" dirty="0">
                <a:latin typeface="微软雅黑" panose="020B0503020204020204" pitchFamily="34" charset="-122"/>
                <a:ea typeface="微软雅黑" panose="020B0503020204020204" pitchFamily="34" charset="-122"/>
              </a:rPr>
              <a:t>任务描述</a:t>
            </a:r>
          </a:p>
        </p:txBody>
      </p:sp>
      <p:sp>
        <p:nvSpPr>
          <p:cNvPr id="7" name="文本框 6">
            <a:extLst>
              <a:ext uri="{FF2B5EF4-FFF2-40B4-BE49-F238E27FC236}">
                <a16:creationId xmlns:a16="http://schemas.microsoft.com/office/drawing/2014/main" id="{0A0A3B55-5B86-4969-8BCC-5EAA7B11A8B7}"/>
              </a:ext>
            </a:extLst>
          </p:cNvPr>
          <p:cNvSpPr txBox="1"/>
          <p:nvPr/>
        </p:nvSpPr>
        <p:spPr>
          <a:xfrm>
            <a:off x="851137" y="982176"/>
            <a:ext cx="10633727" cy="2935547"/>
          </a:xfrm>
          <a:prstGeom prst="rect">
            <a:avLst/>
          </a:prstGeom>
          <a:noFill/>
        </p:spPr>
        <p:txBody>
          <a:bodyPr wrap="square">
            <a:spAutoFit/>
          </a:bodyPr>
          <a:lstStyle/>
          <a:p>
            <a:pPr algn="just">
              <a:lnSpc>
                <a:spcPct val="200000"/>
              </a:lnSpc>
            </a:pPr>
            <a:r>
              <a:rPr lang="en-US" altLang="zh-CN" kern="100" dirty="0">
                <a:effectLst/>
                <a:latin typeface="+mn-ea"/>
              </a:rPr>
              <a:t>       </a:t>
            </a:r>
            <a:r>
              <a:rPr lang="zh-CN" altLang="zh-CN" kern="100" dirty="0">
                <a:effectLst/>
                <a:latin typeface="+mn-ea"/>
              </a:rPr>
              <a:t>在现在科技发达的时代，计算机的广泛使用，如办公自动化、网络游戏、远程服务支持等，计算机在我们的日常生活、工作中已经不可或缺，它带给我们方便，提高了我们工作的效率。但是，只要是个东西就会出现故障，计算机也不例外。接下来就给大家介绍下计算机常见的故障案例。</a:t>
            </a:r>
          </a:p>
        </p:txBody>
      </p:sp>
    </p:spTree>
    <p:custDataLst>
      <p:tags r:id="rId1"/>
    </p:custDataLst>
    <p:extLst>
      <p:ext uri="{BB962C8B-B14F-4D97-AF65-F5344CB8AC3E}">
        <p14:creationId xmlns:p14="http://schemas.microsoft.com/office/powerpoint/2010/main" val="1218919467"/>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81860"/>
            <a:ext cx="7008625" cy="645431"/>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spc="220" dirty="0">
                <a:latin typeface="微软雅黑" panose="020B0503020204020204" pitchFamily="34" charset="-122"/>
                <a:ea typeface="微软雅黑" panose="020B0503020204020204" pitchFamily="34" charset="-122"/>
              </a:rPr>
              <a:t>任务清单：</a:t>
            </a:r>
            <a:r>
              <a:rPr lang="zh-CN" altLang="zh-CN" kern="100" dirty="0">
                <a:effectLst/>
                <a:latin typeface="+mn-ea"/>
                <a:cs typeface="Times New Roman" panose="02020603050405020304" pitchFamily="18" charset="0"/>
              </a:rPr>
              <a:t>分析计算机常见故障案例</a:t>
            </a:r>
            <a:endParaRPr lang="zh-CN" altLang="en-US" sz="2800" b="1" spc="220" dirty="0">
              <a:latin typeface="+mn-ea"/>
            </a:endParaRPr>
          </a:p>
        </p:txBody>
      </p:sp>
      <p:graphicFrame>
        <p:nvGraphicFramePr>
          <p:cNvPr id="2" name="表格 1">
            <a:extLst>
              <a:ext uri="{FF2B5EF4-FFF2-40B4-BE49-F238E27FC236}">
                <a16:creationId xmlns:a16="http://schemas.microsoft.com/office/drawing/2014/main" id="{77D6D79E-AF0F-456E-8059-AE08DD270EC1}"/>
              </a:ext>
            </a:extLst>
          </p:cNvPr>
          <p:cNvGraphicFramePr>
            <a:graphicFrameLocks noGrp="1"/>
          </p:cNvGraphicFramePr>
          <p:nvPr>
            <p:extLst>
              <p:ext uri="{D42A27DB-BD31-4B8C-83A1-F6EECF244321}">
                <p14:modId xmlns:p14="http://schemas.microsoft.com/office/powerpoint/2010/main" val="1791551729"/>
              </p:ext>
            </p:extLst>
          </p:nvPr>
        </p:nvGraphicFramePr>
        <p:xfrm>
          <a:off x="1463040" y="1231392"/>
          <a:ext cx="9546336" cy="5033122"/>
        </p:xfrm>
        <a:graphic>
          <a:graphicData uri="http://schemas.openxmlformats.org/drawingml/2006/table">
            <a:tbl>
              <a:tblPr firstRow="1" firstCol="1" bandRow="1">
                <a:tableStyleId>{5C22544A-7EE6-4342-B048-85BDC9FD1C3A}</a:tableStyleId>
              </a:tblPr>
              <a:tblGrid>
                <a:gridCol w="1587988">
                  <a:extLst>
                    <a:ext uri="{9D8B030D-6E8A-4147-A177-3AD203B41FA5}">
                      <a16:colId xmlns:a16="http://schemas.microsoft.com/office/drawing/2014/main" val="3996519748"/>
                    </a:ext>
                  </a:extLst>
                </a:gridCol>
                <a:gridCol w="7958348">
                  <a:extLst>
                    <a:ext uri="{9D8B030D-6E8A-4147-A177-3AD203B41FA5}">
                      <a16:colId xmlns:a16="http://schemas.microsoft.com/office/drawing/2014/main" val="3758540159"/>
                    </a:ext>
                  </a:extLst>
                </a:gridCol>
              </a:tblGrid>
              <a:tr h="2169400">
                <a:tc>
                  <a:txBody>
                    <a:bodyPr/>
                    <a:lstStyle/>
                    <a:p>
                      <a:pPr algn="just"/>
                      <a:r>
                        <a:rPr lang="zh-CN" sz="2000" b="0" kern="0">
                          <a:solidFill>
                            <a:schemeClr val="tx1"/>
                          </a:solidFill>
                          <a:effectLst/>
                          <a:latin typeface="+mn-ea"/>
                          <a:ea typeface="+mn-ea"/>
                          <a:cs typeface="宋体" panose="02010600030101010101" pitchFamily="2" charset="-122"/>
                        </a:rPr>
                        <a:t>任务目标</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fontAlgn="ctr">
                        <a:tabLst>
                          <a:tab pos="1240155" algn="l"/>
                        </a:tabLst>
                      </a:pPr>
                      <a:r>
                        <a:rPr lang="zh-CN" sz="2000" b="0">
                          <a:solidFill>
                            <a:schemeClr val="tx1"/>
                          </a:solidFill>
                          <a:effectLst/>
                          <a:latin typeface="+mn-ea"/>
                          <a:ea typeface="+mn-ea"/>
                          <a:cs typeface="宋体" panose="02010600030101010101" pitchFamily="2" charset="-122"/>
                        </a:rPr>
                        <a:t>素质目标：</a:t>
                      </a:r>
                    </a:p>
                    <a:p>
                      <a:pPr indent="228600" algn="just"/>
                      <a:r>
                        <a:rPr lang="zh-CN" sz="2000" b="0" kern="0">
                          <a:solidFill>
                            <a:schemeClr val="tx1"/>
                          </a:solidFill>
                          <a:effectLst/>
                          <a:latin typeface="+mn-ea"/>
                          <a:ea typeface="+mn-ea"/>
                          <a:cs typeface="宋体" panose="02010600030101010101" pitchFamily="2" charset="-122"/>
                        </a:rPr>
                        <a:t>具有良好的心理素质和责任意识</a:t>
                      </a:r>
                      <a:endParaRPr lang="zh-CN" sz="2000" b="0" kern="100">
                        <a:solidFill>
                          <a:schemeClr val="tx1"/>
                        </a:solidFill>
                        <a:effectLst/>
                        <a:latin typeface="+mn-ea"/>
                        <a:ea typeface="+mn-ea"/>
                        <a:cs typeface="宋体" panose="02010600030101010101" pitchFamily="2" charset="-122"/>
                      </a:endParaRPr>
                    </a:p>
                    <a:p>
                      <a:pPr indent="228600" algn="just"/>
                      <a:r>
                        <a:rPr lang="zh-CN" sz="2000" b="0" kern="0">
                          <a:solidFill>
                            <a:schemeClr val="tx1"/>
                          </a:solidFill>
                          <a:effectLst/>
                          <a:latin typeface="+mn-ea"/>
                          <a:ea typeface="+mn-ea"/>
                          <a:cs typeface="宋体" panose="02010600030101010101" pitchFamily="2" charset="-122"/>
                        </a:rPr>
                        <a:t>养成较好的问题逻辑分析习惯</a:t>
                      </a:r>
                      <a:endParaRPr lang="zh-CN" sz="2000" b="0" kern="100">
                        <a:solidFill>
                          <a:schemeClr val="tx1"/>
                        </a:solidFill>
                        <a:effectLst/>
                        <a:latin typeface="+mn-ea"/>
                        <a:ea typeface="+mn-ea"/>
                        <a:cs typeface="宋体" panose="02010600030101010101" pitchFamily="2" charset="-122"/>
                      </a:endParaRPr>
                    </a:p>
                    <a:p>
                      <a:pPr fontAlgn="ctr">
                        <a:tabLst>
                          <a:tab pos="1240155" algn="l"/>
                        </a:tabLst>
                      </a:pPr>
                      <a:r>
                        <a:rPr lang="zh-CN" sz="2000" b="0">
                          <a:solidFill>
                            <a:schemeClr val="tx1"/>
                          </a:solidFill>
                          <a:effectLst/>
                          <a:latin typeface="+mn-ea"/>
                          <a:ea typeface="+mn-ea"/>
                          <a:cs typeface="宋体" panose="02010600030101010101" pitchFamily="2" charset="-122"/>
                        </a:rPr>
                        <a:t>知识目标： </a:t>
                      </a:r>
                    </a:p>
                    <a:p>
                      <a:pPr indent="228600" algn="just"/>
                      <a:r>
                        <a:rPr lang="zh-CN" sz="2000" b="0" kern="0">
                          <a:solidFill>
                            <a:schemeClr val="tx1"/>
                          </a:solidFill>
                          <a:effectLst/>
                          <a:latin typeface="+mn-ea"/>
                          <a:ea typeface="+mn-ea"/>
                          <a:cs typeface="宋体" panose="02010600030101010101" pitchFamily="2" charset="-122"/>
                        </a:rPr>
                        <a:t>掌握计算机常见故障的产生原因有哪些？</a:t>
                      </a:r>
                      <a:endParaRPr lang="zh-CN" sz="2000" b="0" kern="100">
                        <a:solidFill>
                          <a:schemeClr val="tx1"/>
                        </a:solidFill>
                        <a:effectLst/>
                        <a:latin typeface="+mn-ea"/>
                        <a:ea typeface="+mn-ea"/>
                        <a:cs typeface="宋体" panose="02010600030101010101" pitchFamily="2" charset="-122"/>
                      </a:endParaRPr>
                    </a:p>
                    <a:p>
                      <a:pPr indent="228600" algn="just"/>
                      <a:r>
                        <a:rPr lang="zh-CN" sz="2000" b="0" kern="0">
                          <a:solidFill>
                            <a:schemeClr val="tx1"/>
                          </a:solidFill>
                          <a:effectLst/>
                          <a:latin typeface="+mn-ea"/>
                          <a:ea typeface="+mn-ea"/>
                          <a:cs typeface="宋体" panose="02010600030101010101" pitchFamily="2" charset="-122"/>
                        </a:rPr>
                        <a:t>掌握计算机常见故障的基本处理方式方法</a:t>
                      </a:r>
                      <a:endParaRPr lang="zh-CN" sz="2000" b="0" kern="100">
                        <a:solidFill>
                          <a:schemeClr val="tx1"/>
                        </a:solidFill>
                        <a:effectLst/>
                        <a:latin typeface="+mn-ea"/>
                        <a:ea typeface="+mn-ea"/>
                        <a:cs typeface="宋体" panose="02010600030101010101" pitchFamily="2" charset="-122"/>
                      </a:endParaRPr>
                    </a:p>
                    <a:p>
                      <a:pPr algn="l" fontAlgn="ctr">
                        <a:tabLst>
                          <a:tab pos="1590675" algn="l"/>
                        </a:tabLst>
                      </a:pPr>
                      <a:r>
                        <a:rPr lang="zh-CN" sz="2000" b="0" kern="0">
                          <a:solidFill>
                            <a:schemeClr val="tx1"/>
                          </a:solidFill>
                          <a:effectLst/>
                          <a:latin typeface="+mn-ea"/>
                          <a:ea typeface="+mn-ea"/>
                          <a:cs typeface="宋体" panose="02010600030101010101" pitchFamily="2" charset="-122"/>
                        </a:rPr>
                        <a:t>能力目标： </a:t>
                      </a:r>
                      <a:endParaRPr lang="zh-CN" sz="2000" b="0" kern="100">
                        <a:solidFill>
                          <a:schemeClr val="tx1"/>
                        </a:solidFill>
                        <a:effectLst/>
                        <a:latin typeface="+mn-ea"/>
                        <a:ea typeface="+mn-ea"/>
                        <a:cs typeface="宋体" panose="02010600030101010101" pitchFamily="2" charset="-122"/>
                      </a:endParaRPr>
                    </a:p>
                    <a:p>
                      <a:pPr indent="228600" algn="just"/>
                      <a:r>
                        <a:rPr lang="zh-CN" sz="2000" b="0" kern="0">
                          <a:solidFill>
                            <a:schemeClr val="tx1"/>
                          </a:solidFill>
                          <a:effectLst/>
                          <a:latin typeface="+mn-ea"/>
                          <a:ea typeface="+mn-ea"/>
                          <a:cs typeface="宋体" panose="02010600030101010101" pitchFamily="2" charset="-122"/>
                        </a:rPr>
                        <a:t>能够独立灵活运用排除计算机故障，解决实际问题</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82270099"/>
                  </a:ext>
                </a:extLst>
              </a:tr>
              <a:tr h="1355875">
                <a:tc>
                  <a:txBody>
                    <a:bodyPr/>
                    <a:lstStyle/>
                    <a:p>
                      <a:pPr algn="just"/>
                      <a:r>
                        <a:rPr lang="zh-CN" sz="2000" b="0" kern="0">
                          <a:solidFill>
                            <a:schemeClr val="tx1"/>
                          </a:solidFill>
                          <a:effectLst/>
                          <a:latin typeface="+mn-ea"/>
                          <a:ea typeface="+mn-ea"/>
                          <a:cs typeface="宋体" panose="02010600030101010101" pitchFamily="2" charset="-122"/>
                        </a:rPr>
                        <a:t>任务重难点</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2000" b="0" kern="0">
                          <a:solidFill>
                            <a:schemeClr val="tx1"/>
                          </a:solidFill>
                          <a:effectLst/>
                          <a:latin typeface="+mn-ea"/>
                          <a:ea typeface="+mn-ea"/>
                          <a:cs typeface="宋体" panose="02010600030101010101" pitchFamily="2" charset="-122"/>
                        </a:rPr>
                        <a:t>重点：</a:t>
                      </a:r>
                      <a:endParaRPr lang="zh-CN" sz="2000" b="0" kern="100">
                        <a:solidFill>
                          <a:schemeClr val="tx1"/>
                        </a:solidFill>
                        <a:effectLst/>
                        <a:latin typeface="+mn-ea"/>
                        <a:ea typeface="+mn-ea"/>
                        <a:cs typeface="宋体" panose="02010600030101010101" pitchFamily="2" charset="-122"/>
                      </a:endParaRPr>
                    </a:p>
                    <a:p>
                      <a:pPr indent="228600" algn="just"/>
                      <a:r>
                        <a:rPr lang="zh-CN" sz="2000" b="0" kern="0">
                          <a:solidFill>
                            <a:schemeClr val="tx1"/>
                          </a:solidFill>
                          <a:effectLst/>
                          <a:latin typeface="+mn-ea"/>
                          <a:ea typeface="+mn-ea"/>
                          <a:cs typeface="宋体" panose="02010600030101010101" pitchFamily="2" charset="-122"/>
                        </a:rPr>
                        <a:t>掌握计算机常见故障的基本处理方式方法</a:t>
                      </a:r>
                      <a:endParaRPr lang="zh-CN" sz="2000" b="0" kern="100">
                        <a:solidFill>
                          <a:schemeClr val="tx1"/>
                        </a:solidFill>
                        <a:effectLst/>
                        <a:latin typeface="+mn-ea"/>
                        <a:ea typeface="+mn-ea"/>
                        <a:cs typeface="宋体" panose="02010600030101010101" pitchFamily="2" charset="-122"/>
                      </a:endParaRPr>
                    </a:p>
                    <a:p>
                      <a:pPr algn="just"/>
                      <a:r>
                        <a:rPr lang="zh-CN" sz="2000" b="0" kern="0">
                          <a:solidFill>
                            <a:schemeClr val="tx1"/>
                          </a:solidFill>
                          <a:effectLst/>
                          <a:latin typeface="+mn-ea"/>
                          <a:ea typeface="+mn-ea"/>
                          <a:cs typeface="宋体" panose="02010600030101010101" pitchFamily="2" charset="-122"/>
                        </a:rPr>
                        <a:t>难点：</a:t>
                      </a:r>
                      <a:endParaRPr lang="zh-CN" sz="2000" b="0" kern="100">
                        <a:solidFill>
                          <a:schemeClr val="tx1"/>
                        </a:solidFill>
                        <a:effectLst/>
                        <a:latin typeface="+mn-ea"/>
                        <a:ea typeface="+mn-ea"/>
                        <a:cs typeface="宋体" panose="02010600030101010101" pitchFamily="2" charset="-122"/>
                      </a:endParaRPr>
                    </a:p>
                    <a:p>
                      <a:pPr indent="228600" algn="just"/>
                      <a:r>
                        <a:rPr lang="zh-CN" sz="2000" b="0" kern="0">
                          <a:solidFill>
                            <a:schemeClr val="tx1"/>
                          </a:solidFill>
                          <a:effectLst/>
                          <a:latin typeface="+mn-ea"/>
                          <a:ea typeface="+mn-ea"/>
                          <a:cs typeface="宋体" panose="02010600030101010101" pitchFamily="2" charset="-122"/>
                        </a:rPr>
                        <a:t>独立灵活运用排除计算机故障，解决实际问题</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38524042"/>
                  </a:ext>
                </a:extLst>
              </a:tr>
              <a:tr h="271175">
                <a:tc>
                  <a:txBody>
                    <a:bodyPr/>
                    <a:lstStyle/>
                    <a:p>
                      <a:pPr algn="just"/>
                      <a:r>
                        <a:rPr lang="zh-CN" sz="2000" b="0" kern="0">
                          <a:solidFill>
                            <a:schemeClr val="tx1"/>
                          </a:solidFill>
                          <a:effectLst/>
                          <a:latin typeface="+mn-ea"/>
                          <a:ea typeface="+mn-ea"/>
                          <a:cs typeface="宋体" panose="02010600030101010101" pitchFamily="2" charset="-122"/>
                        </a:rPr>
                        <a:t>任务内容</a:t>
                      </a:r>
                      <a:r>
                        <a:rPr lang="en-US" sz="2000" b="0" kern="0">
                          <a:solidFill>
                            <a:schemeClr val="tx1"/>
                          </a:solidFill>
                          <a:effectLst/>
                          <a:latin typeface="+mn-ea"/>
                          <a:ea typeface="+mn-ea"/>
                          <a:cs typeface="宋体" panose="02010600030101010101" pitchFamily="2" charset="-122"/>
                        </a:rPr>
                        <a:t>*</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228600" algn="just"/>
                      <a:r>
                        <a:rPr lang="zh-CN" sz="2000" b="0" kern="0">
                          <a:solidFill>
                            <a:schemeClr val="tx1"/>
                          </a:solidFill>
                          <a:effectLst/>
                          <a:latin typeface="+mn-ea"/>
                          <a:ea typeface="+mn-ea"/>
                          <a:cs typeface="宋体" panose="02010600030101010101" pitchFamily="2" charset="-122"/>
                        </a:rPr>
                        <a:t>掌握计算机常见故障的产生原因及其处理的方式方法</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46574430"/>
                  </a:ext>
                </a:extLst>
              </a:tr>
              <a:tr h="370354">
                <a:tc>
                  <a:txBody>
                    <a:bodyPr/>
                    <a:lstStyle/>
                    <a:p>
                      <a:pPr algn="just"/>
                      <a:r>
                        <a:rPr lang="zh-CN" sz="2000" b="0" kern="0">
                          <a:solidFill>
                            <a:schemeClr val="tx1"/>
                          </a:solidFill>
                          <a:effectLst/>
                          <a:latin typeface="+mn-ea"/>
                          <a:ea typeface="+mn-ea"/>
                          <a:cs typeface="宋体" panose="02010600030101010101" pitchFamily="2" charset="-122"/>
                        </a:rPr>
                        <a:t>工具软件</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2000" b="0" kern="0">
                          <a:solidFill>
                            <a:schemeClr val="tx1"/>
                          </a:solidFill>
                          <a:effectLst/>
                          <a:latin typeface="+mn-ea"/>
                          <a:ea typeface="+mn-ea"/>
                          <a:cs typeface="宋体" panose="02010600030101010101" pitchFamily="2" charset="-122"/>
                        </a:rPr>
                        <a:t>万用表、螺丝刀、镊子、剪线钳等</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27333608"/>
                  </a:ext>
                </a:extLst>
              </a:tr>
              <a:tr h="563693">
                <a:tc>
                  <a:txBody>
                    <a:bodyPr/>
                    <a:lstStyle/>
                    <a:p>
                      <a:pPr algn="just"/>
                      <a:r>
                        <a:rPr lang="zh-CN" sz="2000" b="0" kern="0">
                          <a:solidFill>
                            <a:schemeClr val="tx1"/>
                          </a:solidFill>
                          <a:effectLst/>
                          <a:latin typeface="+mn-ea"/>
                          <a:ea typeface="+mn-ea"/>
                          <a:cs typeface="宋体" panose="02010600030101010101" pitchFamily="2" charset="-122"/>
                        </a:rPr>
                        <a:t>资源链接</a:t>
                      </a:r>
                      <a:endParaRPr lang="zh-CN" sz="2000" b="0" kern="10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2000" b="0" kern="100" dirty="0">
                          <a:solidFill>
                            <a:schemeClr val="tx1"/>
                          </a:solidFill>
                          <a:effectLst/>
                          <a:latin typeface="+mn-ea"/>
                          <a:ea typeface="+mn-ea"/>
                          <a:cs typeface="宋体" panose="02010600030101010101" pitchFamily="2" charset="-122"/>
                        </a:rPr>
                        <a:t>微课、图例、</a:t>
                      </a:r>
                      <a:r>
                        <a:rPr lang="en-US" sz="2000" b="0" kern="100" dirty="0">
                          <a:solidFill>
                            <a:schemeClr val="tx1"/>
                          </a:solidFill>
                          <a:effectLst/>
                          <a:latin typeface="+mn-ea"/>
                          <a:ea typeface="+mn-ea"/>
                          <a:cs typeface="宋体" panose="02010600030101010101" pitchFamily="2" charset="-122"/>
                        </a:rPr>
                        <a:t>PPT</a:t>
                      </a:r>
                      <a:r>
                        <a:rPr lang="zh-CN" sz="2000" b="0" kern="100" dirty="0">
                          <a:solidFill>
                            <a:schemeClr val="tx1"/>
                          </a:solidFill>
                          <a:effectLst/>
                          <a:latin typeface="+mn-ea"/>
                          <a:ea typeface="+mn-ea"/>
                          <a:cs typeface="宋体" panose="02010600030101010101" pitchFamily="2" charset="-122"/>
                        </a:rPr>
                        <a:t>课件、</a:t>
                      </a:r>
                      <a:r>
                        <a:rPr lang="zh-CN" sz="2000" b="0" kern="0" dirty="0">
                          <a:solidFill>
                            <a:schemeClr val="tx1"/>
                          </a:solidFill>
                          <a:effectLst/>
                          <a:latin typeface="+mn-ea"/>
                          <a:ea typeface="+mn-ea"/>
                          <a:cs typeface="宋体" panose="02010600030101010101" pitchFamily="2" charset="-122"/>
                        </a:rPr>
                        <a:t>网络搜索关键字、视频动画等。</a:t>
                      </a:r>
                      <a:r>
                        <a:rPr lang="en-US" sz="2000" b="0" kern="0" dirty="0">
                          <a:solidFill>
                            <a:schemeClr val="tx1"/>
                          </a:solidFill>
                          <a:effectLst/>
                          <a:latin typeface="+mn-ea"/>
                          <a:ea typeface="+mn-ea"/>
                          <a:cs typeface="宋体" panose="02010600030101010101" pitchFamily="2" charset="-122"/>
                        </a:rPr>
                        <a:t>  </a:t>
                      </a:r>
                      <a:endParaRPr lang="zh-CN" sz="2000" b="0" kern="100" dirty="0">
                        <a:solidFill>
                          <a:schemeClr val="tx1"/>
                        </a:solidFill>
                        <a:effectLst/>
                        <a:latin typeface="+mn-ea"/>
                        <a:ea typeface="+mn-ea"/>
                        <a:cs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07558934"/>
                  </a:ext>
                </a:extLst>
              </a:tr>
            </a:tbl>
          </a:graphicData>
        </a:graphic>
      </p:graphicFrame>
    </p:spTree>
    <p:custDataLst>
      <p:tags r:id="rId1"/>
    </p:custDataLst>
    <p:extLst>
      <p:ext uri="{BB962C8B-B14F-4D97-AF65-F5344CB8AC3E}">
        <p14:creationId xmlns:p14="http://schemas.microsoft.com/office/powerpoint/2010/main" val="1308682529"/>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知识链接</a:t>
            </a:r>
          </a:p>
        </p:txBody>
      </p:sp>
      <p:pic>
        <p:nvPicPr>
          <p:cNvPr id="6" name="图片 5">
            <a:extLst>
              <a:ext uri="{FF2B5EF4-FFF2-40B4-BE49-F238E27FC236}">
                <a16:creationId xmlns:a16="http://schemas.microsoft.com/office/drawing/2014/main" id="{773C0E52-9C05-4E12-BE31-7B3E596E9604}"/>
              </a:ext>
            </a:extLst>
          </p:cNvPr>
          <p:cNvPicPr>
            <a:picLocks noChangeAspect="1"/>
          </p:cNvPicPr>
          <p:nvPr/>
        </p:nvPicPr>
        <p:blipFill>
          <a:blip r:embed="rId3">
            <a:alphaModFix amt="50000"/>
          </a:blip>
          <a:stretch>
            <a:fillRect/>
          </a:stretch>
        </p:blipFill>
        <p:spPr>
          <a:xfrm>
            <a:off x="8705088" y="4085230"/>
            <a:ext cx="3483737" cy="2772770"/>
          </a:xfrm>
          <a:prstGeom prst="rect">
            <a:avLst/>
          </a:prstGeom>
        </p:spPr>
      </p:pic>
      <p:sp>
        <p:nvSpPr>
          <p:cNvPr id="7" name="文本框 6">
            <a:extLst>
              <a:ext uri="{FF2B5EF4-FFF2-40B4-BE49-F238E27FC236}">
                <a16:creationId xmlns:a16="http://schemas.microsoft.com/office/drawing/2014/main" id="{650987FC-027E-46E3-9ACF-0628B295C157}"/>
              </a:ext>
            </a:extLst>
          </p:cNvPr>
          <p:cNvSpPr txBox="1"/>
          <p:nvPr/>
        </p:nvSpPr>
        <p:spPr>
          <a:xfrm>
            <a:off x="1170432" y="1387587"/>
            <a:ext cx="6096000" cy="992708"/>
          </a:xfrm>
          <a:prstGeom prst="rect">
            <a:avLst/>
          </a:prstGeom>
          <a:noFill/>
        </p:spPr>
        <p:txBody>
          <a:bodyPr wrap="square">
            <a:spAutoFit/>
          </a:bodyPr>
          <a:lstStyle/>
          <a:p>
            <a:pPr algn="just">
              <a:lnSpc>
                <a:spcPts val="3000"/>
              </a:lnSpc>
              <a:spcBef>
                <a:spcPts val="600"/>
              </a:spcBef>
              <a:spcAft>
                <a:spcPts val="600"/>
              </a:spcAft>
            </a:pPr>
            <a:r>
              <a:rPr lang="en-US" altLang="zh-CN" sz="2400" kern="100" dirty="0">
                <a:effectLst/>
                <a:latin typeface="+mn-ea"/>
                <a:cs typeface="微软雅黑" panose="020B0503020204020204" pitchFamily="34" charset="-122"/>
              </a:rPr>
              <a:t>5.17 </a:t>
            </a:r>
            <a:r>
              <a:rPr lang="zh-CN" altLang="zh-CN" sz="2400" kern="100" dirty="0">
                <a:effectLst/>
                <a:latin typeface="+mn-ea"/>
                <a:cs typeface="微软雅黑" panose="020B0503020204020204" pitchFamily="34" charset="-122"/>
              </a:rPr>
              <a:t>台式计算机常见故障诊断分析案例</a:t>
            </a:r>
            <a:endParaRPr lang="en-US" altLang="zh-CN" sz="2400" kern="100" dirty="0">
              <a:effectLst/>
              <a:latin typeface="+mn-ea"/>
              <a:cs typeface="微软雅黑" panose="020B0503020204020204" pitchFamily="34" charset="-122"/>
            </a:endParaRPr>
          </a:p>
          <a:p>
            <a:pPr algn="just">
              <a:lnSpc>
                <a:spcPts val="3000"/>
              </a:lnSpc>
              <a:spcBef>
                <a:spcPts val="600"/>
              </a:spcBef>
              <a:spcAft>
                <a:spcPts val="600"/>
              </a:spcAft>
            </a:pPr>
            <a:r>
              <a:rPr lang="en-US" altLang="zh-CN" sz="2400" kern="100" dirty="0">
                <a:effectLst/>
                <a:latin typeface="+mn-ea"/>
                <a:cs typeface="微软雅黑" panose="020B0503020204020204" pitchFamily="34" charset="-122"/>
              </a:rPr>
              <a:t>5.18 </a:t>
            </a:r>
            <a:r>
              <a:rPr lang="zh-CN" altLang="zh-CN" sz="2400" kern="100" dirty="0">
                <a:effectLst/>
                <a:latin typeface="+mn-ea"/>
                <a:cs typeface="微软雅黑" panose="020B0503020204020204" pitchFamily="34" charset="-122"/>
              </a:rPr>
              <a:t>笔记本电脑常见故障诊断分析案例</a:t>
            </a:r>
            <a:endParaRPr lang="en-US" altLang="zh-CN" sz="2400" kern="100" dirty="0">
              <a:effectLst/>
              <a:latin typeface="+mn-ea"/>
              <a:cs typeface="微软雅黑" panose="020B0503020204020204" pitchFamily="34" charset="-122"/>
            </a:endParaRPr>
          </a:p>
        </p:txBody>
      </p:sp>
    </p:spTree>
    <p:extLst>
      <p:ext uri="{BB962C8B-B14F-4D97-AF65-F5344CB8AC3E}">
        <p14:creationId xmlns:p14="http://schemas.microsoft.com/office/powerpoint/2010/main" val="3916526236"/>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81860"/>
            <a:ext cx="8917178" cy="645431"/>
          </a:xfrm>
          <a:prstGeom prst="rect">
            <a:avLst/>
          </a:prstGeom>
          <a:noFill/>
        </p:spPr>
        <p:txBody>
          <a:bodyPr wrap="square" lIns="63483" tIns="25393" rIns="63483" bIns="25393" rtlCol="0" anchor="ctr" anchorCtr="0">
            <a:normAutofit fontScale="92500"/>
          </a:bodyPr>
          <a:lstStyle/>
          <a:p>
            <a:pPr marL="0" indent="0" algn="l">
              <a:lnSpc>
                <a:spcPct val="100000"/>
              </a:lnSpc>
              <a:spcBef>
                <a:spcPts val="0"/>
              </a:spcBef>
              <a:spcAft>
                <a:spcPts val="0"/>
              </a:spcAft>
              <a:buSzPct val="100000"/>
              <a:buNone/>
            </a:pPr>
            <a:r>
              <a:rPr lang="en-US" altLang="zh-CN" sz="2800" b="1" kern="100" dirty="0">
                <a:effectLst/>
                <a:ea typeface="微软雅黑" panose="020B0503020204020204" pitchFamily="34" charset="-122"/>
                <a:cs typeface="微软雅黑" panose="020B0503020204020204" pitchFamily="34" charset="-122"/>
              </a:rPr>
              <a:t>5.17 </a:t>
            </a:r>
            <a:r>
              <a:rPr lang="zh-CN" altLang="zh-CN" sz="2800" b="1" kern="100" dirty="0">
                <a:effectLst/>
                <a:ea typeface="微软雅黑" panose="020B0503020204020204" pitchFamily="34" charset="-122"/>
                <a:cs typeface="微软雅黑" panose="020B0503020204020204" pitchFamily="34" charset="-122"/>
              </a:rPr>
              <a:t>台式计算机常见故障诊断分析案例（部分案例仅供参考）</a:t>
            </a:r>
            <a:endParaRPr lang="zh-CN" altLang="en-US" sz="5400" b="1" spc="220" dirty="0">
              <a:latin typeface="微软雅黑" panose="020B0503020204020204" pitchFamily="34" charset="-122"/>
              <a:ea typeface="微软雅黑" panose="020B0503020204020204" pitchFamily="34" charset="-122"/>
            </a:endParaRPr>
          </a:p>
        </p:txBody>
      </p:sp>
      <p:graphicFrame>
        <p:nvGraphicFramePr>
          <p:cNvPr id="2" name="表格 1">
            <a:extLst>
              <a:ext uri="{FF2B5EF4-FFF2-40B4-BE49-F238E27FC236}">
                <a16:creationId xmlns:a16="http://schemas.microsoft.com/office/drawing/2014/main" id="{B153092E-DF60-4522-B682-901AA8187D72}"/>
              </a:ext>
            </a:extLst>
          </p:cNvPr>
          <p:cNvGraphicFramePr>
            <a:graphicFrameLocks noGrp="1"/>
          </p:cNvGraphicFramePr>
          <p:nvPr>
            <p:extLst>
              <p:ext uri="{D42A27DB-BD31-4B8C-83A1-F6EECF244321}">
                <p14:modId xmlns:p14="http://schemas.microsoft.com/office/powerpoint/2010/main" val="1361077823"/>
              </p:ext>
            </p:extLst>
          </p:nvPr>
        </p:nvGraphicFramePr>
        <p:xfrm>
          <a:off x="613895" y="851393"/>
          <a:ext cx="10961033" cy="5696242"/>
        </p:xfrm>
        <a:graphic>
          <a:graphicData uri="http://schemas.openxmlformats.org/drawingml/2006/table">
            <a:tbl>
              <a:tblPr firstRow="1" firstCol="1" bandRow="1">
                <a:tableStyleId>{5C22544A-7EE6-4342-B048-85BDC9FD1C3A}</a:tableStyleId>
              </a:tblPr>
              <a:tblGrid>
                <a:gridCol w="1001488">
                  <a:extLst>
                    <a:ext uri="{9D8B030D-6E8A-4147-A177-3AD203B41FA5}">
                      <a16:colId xmlns:a16="http://schemas.microsoft.com/office/drawing/2014/main" val="3502672145"/>
                    </a:ext>
                  </a:extLst>
                </a:gridCol>
                <a:gridCol w="2434281">
                  <a:extLst>
                    <a:ext uri="{9D8B030D-6E8A-4147-A177-3AD203B41FA5}">
                      <a16:colId xmlns:a16="http://schemas.microsoft.com/office/drawing/2014/main" val="18591686"/>
                    </a:ext>
                  </a:extLst>
                </a:gridCol>
                <a:gridCol w="3203752">
                  <a:extLst>
                    <a:ext uri="{9D8B030D-6E8A-4147-A177-3AD203B41FA5}">
                      <a16:colId xmlns:a16="http://schemas.microsoft.com/office/drawing/2014/main" val="4035512278"/>
                    </a:ext>
                  </a:extLst>
                </a:gridCol>
                <a:gridCol w="2257935">
                  <a:extLst>
                    <a:ext uri="{9D8B030D-6E8A-4147-A177-3AD203B41FA5}">
                      <a16:colId xmlns:a16="http://schemas.microsoft.com/office/drawing/2014/main" val="2520060819"/>
                    </a:ext>
                  </a:extLst>
                </a:gridCol>
                <a:gridCol w="2063577">
                  <a:extLst>
                    <a:ext uri="{9D8B030D-6E8A-4147-A177-3AD203B41FA5}">
                      <a16:colId xmlns:a16="http://schemas.microsoft.com/office/drawing/2014/main" val="905486267"/>
                    </a:ext>
                  </a:extLst>
                </a:gridCol>
              </a:tblGrid>
              <a:tr h="237955">
                <a:tc>
                  <a:txBody>
                    <a:bodyPr/>
                    <a:lstStyle/>
                    <a:p>
                      <a:pPr algn="ctr"/>
                      <a:r>
                        <a:rPr lang="zh-CN" sz="1400" kern="0" dirty="0">
                          <a:solidFill>
                            <a:schemeClr val="tx1"/>
                          </a:solidFill>
                          <a:effectLst/>
                          <a:latin typeface="+mn-ea"/>
                          <a:ea typeface="+mn-ea"/>
                        </a:rPr>
                        <a:t>部件</a:t>
                      </a:r>
                      <a:endParaRPr lang="zh-CN" sz="16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sz="1400" kern="0">
                          <a:solidFill>
                            <a:schemeClr val="tx1"/>
                          </a:solidFill>
                          <a:effectLst/>
                          <a:latin typeface="+mn-ea"/>
                          <a:ea typeface="+mn-ea"/>
                        </a:rPr>
                        <a:t>故障原因</a:t>
                      </a:r>
                      <a:endParaRPr lang="zh-CN" sz="16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sz="1400" kern="0">
                          <a:solidFill>
                            <a:schemeClr val="tx1"/>
                          </a:solidFill>
                          <a:effectLst/>
                          <a:latin typeface="+mn-ea"/>
                          <a:ea typeface="+mn-ea"/>
                        </a:rPr>
                        <a:t>常见故障现象</a:t>
                      </a:r>
                      <a:endParaRPr lang="zh-CN" sz="16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sz="1400" kern="0">
                          <a:solidFill>
                            <a:schemeClr val="tx1"/>
                          </a:solidFill>
                          <a:effectLst/>
                          <a:latin typeface="+mn-ea"/>
                          <a:ea typeface="+mn-ea"/>
                        </a:rPr>
                        <a:t>处理方案</a:t>
                      </a:r>
                      <a:endParaRPr lang="zh-CN" sz="16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sz="1400" kern="0" dirty="0">
                          <a:solidFill>
                            <a:schemeClr val="tx1"/>
                          </a:solidFill>
                          <a:effectLst/>
                          <a:latin typeface="+mn-ea"/>
                          <a:ea typeface="+mn-ea"/>
                        </a:rPr>
                        <a:t>注意事项</a:t>
                      </a:r>
                      <a:endParaRPr lang="zh-CN" sz="16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22255243"/>
                  </a:ext>
                </a:extLst>
              </a:tr>
              <a:tr h="305357">
                <a:tc rowSpan="4">
                  <a:txBody>
                    <a:bodyPr/>
                    <a:lstStyle/>
                    <a:p>
                      <a:pPr algn="ctr"/>
                      <a:r>
                        <a:rPr lang="zh-CN" sz="1050" kern="0" dirty="0">
                          <a:solidFill>
                            <a:schemeClr val="tx1"/>
                          </a:solidFill>
                          <a:effectLst/>
                          <a:latin typeface="+mn-ea"/>
                          <a:ea typeface="+mn-ea"/>
                        </a:rPr>
                        <a:t>主板</a:t>
                      </a:r>
                      <a:endParaRPr lang="zh-CN" sz="11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电子元器件虚焊或损坏、线路腐蚀断线、与外接部件不兼容不匹配</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不启动，不显示，死机，重启，蓝屏等各式各样的故障现象都可能与主板有关</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维修主板</a:t>
                      </a:r>
                      <a:endParaRPr lang="zh-CN" sz="1100" kern="100">
                        <a:solidFill>
                          <a:schemeClr val="tx1"/>
                        </a:solidFill>
                        <a:effectLst/>
                        <a:latin typeface="+mn-ea"/>
                        <a:ea typeface="+mn-ea"/>
                      </a:endParaRPr>
                    </a:p>
                    <a:p>
                      <a:pPr algn="just"/>
                      <a:r>
                        <a:rPr lang="zh-CN" sz="1050" kern="0">
                          <a:solidFill>
                            <a:schemeClr val="tx1"/>
                          </a:solidFill>
                          <a:effectLst/>
                          <a:latin typeface="+mn-ea"/>
                          <a:ea typeface="+mn-ea"/>
                        </a:rPr>
                        <a:t>更换主板</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切记确定主板以外的部件无故障后才做更换主板决定</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8853374"/>
                  </a:ext>
                </a:extLst>
              </a:tr>
              <a:tr h="381696">
                <a:tc vMerge="1">
                  <a:txBody>
                    <a:bodyPr/>
                    <a:lstStyle/>
                    <a:p>
                      <a:endParaRPr lang="zh-CN" altLang="en-US"/>
                    </a:p>
                  </a:txBody>
                  <a:tcPr/>
                </a:tc>
                <a:tc>
                  <a:txBody>
                    <a:bodyPr/>
                    <a:lstStyle/>
                    <a:p>
                      <a:pPr algn="just"/>
                      <a:r>
                        <a:rPr lang="zh-CN" sz="1050" kern="0">
                          <a:solidFill>
                            <a:schemeClr val="tx1"/>
                          </a:solidFill>
                          <a:effectLst/>
                          <a:latin typeface="+mn-ea"/>
                          <a:ea typeface="+mn-ea"/>
                        </a:rPr>
                        <a:t>主板</a:t>
                      </a:r>
                      <a:r>
                        <a:rPr lang="en-US" sz="1050" kern="0">
                          <a:solidFill>
                            <a:schemeClr val="tx1"/>
                          </a:solidFill>
                          <a:effectLst/>
                          <a:latin typeface="+mn-ea"/>
                          <a:ea typeface="+mn-ea"/>
                        </a:rPr>
                        <a:t>Cache</a:t>
                      </a:r>
                      <a:r>
                        <a:rPr lang="zh-CN" sz="1050" kern="0">
                          <a:solidFill>
                            <a:schemeClr val="tx1"/>
                          </a:solidFill>
                          <a:effectLst/>
                          <a:latin typeface="+mn-ea"/>
                          <a:ea typeface="+mn-ea"/>
                        </a:rPr>
                        <a:t>损坏</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无法安装应用软件或运行时易死机</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zh-CN" sz="1050" kern="0">
                          <a:solidFill>
                            <a:schemeClr val="tx1"/>
                          </a:solidFill>
                          <a:effectLst/>
                          <a:latin typeface="+mn-ea"/>
                          <a:ea typeface="+mn-ea"/>
                        </a:rPr>
                        <a:t>在</a:t>
                      </a:r>
                      <a:r>
                        <a:rPr lang="en-US" sz="1050" kern="0">
                          <a:solidFill>
                            <a:schemeClr val="tx1"/>
                          </a:solidFill>
                          <a:effectLst/>
                          <a:latin typeface="+mn-ea"/>
                          <a:ea typeface="+mn-ea"/>
                        </a:rPr>
                        <a:t>COMS</a:t>
                      </a:r>
                      <a:r>
                        <a:rPr lang="zh-CN" sz="1050" kern="0">
                          <a:solidFill>
                            <a:schemeClr val="tx1"/>
                          </a:solidFill>
                          <a:effectLst/>
                          <a:latin typeface="+mn-ea"/>
                          <a:ea typeface="+mn-ea"/>
                        </a:rPr>
                        <a:t>设置中将“</a:t>
                      </a:r>
                      <a:r>
                        <a:rPr lang="en-US" sz="1050" kern="0">
                          <a:solidFill>
                            <a:schemeClr val="tx1"/>
                          </a:solidFill>
                          <a:effectLst/>
                          <a:latin typeface="+mn-ea"/>
                          <a:ea typeface="+mn-ea"/>
                        </a:rPr>
                        <a:t>External Cache”</a:t>
                      </a:r>
                      <a:r>
                        <a:rPr lang="zh-CN" sz="1050" kern="0">
                          <a:solidFill>
                            <a:schemeClr val="tx1"/>
                          </a:solidFill>
                          <a:effectLst/>
                          <a:latin typeface="+mn-ea"/>
                          <a:ea typeface="+mn-ea"/>
                        </a:rPr>
                        <a:t>项为”</a:t>
                      </a:r>
                      <a:r>
                        <a:rPr lang="en-US" sz="1050" kern="0">
                          <a:solidFill>
                            <a:schemeClr val="tx1"/>
                          </a:solidFill>
                          <a:effectLst/>
                          <a:latin typeface="+mn-ea"/>
                          <a:ea typeface="+mn-ea"/>
                        </a:rPr>
                        <a:t>Disable”</a:t>
                      </a:r>
                      <a:r>
                        <a:rPr lang="zh-CN" sz="1050" kern="0">
                          <a:solidFill>
                            <a:schemeClr val="tx1"/>
                          </a:solidFill>
                          <a:effectLst/>
                          <a:latin typeface="+mn-ea"/>
                          <a:ea typeface="+mn-ea"/>
                        </a:rPr>
                        <a:t>即可</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050" kern="0">
                          <a:solidFill>
                            <a:schemeClr val="tx1"/>
                          </a:solidFill>
                          <a:effectLst/>
                          <a:latin typeface="+mn-ea"/>
                          <a:ea typeface="+mn-ea"/>
                        </a:rPr>
                        <a:t> </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76279810"/>
                  </a:ext>
                </a:extLst>
              </a:tr>
              <a:tr h="229018">
                <a:tc vMerge="1">
                  <a:txBody>
                    <a:bodyPr/>
                    <a:lstStyle/>
                    <a:p>
                      <a:endParaRPr lang="zh-CN" altLang="en-US"/>
                    </a:p>
                  </a:txBody>
                  <a:tcPr/>
                </a:tc>
                <a:tc>
                  <a:txBody>
                    <a:bodyPr/>
                    <a:lstStyle/>
                    <a:p>
                      <a:pPr algn="just"/>
                      <a:r>
                        <a:rPr lang="zh-CN" sz="1050" kern="0">
                          <a:solidFill>
                            <a:schemeClr val="tx1"/>
                          </a:solidFill>
                          <a:effectLst/>
                          <a:latin typeface="+mn-ea"/>
                          <a:ea typeface="+mn-ea"/>
                        </a:rPr>
                        <a:t>键盘接口异常</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开机自检时提示“</a:t>
                      </a:r>
                      <a:r>
                        <a:rPr lang="en-US" sz="1050" kern="0">
                          <a:solidFill>
                            <a:schemeClr val="tx1"/>
                          </a:solidFill>
                          <a:effectLst/>
                          <a:latin typeface="+mn-ea"/>
                          <a:ea typeface="+mn-ea"/>
                        </a:rPr>
                        <a:t>keyboard interface Error</a:t>
                      </a:r>
                      <a:r>
                        <a:rPr lang="zh-CN" sz="1050" kern="0">
                          <a:solidFill>
                            <a:schemeClr val="tx1"/>
                          </a:solidFill>
                          <a:effectLst/>
                          <a:latin typeface="+mn-ea"/>
                          <a:ea typeface="+mn-ea"/>
                        </a:rPr>
                        <a:t>”后死机</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维修键盘接口</a:t>
                      </a:r>
                      <a:endParaRPr lang="zh-CN" sz="1100" kern="100">
                        <a:solidFill>
                          <a:schemeClr val="tx1"/>
                        </a:solidFill>
                        <a:effectLst/>
                        <a:latin typeface="+mn-ea"/>
                        <a:ea typeface="+mn-ea"/>
                      </a:endParaRPr>
                    </a:p>
                    <a:p>
                      <a:pPr algn="just"/>
                      <a:r>
                        <a:rPr lang="zh-CN" sz="1050" kern="0">
                          <a:solidFill>
                            <a:schemeClr val="tx1"/>
                          </a:solidFill>
                          <a:effectLst/>
                          <a:latin typeface="+mn-ea"/>
                          <a:ea typeface="+mn-ea"/>
                        </a:rPr>
                        <a:t>更换主板</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050" kern="0">
                          <a:solidFill>
                            <a:schemeClr val="tx1"/>
                          </a:solidFill>
                          <a:effectLst/>
                          <a:latin typeface="+mn-ea"/>
                          <a:ea typeface="+mn-ea"/>
                        </a:rPr>
                        <a:t> </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51751195"/>
                  </a:ext>
                </a:extLst>
              </a:tr>
              <a:tr h="76339">
                <a:tc vMerge="1">
                  <a:txBody>
                    <a:bodyPr/>
                    <a:lstStyle/>
                    <a:p>
                      <a:endParaRPr lang="zh-CN" altLang="en-US"/>
                    </a:p>
                  </a:txBody>
                  <a:tcPr/>
                </a:tc>
                <a:tc>
                  <a:txBody>
                    <a:bodyPr/>
                    <a:lstStyle/>
                    <a:p>
                      <a:pPr algn="just"/>
                      <a:r>
                        <a:rPr lang="zh-CN" sz="1050" kern="0">
                          <a:solidFill>
                            <a:schemeClr val="tx1"/>
                          </a:solidFill>
                          <a:effectLst/>
                          <a:latin typeface="+mn-ea"/>
                          <a:ea typeface="+mn-ea"/>
                        </a:rPr>
                        <a:t>与驱动程序不兼容</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无法正常进入系统界面</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更新驱动程序</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050" kern="0">
                          <a:solidFill>
                            <a:schemeClr val="tx1"/>
                          </a:solidFill>
                          <a:effectLst/>
                          <a:latin typeface="+mn-ea"/>
                          <a:ea typeface="+mn-ea"/>
                        </a:rPr>
                        <a:t> </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84223635"/>
                  </a:ext>
                </a:extLst>
              </a:tr>
              <a:tr h="229018">
                <a:tc rowSpan="2">
                  <a:txBody>
                    <a:bodyPr/>
                    <a:lstStyle/>
                    <a:p>
                      <a:pPr algn="ctr"/>
                      <a:r>
                        <a:rPr lang="zh-CN" sz="1050" kern="0" dirty="0">
                          <a:solidFill>
                            <a:schemeClr val="tx1"/>
                          </a:solidFill>
                          <a:effectLst/>
                          <a:latin typeface="+mn-ea"/>
                          <a:ea typeface="+mn-ea"/>
                        </a:rPr>
                        <a:t>内存</a:t>
                      </a:r>
                      <a:endParaRPr lang="zh-CN" sz="11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内存条接触不良</a:t>
                      </a:r>
                      <a:endParaRPr lang="zh-CN" sz="1100" kern="100">
                        <a:solidFill>
                          <a:schemeClr val="tx1"/>
                        </a:solidFill>
                        <a:effectLst/>
                        <a:latin typeface="+mn-ea"/>
                        <a:ea typeface="+mn-ea"/>
                      </a:endParaRPr>
                    </a:p>
                    <a:p>
                      <a:pPr algn="just"/>
                      <a:r>
                        <a:rPr lang="zh-CN" sz="1050" kern="0">
                          <a:solidFill>
                            <a:schemeClr val="tx1"/>
                          </a:solidFill>
                          <a:effectLst/>
                          <a:latin typeface="+mn-ea"/>
                          <a:ea typeface="+mn-ea"/>
                        </a:rPr>
                        <a:t>内存条安装不到位</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主板不启动，无显示，报警声（</a:t>
                      </a:r>
                      <a:r>
                        <a:rPr lang="en-US" sz="1050" kern="0">
                          <a:solidFill>
                            <a:schemeClr val="tx1"/>
                          </a:solidFill>
                          <a:effectLst/>
                          <a:latin typeface="+mn-ea"/>
                          <a:ea typeface="+mn-ea"/>
                        </a:rPr>
                        <a:t>”</a:t>
                      </a:r>
                      <a:r>
                        <a:rPr lang="zh-CN" sz="1050" kern="0">
                          <a:solidFill>
                            <a:schemeClr val="tx1"/>
                          </a:solidFill>
                          <a:effectLst/>
                          <a:latin typeface="+mn-ea"/>
                          <a:ea typeface="+mn-ea"/>
                        </a:rPr>
                        <a:t>嘀嘀</a:t>
                      </a:r>
                      <a:r>
                        <a:rPr lang="en-US" sz="1050" kern="0">
                          <a:solidFill>
                            <a:schemeClr val="tx1"/>
                          </a:solidFill>
                          <a:effectLst/>
                          <a:latin typeface="+mn-ea"/>
                          <a:ea typeface="+mn-ea"/>
                        </a:rPr>
                        <a:t>”</a:t>
                      </a:r>
                      <a:r>
                        <a:rPr lang="zh-CN" sz="1050" kern="0">
                          <a:solidFill>
                            <a:schemeClr val="tx1"/>
                          </a:solidFill>
                          <a:effectLst/>
                          <a:latin typeface="+mn-ea"/>
                          <a:ea typeface="+mn-ea"/>
                        </a:rPr>
                        <a:t>叫个不停）</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擦拭金手指</a:t>
                      </a:r>
                      <a:endParaRPr lang="zh-CN" sz="1100" kern="100">
                        <a:solidFill>
                          <a:schemeClr val="tx1"/>
                        </a:solidFill>
                        <a:effectLst/>
                        <a:latin typeface="+mn-ea"/>
                        <a:ea typeface="+mn-ea"/>
                      </a:endParaRPr>
                    </a:p>
                    <a:p>
                      <a:pPr algn="just"/>
                      <a:r>
                        <a:rPr lang="zh-CN" sz="1050" kern="0">
                          <a:solidFill>
                            <a:schemeClr val="tx1"/>
                          </a:solidFill>
                          <a:effectLst/>
                          <a:latin typeface="+mn-ea"/>
                          <a:ea typeface="+mn-ea"/>
                        </a:rPr>
                        <a:t>正确安装内存条</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just"/>
                      <a:r>
                        <a:rPr lang="zh-CN" sz="1050" kern="0">
                          <a:solidFill>
                            <a:schemeClr val="tx1"/>
                          </a:solidFill>
                          <a:effectLst/>
                          <a:latin typeface="+mn-ea"/>
                          <a:ea typeface="+mn-ea"/>
                        </a:rPr>
                        <a:t>清洁内存插槽</a:t>
                      </a:r>
                      <a:endParaRPr lang="zh-CN" sz="1100" kern="100">
                        <a:solidFill>
                          <a:schemeClr val="tx1"/>
                        </a:solidFill>
                        <a:effectLst/>
                        <a:latin typeface="+mn-ea"/>
                        <a:ea typeface="+mn-ea"/>
                      </a:endParaRPr>
                    </a:p>
                    <a:p>
                      <a:pPr algn="just"/>
                      <a:r>
                        <a:rPr lang="zh-CN" sz="1050" kern="0">
                          <a:solidFill>
                            <a:schemeClr val="tx1"/>
                          </a:solidFill>
                          <a:effectLst/>
                          <a:latin typeface="+mn-ea"/>
                          <a:ea typeface="+mn-ea"/>
                        </a:rPr>
                        <a:t>安装时必须在断电的情况下进行</a:t>
                      </a:r>
                      <a:endParaRPr lang="zh-CN" sz="1100" kern="100">
                        <a:solidFill>
                          <a:schemeClr val="tx1"/>
                        </a:solidFill>
                        <a:effectLst/>
                        <a:latin typeface="+mn-ea"/>
                        <a:ea typeface="+mn-ea"/>
                      </a:endParaRPr>
                    </a:p>
                    <a:p>
                      <a:pPr algn="just"/>
                      <a:r>
                        <a:rPr lang="zh-CN" sz="1050" kern="0">
                          <a:solidFill>
                            <a:schemeClr val="tx1"/>
                          </a:solidFill>
                          <a:effectLst/>
                          <a:latin typeface="+mn-ea"/>
                          <a:ea typeface="+mn-ea"/>
                        </a:rPr>
                        <a:t>严格按照技术拆装规范安装内存条（垂直均匀用力）</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93285518"/>
                  </a:ext>
                </a:extLst>
              </a:tr>
              <a:tr h="381696">
                <a:tc vMerge="1">
                  <a:txBody>
                    <a:bodyPr/>
                    <a:lstStyle/>
                    <a:p>
                      <a:endParaRPr lang="zh-CN" altLang="en-US"/>
                    </a:p>
                  </a:txBody>
                  <a:tcPr/>
                </a:tc>
                <a:tc>
                  <a:txBody>
                    <a:bodyPr/>
                    <a:lstStyle/>
                    <a:p>
                      <a:pPr algn="just"/>
                      <a:r>
                        <a:rPr lang="zh-CN" sz="1050" kern="0" dirty="0">
                          <a:solidFill>
                            <a:schemeClr val="tx1"/>
                          </a:solidFill>
                          <a:effectLst/>
                          <a:latin typeface="+mn-ea"/>
                          <a:ea typeface="+mn-ea"/>
                        </a:rPr>
                        <a:t>无法识别（断针）</a:t>
                      </a:r>
                      <a:r>
                        <a:rPr lang="zh-CN" altLang="en-US" sz="1050" kern="0" dirty="0">
                          <a:solidFill>
                            <a:schemeClr val="tx1"/>
                          </a:solidFill>
                          <a:effectLst/>
                          <a:latin typeface="+mn-ea"/>
                          <a:ea typeface="+mn-ea"/>
                        </a:rPr>
                        <a:t>，</a:t>
                      </a:r>
                      <a:r>
                        <a:rPr lang="zh-CN" sz="1050" kern="0" dirty="0">
                          <a:solidFill>
                            <a:schemeClr val="tx1"/>
                          </a:solidFill>
                          <a:effectLst/>
                          <a:latin typeface="+mn-ea"/>
                          <a:ea typeface="+mn-ea"/>
                        </a:rPr>
                        <a:t>与主板不匹配</a:t>
                      </a:r>
                      <a:endParaRPr lang="zh-CN" sz="1100" kern="100" dirty="0">
                        <a:solidFill>
                          <a:schemeClr val="tx1"/>
                        </a:solidFill>
                        <a:effectLst/>
                        <a:latin typeface="+mn-ea"/>
                        <a:ea typeface="+mn-ea"/>
                      </a:endParaRPr>
                    </a:p>
                    <a:p>
                      <a:pPr algn="just"/>
                      <a:r>
                        <a:rPr lang="zh-CN" sz="1050" kern="0" dirty="0">
                          <a:solidFill>
                            <a:schemeClr val="tx1"/>
                          </a:solidFill>
                          <a:effectLst/>
                          <a:latin typeface="+mn-ea"/>
                          <a:ea typeface="+mn-ea"/>
                        </a:rPr>
                        <a:t>内存损坏</a:t>
                      </a:r>
                      <a:endParaRPr lang="zh-CN" sz="11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主板不启动，开机无显示，无报警声</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更换内存条</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a:p>
                  </a:txBody>
                  <a:tcPr/>
                </a:tc>
                <a:extLst>
                  <a:ext uri="{0D108BD9-81ED-4DB2-BD59-A6C34878D82A}">
                    <a16:rowId xmlns:a16="http://schemas.microsoft.com/office/drawing/2014/main" val="3760200724"/>
                  </a:ext>
                </a:extLst>
              </a:tr>
              <a:tr h="229018">
                <a:tc rowSpan="3">
                  <a:txBody>
                    <a:bodyPr/>
                    <a:lstStyle/>
                    <a:p>
                      <a:pPr algn="ctr"/>
                      <a:r>
                        <a:rPr lang="zh-CN" sz="1050" kern="0" dirty="0">
                          <a:solidFill>
                            <a:schemeClr val="tx1"/>
                          </a:solidFill>
                          <a:effectLst/>
                          <a:latin typeface="+mn-ea"/>
                          <a:ea typeface="+mn-ea"/>
                        </a:rPr>
                        <a:t>显卡</a:t>
                      </a:r>
                      <a:endParaRPr lang="zh-CN" sz="11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显卡接触不良</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主板不启动，无显示，显卡报警声（一长两短鸣叫）</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清洁显卡插槽</a:t>
                      </a:r>
                      <a:endParaRPr lang="zh-CN" sz="1100" kern="100">
                        <a:solidFill>
                          <a:schemeClr val="tx1"/>
                        </a:solidFill>
                        <a:effectLst/>
                        <a:latin typeface="+mn-ea"/>
                        <a:ea typeface="+mn-ea"/>
                      </a:endParaRPr>
                    </a:p>
                    <a:p>
                      <a:pPr algn="just"/>
                      <a:r>
                        <a:rPr lang="zh-CN" sz="1050" kern="0">
                          <a:solidFill>
                            <a:schemeClr val="tx1"/>
                          </a:solidFill>
                          <a:effectLst/>
                          <a:latin typeface="+mn-ea"/>
                          <a:ea typeface="+mn-ea"/>
                        </a:rPr>
                        <a:t>正确安装显卡</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algn="just"/>
                      <a:r>
                        <a:rPr lang="zh-CN" sz="1050" kern="0">
                          <a:solidFill>
                            <a:schemeClr val="tx1"/>
                          </a:solidFill>
                          <a:effectLst/>
                          <a:latin typeface="+mn-ea"/>
                          <a:ea typeface="+mn-ea"/>
                        </a:rPr>
                        <a:t>当显卡装在其它机器上显示正常则说明是与主板不兼容引起</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37028812"/>
                  </a:ext>
                </a:extLst>
              </a:tr>
              <a:tr h="229018">
                <a:tc vMerge="1">
                  <a:txBody>
                    <a:bodyPr/>
                    <a:lstStyle/>
                    <a:p>
                      <a:endParaRPr lang="zh-CN" altLang="en-US"/>
                    </a:p>
                  </a:txBody>
                  <a:tcPr/>
                </a:tc>
                <a:tc>
                  <a:txBody>
                    <a:bodyPr/>
                    <a:lstStyle/>
                    <a:p>
                      <a:pPr algn="just"/>
                      <a:r>
                        <a:rPr lang="zh-CN" sz="1050" kern="0">
                          <a:solidFill>
                            <a:schemeClr val="tx1"/>
                          </a:solidFill>
                          <a:effectLst/>
                          <a:latin typeface="+mn-ea"/>
                          <a:ea typeface="+mn-ea"/>
                        </a:rPr>
                        <a:t>显卡损坏或与主板不兼容</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开机后“嘀”一声自检通过，不显示图像，关机重启等现象</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更换显卡</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a:p>
                  </a:txBody>
                  <a:tcPr/>
                </a:tc>
                <a:extLst>
                  <a:ext uri="{0D108BD9-81ED-4DB2-BD59-A6C34878D82A}">
                    <a16:rowId xmlns:a16="http://schemas.microsoft.com/office/drawing/2014/main" val="531439758"/>
                  </a:ext>
                </a:extLst>
              </a:tr>
              <a:tr h="76339">
                <a:tc vMerge="1">
                  <a:txBody>
                    <a:bodyPr/>
                    <a:lstStyle/>
                    <a:p>
                      <a:endParaRPr lang="zh-CN" altLang="en-US"/>
                    </a:p>
                  </a:txBody>
                  <a:tcPr/>
                </a:tc>
                <a:tc>
                  <a:txBody>
                    <a:bodyPr/>
                    <a:lstStyle/>
                    <a:p>
                      <a:pPr algn="just"/>
                      <a:r>
                        <a:rPr lang="zh-CN" sz="1050" kern="0">
                          <a:solidFill>
                            <a:schemeClr val="tx1"/>
                          </a:solidFill>
                          <a:effectLst/>
                          <a:latin typeface="+mn-ea"/>
                          <a:ea typeface="+mn-ea"/>
                        </a:rPr>
                        <a:t>显示器与主板不兼容</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开机显示横纹或不显示</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更换显示器</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a:p>
                  </a:txBody>
                  <a:tcPr/>
                </a:tc>
                <a:extLst>
                  <a:ext uri="{0D108BD9-81ED-4DB2-BD59-A6C34878D82A}">
                    <a16:rowId xmlns:a16="http://schemas.microsoft.com/office/drawing/2014/main" val="3589861176"/>
                  </a:ext>
                </a:extLst>
              </a:tr>
              <a:tr h="534375">
                <a:tc>
                  <a:txBody>
                    <a:bodyPr/>
                    <a:lstStyle/>
                    <a:p>
                      <a:pPr algn="ctr"/>
                      <a:r>
                        <a:rPr lang="en-US" sz="1050" kern="0" dirty="0">
                          <a:solidFill>
                            <a:schemeClr val="tx1"/>
                          </a:solidFill>
                          <a:effectLst/>
                          <a:latin typeface="+mn-ea"/>
                          <a:ea typeface="+mn-ea"/>
                        </a:rPr>
                        <a:t>CPU</a:t>
                      </a:r>
                      <a:endParaRPr lang="zh-CN" sz="11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主板无供电</a:t>
                      </a:r>
                      <a:endParaRPr lang="zh-CN" sz="1100" kern="100">
                        <a:solidFill>
                          <a:schemeClr val="tx1"/>
                        </a:solidFill>
                        <a:effectLst/>
                        <a:latin typeface="+mn-ea"/>
                        <a:ea typeface="+mn-ea"/>
                      </a:endParaRPr>
                    </a:p>
                    <a:p>
                      <a:pPr algn="just"/>
                      <a:r>
                        <a:rPr lang="zh-CN" sz="1050" kern="0">
                          <a:solidFill>
                            <a:schemeClr val="tx1"/>
                          </a:solidFill>
                          <a:effectLst/>
                          <a:latin typeface="+mn-ea"/>
                          <a:ea typeface="+mn-ea"/>
                        </a:rPr>
                        <a:t>插座缺针或松动</a:t>
                      </a:r>
                      <a:endParaRPr lang="zh-CN" sz="1100" kern="100">
                        <a:solidFill>
                          <a:schemeClr val="tx1"/>
                        </a:solidFill>
                        <a:effectLst/>
                        <a:latin typeface="+mn-ea"/>
                        <a:ea typeface="+mn-ea"/>
                      </a:endParaRPr>
                    </a:p>
                    <a:p>
                      <a:pPr algn="just"/>
                      <a:r>
                        <a:rPr lang="zh-CN" sz="1050" kern="0">
                          <a:solidFill>
                            <a:schemeClr val="tx1"/>
                          </a:solidFill>
                          <a:effectLst/>
                          <a:latin typeface="+mn-ea"/>
                          <a:ea typeface="+mn-ea"/>
                        </a:rPr>
                        <a:t>风扇异常</a:t>
                      </a:r>
                      <a:endParaRPr lang="zh-CN" sz="1100" kern="100">
                        <a:solidFill>
                          <a:schemeClr val="tx1"/>
                        </a:solidFill>
                        <a:effectLst/>
                        <a:latin typeface="+mn-ea"/>
                        <a:ea typeface="+mn-ea"/>
                      </a:endParaRPr>
                    </a:p>
                    <a:p>
                      <a:pPr algn="just"/>
                      <a:r>
                        <a:rPr lang="zh-CN" sz="1050" kern="0">
                          <a:solidFill>
                            <a:schemeClr val="tx1"/>
                          </a:solidFill>
                          <a:effectLst/>
                          <a:latin typeface="+mn-ea"/>
                          <a:ea typeface="+mn-ea"/>
                        </a:rPr>
                        <a:t>频率设置不对</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主板不启动，开机无显示，无报警声</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dirty="0">
                          <a:solidFill>
                            <a:schemeClr val="tx1"/>
                          </a:solidFill>
                          <a:effectLst/>
                          <a:latin typeface="+mn-ea"/>
                          <a:ea typeface="+mn-ea"/>
                        </a:rPr>
                        <a:t>维修更换主板</a:t>
                      </a:r>
                      <a:endParaRPr lang="zh-CN" sz="1100" kern="100" dirty="0">
                        <a:solidFill>
                          <a:schemeClr val="tx1"/>
                        </a:solidFill>
                        <a:effectLst/>
                        <a:latin typeface="+mn-ea"/>
                        <a:ea typeface="+mn-ea"/>
                      </a:endParaRPr>
                    </a:p>
                    <a:p>
                      <a:pPr algn="just"/>
                      <a:r>
                        <a:rPr lang="zh-CN" sz="1050" kern="0" dirty="0">
                          <a:solidFill>
                            <a:schemeClr val="tx1"/>
                          </a:solidFill>
                          <a:effectLst/>
                          <a:latin typeface="+mn-ea"/>
                          <a:ea typeface="+mn-ea"/>
                        </a:rPr>
                        <a:t>调整插针</a:t>
                      </a:r>
                      <a:endParaRPr lang="zh-CN" sz="1100" kern="100" dirty="0">
                        <a:solidFill>
                          <a:schemeClr val="tx1"/>
                        </a:solidFill>
                        <a:effectLst/>
                        <a:latin typeface="+mn-ea"/>
                        <a:ea typeface="+mn-ea"/>
                      </a:endParaRPr>
                    </a:p>
                    <a:p>
                      <a:pPr algn="just"/>
                      <a:r>
                        <a:rPr lang="zh-CN" sz="1050" kern="0" dirty="0">
                          <a:solidFill>
                            <a:schemeClr val="tx1"/>
                          </a:solidFill>
                          <a:effectLst/>
                          <a:latin typeface="+mn-ea"/>
                          <a:ea typeface="+mn-ea"/>
                        </a:rPr>
                        <a:t>加固风扇安装</a:t>
                      </a:r>
                      <a:endParaRPr lang="zh-CN" sz="1100" kern="100" dirty="0">
                        <a:solidFill>
                          <a:schemeClr val="tx1"/>
                        </a:solidFill>
                        <a:effectLst/>
                        <a:latin typeface="+mn-ea"/>
                        <a:ea typeface="+mn-ea"/>
                      </a:endParaRPr>
                    </a:p>
                    <a:p>
                      <a:pPr algn="just"/>
                      <a:r>
                        <a:rPr lang="zh-CN" sz="1050" kern="0" dirty="0">
                          <a:solidFill>
                            <a:schemeClr val="tx1"/>
                          </a:solidFill>
                          <a:effectLst/>
                          <a:latin typeface="+mn-ea"/>
                          <a:ea typeface="+mn-ea"/>
                        </a:rPr>
                        <a:t>清除</a:t>
                      </a:r>
                      <a:r>
                        <a:rPr lang="en-US" sz="1050" kern="0" dirty="0">
                          <a:solidFill>
                            <a:schemeClr val="tx1"/>
                          </a:solidFill>
                          <a:effectLst/>
                          <a:latin typeface="+mn-ea"/>
                          <a:ea typeface="+mn-ea"/>
                        </a:rPr>
                        <a:t>CMOS</a:t>
                      </a:r>
                      <a:endParaRPr lang="zh-CN" sz="11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dirty="0">
                          <a:solidFill>
                            <a:schemeClr val="tx1"/>
                          </a:solidFill>
                          <a:effectLst/>
                          <a:latin typeface="+mn-ea"/>
                          <a:ea typeface="+mn-ea"/>
                        </a:rPr>
                        <a:t>清除</a:t>
                      </a:r>
                      <a:r>
                        <a:rPr lang="en-US" sz="1050" kern="0" dirty="0">
                          <a:solidFill>
                            <a:schemeClr val="tx1"/>
                          </a:solidFill>
                          <a:effectLst/>
                          <a:latin typeface="+mn-ea"/>
                          <a:ea typeface="+mn-ea"/>
                        </a:rPr>
                        <a:t>CMOS</a:t>
                      </a:r>
                      <a:r>
                        <a:rPr lang="zh-CN" sz="1050" kern="0" dirty="0">
                          <a:solidFill>
                            <a:schemeClr val="tx1"/>
                          </a:solidFill>
                          <a:effectLst/>
                          <a:latin typeface="+mn-ea"/>
                          <a:ea typeface="+mn-ea"/>
                        </a:rPr>
                        <a:t>除采用跳线方式外，还可将</a:t>
                      </a:r>
                      <a:r>
                        <a:rPr lang="en-US" sz="1050" kern="0" dirty="0">
                          <a:solidFill>
                            <a:schemeClr val="tx1"/>
                          </a:solidFill>
                          <a:effectLst/>
                          <a:latin typeface="+mn-ea"/>
                          <a:ea typeface="+mn-ea"/>
                        </a:rPr>
                        <a:t>CMOS</a:t>
                      </a:r>
                      <a:r>
                        <a:rPr lang="zh-CN" sz="1050" kern="0" dirty="0">
                          <a:solidFill>
                            <a:schemeClr val="tx1"/>
                          </a:solidFill>
                          <a:effectLst/>
                          <a:latin typeface="+mn-ea"/>
                          <a:ea typeface="+mn-ea"/>
                        </a:rPr>
                        <a:t>电池取下待机显示进入</a:t>
                      </a:r>
                      <a:r>
                        <a:rPr lang="en-US" sz="1050" kern="0" dirty="0">
                          <a:solidFill>
                            <a:schemeClr val="tx1"/>
                          </a:solidFill>
                          <a:effectLst/>
                          <a:latin typeface="+mn-ea"/>
                          <a:ea typeface="+mn-ea"/>
                        </a:rPr>
                        <a:t>CMOS</a:t>
                      </a:r>
                      <a:r>
                        <a:rPr lang="zh-CN" sz="1050" kern="0" dirty="0">
                          <a:solidFill>
                            <a:schemeClr val="tx1"/>
                          </a:solidFill>
                          <a:effectLst/>
                          <a:latin typeface="+mn-ea"/>
                          <a:ea typeface="+mn-ea"/>
                        </a:rPr>
                        <a:t>设置后关机，再装上电池即可</a:t>
                      </a:r>
                      <a:endParaRPr lang="zh-CN" sz="11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54600823"/>
                  </a:ext>
                </a:extLst>
              </a:tr>
              <a:tr h="152679">
                <a:tc>
                  <a:txBody>
                    <a:bodyPr/>
                    <a:lstStyle/>
                    <a:p>
                      <a:pPr algn="ctr"/>
                      <a:r>
                        <a:rPr lang="zh-CN" sz="1050" kern="0" dirty="0">
                          <a:solidFill>
                            <a:schemeClr val="tx1"/>
                          </a:solidFill>
                          <a:effectLst/>
                          <a:latin typeface="+mn-ea"/>
                          <a:ea typeface="+mn-ea"/>
                        </a:rPr>
                        <a:t>开关键</a:t>
                      </a:r>
                      <a:endParaRPr lang="zh-CN" sz="11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按键按下无法复位</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开机反复重启，或无法启动</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更换按键</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050" kern="0" dirty="0">
                          <a:solidFill>
                            <a:schemeClr val="tx1"/>
                          </a:solidFill>
                          <a:effectLst/>
                          <a:latin typeface="+mn-ea"/>
                          <a:ea typeface="+mn-ea"/>
                        </a:rPr>
                        <a:t> </a:t>
                      </a:r>
                      <a:endParaRPr lang="zh-CN" sz="11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80322341"/>
                  </a:ext>
                </a:extLst>
              </a:tr>
              <a:tr h="76339">
                <a:tc rowSpan="4">
                  <a:txBody>
                    <a:bodyPr/>
                    <a:lstStyle/>
                    <a:p>
                      <a:pPr algn="ctr"/>
                      <a:r>
                        <a:rPr lang="zh-CN" sz="1050" kern="0" dirty="0">
                          <a:solidFill>
                            <a:schemeClr val="tx1"/>
                          </a:solidFill>
                          <a:effectLst/>
                          <a:latin typeface="+mn-ea"/>
                          <a:ea typeface="+mn-ea"/>
                        </a:rPr>
                        <a:t>电源</a:t>
                      </a:r>
                      <a:endParaRPr lang="zh-CN" sz="11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just"/>
                      <a:r>
                        <a:rPr lang="zh-CN" sz="1050" kern="0">
                          <a:solidFill>
                            <a:schemeClr val="tx1"/>
                          </a:solidFill>
                          <a:effectLst/>
                          <a:latin typeface="+mn-ea"/>
                          <a:ea typeface="+mn-ea"/>
                        </a:rPr>
                        <a:t>电源输出不稳定</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开机几分钟后自动关机</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just"/>
                      <a:r>
                        <a:rPr lang="zh-CN" sz="1050" kern="0">
                          <a:solidFill>
                            <a:schemeClr val="tx1"/>
                          </a:solidFill>
                          <a:effectLst/>
                          <a:latin typeface="+mn-ea"/>
                          <a:ea typeface="+mn-ea"/>
                        </a:rPr>
                        <a:t>更换电源</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050" kern="0">
                          <a:solidFill>
                            <a:schemeClr val="tx1"/>
                          </a:solidFill>
                          <a:effectLst/>
                          <a:latin typeface="+mn-ea"/>
                          <a:ea typeface="+mn-ea"/>
                        </a:rPr>
                        <a:t> </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05034490"/>
                  </a:ext>
                </a:extLst>
              </a:tr>
              <a:tr h="229018">
                <a:tc vMerge="1">
                  <a:txBody>
                    <a:bodyPr/>
                    <a:lstStyle/>
                    <a:p>
                      <a:endParaRPr lang="zh-CN" altLang="en-US"/>
                    </a:p>
                  </a:txBody>
                  <a:tcPr/>
                </a:tc>
                <a:tc vMerge="1">
                  <a:txBody>
                    <a:bodyPr/>
                    <a:lstStyle/>
                    <a:p>
                      <a:endParaRPr lang="zh-CN" altLang="en-US"/>
                    </a:p>
                  </a:txBody>
                  <a:tcPr/>
                </a:tc>
                <a:tc>
                  <a:txBody>
                    <a:bodyPr/>
                    <a:lstStyle/>
                    <a:p>
                      <a:pPr algn="just"/>
                      <a:r>
                        <a:rPr lang="zh-CN" sz="1050" kern="0">
                          <a:solidFill>
                            <a:schemeClr val="tx1"/>
                          </a:solidFill>
                          <a:effectLst/>
                          <a:latin typeface="+mn-ea"/>
                          <a:ea typeface="+mn-ea"/>
                        </a:rPr>
                        <a:t>每次开机过程都会自动重启一次后才进入操作系统</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a:p>
                  </a:txBody>
                  <a:tcPr/>
                </a:tc>
                <a:tc>
                  <a:txBody>
                    <a:bodyPr/>
                    <a:lstStyle/>
                    <a:p>
                      <a:pPr algn="just"/>
                      <a:r>
                        <a:rPr lang="zh-CN" sz="1050" kern="0">
                          <a:solidFill>
                            <a:schemeClr val="tx1"/>
                          </a:solidFill>
                          <a:effectLst/>
                          <a:latin typeface="+mn-ea"/>
                          <a:ea typeface="+mn-ea"/>
                        </a:rPr>
                        <a:t>此现象也可能是主板故障引起</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15724670"/>
                  </a:ext>
                </a:extLst>
              </a:tr>
              <a:tr h="152679">
                <a:tc vMerge="1">
                  <a:txBody>
                    <a:bodyPr/>
                    <a:lstStyle/>
                    <a:p>
                      <a:endParaRPr lang="zh-CN" altLang="en-US"/>
                    </a:p>
                  </a:txBody>
                  <a:tcPr/>
                </a:tc>
                <a:tc>
                  <a:txBody>
                    <a:bodyPr/>
                    <a:lstStyle/>
                    <a:p>
                      <a:pPr algn="just"/>
                      <a:r>
                        <a:rPr lang="zh-CN" sz="1050" kern="0">
                          <a:solidFill>
                            <a:schemeClr val="tx1"/>
                          </a:solidFill>
                          <a:effectLst/>
                          <a:latin typeface="+mn-ea"/>
                          <a:ea typeface="+mn-ea"/>
                        </a:rPr>
                        <a:t>电源自动保护异常</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每次开机需把电源插头拔下再重插后才能启动</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dirty="0">
                          <a:solidFill>
                            <a:schemeClr val="tx1"/>
                          </a:solidFill>
                          <a:effectLst/>
                          <a:latin typeface="+mn-ea"/>
                          <a:ea typeface="+mn-ea"/>
                        </a:rPr>
                        <a:t>改善市电环境</a:t>
                      </a:r>
                      <a:endParaRPr lang="zh-CN" sz="1100" kern="100" dirty="0">
                        <a:solidFill>
                          <a:schemeClr val="tx1"/>
                        </a:solidFill>
                        <a:effectLst/>
                        <a:latin typeface="+mn-ea"/>
                        <a:ea typeface="+mn-ea"/>
                      </a:endParaRPr>
                    </a:p>
                    <a:p>
                      <a:pPr algn="just"/>
                      <a:r>
                        <a:rPr lang="zh-CN" sz="1050" kern="0" dirty="0">
                          <a:solidFill>
                            <a:schemeClr val="tx1"/>
                          </a:solidFill>
                          <a:effectLst/>
                          <a:latin typeface="+mn-ea"/>
                          <a:ea typeface="+mn-ea"/>
                        </a:rPr>
                        <a:t>更换电源</a:t>
                      </a:r>
                      <a:endParaRPr lang="zh-CN" sz="11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确保市电正常后才更换电源</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73150003"/>
                  </a:ext>
                </a:extLst>
              </a:tr>
              <a:tr h="152679">
                <a:tc vMerge="1">
                  <a:txBody>
                    <a:bodyPr/>
                    <a:lstStyle/>
                    <a:p>
                      <a:endParaRPr lang="zh-CN" altLang="en-US"/>
                    </a:p>
                  </a:txBody>
                  <a:tcPr/>
                </a:tc>
                <a:tc>
                  <a:txBody>
                    <a:bodyPr/>
                    <a:lstStyle/>
                    <a:p>
                      <a:pPr algn="just"/>
                      <a:r>
                        <a:rPr lang="zh-CN" sz="1050" kern="0">
                          <a:solidFill>
                            <a:schemeClr val="tx1"/>
                          </a:solidFill>
                          <a:effectLst/>
                          <a:latin typeface="+mn-ea"/>
                          <a:ea typeface="+mn-ea"/>
                        </a:rPr>
                        <a:t>系统对电源控制异常</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出现关机界面后以会自动重启</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安装系统补丁</a:t>
                      </a:r>
                      <a:endParaRPr lang="zh-CN" sz="1100" kern="100">
                        <a:solidFill>
                          <a:schemeClr val="tx1"/>
                        </a:solidFill>
                        <a:effectLst/>
                        <a:latin typeface="+mn-ea"/>
                        <a:ea typeface="+mn-ea"/>
                      </a:endParaRPr>
                    </a:p>
                    <a:p>
                      <a:pPr algn="just"/>
                      <a:r>
                        <a:rPr lang="zh-CN" sz="1050" kern="0">
                          <a:solidFill>
                            <a:schemeClr val="tx1"/>
                          </a:solidFill>
                          <a:effectLst/>
                          <a:latin typeface="+mn-ea"/>
                          <a:ea typeface="+mn-ea"/>
                        </a:rPr>
                        <a:t>重装系统</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050" kern="0">
                          <a:solidFill>
                            <a:schemeClr val="tx1"/>
                          </a:solidFill>
                          <a:effectLst/>
                          <a:latin typeface="+mn-ea"/>
                          <a:ea typeface="+mn-ea"/>
                        </a:rPr>
                        <a:t> </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50986607"/>
                  </a:ext>
                </a:extLst>
              </a:tr>
              <a:tr h="152679">
                <a:tc>
                  <a:txBody>
                    <a:bodyPr/>
                    <a:lstStyle/>
                    <a:p>
                      <a:pPr algn="ctr"/>
                      <a:r>
                        <a:rPr lang="en-US" sz="1050" kern="0">
                          <a:solidFill>
                            <a:schemeClr val="tx1"/>
                          </a:solidFill>
                          <a:effectLst/>
                          <a:latin typeface="+mn-ea"/>
                          <a:ea typeface="+mn-ea"/>
                        </a:rPr>
                        <a:t>BIOS</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受毒破坏，极易造成硬盘数据丢失</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主板不启动，开机无显示，无报警声</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重写</a:t>
                      </a:r>
                      <a:r>
                        <a:rPr lang="en-US" sz="1050" kern="0">
                          <a:solidFill>
                            <a:schemeClr val="tx1"/>
                          </a:solidFill>
                          <a:effectLst/>
                          <a:latin typeface="+mn-ea"/>
                          <a:ea typeface="+mn-ea"/>
                        </a:rPr>
                        <a:t>BIOS</a:t>
                      </a:r>
                      <a:r>
                        <a:rPr lang="zh-CN" sz="1050" kern="0">
                          <a:solidFill>
                            <a:schemeClr val="tx1"/>
                          </a:solidFill>
                          <a:effectLst/>
                          <a:latin typeface="+mn-ea"/>
                          <a:ea typeface="+mn-ea"/>
                        </a:rPr>
                        <a:t>程序更换主板</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050" kern="0">
                          <a:solidFill>
                            <a:schemeClr val="tx1"/>
                          </a:solidFill>
                          <a:effectLst/>
                          <a:latin typeface="+mn-ea"/>
                          <a:ea typeface="+mn-ea"/>
                        </a:rPr>
                        <a:t> </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4385483"/>
                  </a:ext>
                </a:extLst>
              </a:tr>
              <a:tr h="229018">
                <a:tc>
                  <a:txBody>
                    <a:bodyPr/>
                    <a:lstStyle/>
                    <a:p>
                      <a:pPr algn="ctr"/>
                      <a:r>
                        <a:rPr lang="en-US" sz="1050" kern="0" dirty="0">
                          <a:solidFill>
                            <a:schemeClr val="tx1"/>
                          </a:solidFill>
                          <a:effectLst/>
                          <a:latin typeface="+mn-ea"/>
                          <a:ea typeface="+mn-ea"/>
                        </a:rPr>
                        <a:t>CMOS</a:t>
                      </a:r>
                      <a:endParaRPr lang="zh-CN" sz="11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050" kern="0" dirty="0">
                          <a:solidFill>
                            <a:schemeClr val="tx1"/>
                          </a:solidFill>
                          <a:effectLst/>
                          <a:latin typeface="+mn-ea"/>
                          <a:ea typeface="+mn-ea"/>
                        </a:rPr>
                        <a:t>CMOS</a:t>
                      </a:r>
                      <a:r>
                        <a:rPr lang="zh-CN" sz="1050" kern="0" dirty="0">
                          <a:solidFill>
                            <a:schemeClr val="tx1"/>
                          </a:solidFill>
                          <a:effectLst/>
                          <a:latin typeface="+mn-ea"/>
                          <a:ea typeface="+mn-ea"/>
                        </a:rPr>
                        <a:t>电池电量低或损坏</a:t>
                      </a:r>
                      <a:endParaRPr lang="zh-CN" sz="1100" kern="100" dirty="0">
                        <a:solidFill>
                          <a:schemeClr val="tx1"/>
                        </a:solidFill>
                        <a:effectLst/>
                        <a:latin typeface="+mn-ea"/>
                        <a:ea typeface="+mn-ea"/>
                      </a:endParaRPr>
                    </a:p>
                    <a:p>
                      <a:pPr algn="just"/>
                      <a:r>
                        <a:rPr lang="en-US" sz="1050" kern="0" dirty="0">
                          <a:solidFill>
                            <a:schemeClr val="tx1"/>
                          </a:solidFill>
                          <a:effectLst/>
                          <a:latin typeface="+mn-ea"/>
                          <a:ea typeface="+mn-ea"/>
                        </a:rPr>
                        <a:t>CMOS</a:t>
                      </a:r>
                      <a:r>
                        <a:rPr lang="zh-CN" sz="1050" kern="0" dirty="0">
                          <a:solidFill>
                            <a:schemeClr val="tx1"/>
                          </a:solidFill>
                          <a:effectLst/>
                          <a:latin typeface="+mn-ea"/>
                          <a:ea typeface="+mn-ea"/>
                        </a:rPr>
                        <a:t>数据丢失或无法保存</a:t>
                      </a:r>
                      <a:endParaRPr lang="zh-CN" sz="11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dirty="0">
                          <a:solidFill>
                            <a:schemeClr val="tx1"/>
                          </a:solidFill>
                          <a:effectLst/>
                          <a:latin typeface="+mn-ea"/>
                          <a:ea typeface="+mn-ea"/>
                        </a:rPr>
                        <a:t>开机启动提示电量低</a:t>
                      </a:r>
                      <a:endParaRPr lang="zh-CN" sz="1100" kern="100" dirty="0">
                        <a:solidFill>
                          <a:schemeClr val="tx1"/>
                        </a:solidFill>
                        <a:effectLst/>
                        <a:latin typeface="+mn-ea"/>
                        <a:ea typeface="+mn-ea"/>
                      </a:endParaRPr>
                    </a:p>
                    <a:p>
                      <a:pPr algn="just"/>
                      <a:r>
                        <a:rPr lang="zh-CN" sz="1050" kern="0" dirty="0">
                          <a:solidFill>
                            <a:schemeClr val="tx1"/>
                          </a:solidFill>
                          <a:effectLst/>
                          <a:latin typeface="+mn-ea"/>
                          <a:ea typeface="+mn-ea"/>
                        </a:rPr>
                        <a:t>开机风扇转动但不启动</a:t>
                      </a:r>
                      <a:endParaRPr lang="zh-CN" sz="1100" kern="100" dirty="0">
                        <a:solidFill>
                          <a:schemeClr val="tx1"/>
                        </a:solidFill>
                        <a:effectLst/>
                        <a:latin typeface="+mn-ea"/>
                        <a:ea typeface="+mn-ea"/>
                      </a:endParaRPr>
                    </a:p>
                    <a:p>
                      <a:pPr algn="just"/>
                      <a:r>
                        <a:rPr lang="zh-CN" sz="1050" kern="0" dirty="0">
                          <a:solidFill>
                            <a:schemeClr val="tx1"/>
                          </a:solidFill>
                          <a:effectLst/>
                          <a:latin typeface="+mn-ea"/>
                          <a:ea typeface="+mn-ea"/>
                        </a:rPr>
                        <a:t>开机启动后易死机</a:t>
                      </a:r>
                      <a:endParaRPr lang="zh-CN" sz="11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dirty="0">
                          <a:solidFill>
                            <a:schemeClr val="tx1"/>
                          </a:solidFill>
                          <a:effectLst/>
                          <a:latin typeface="+mn-ea"/>
                          <a:ea typeface="+mn-ea"/>
                        </a:rPr>
                        <a:t>更换</a:t>
                      </a:r>
                      <a:r>
                        <a:rPr lang="en-US" sz="1050" kern="0" dirty="0">
                          <a:solidFill>
                            <a:schemeClr val="tx1"/>
                          </a:solidFill>
                          <a:effectLst/>
                          <a:latin typeface="+mn-ea"/>
                          <a:ea typeface="+mn-ea"/>
                        </a:rPr>
                        <a:t>CMOS</a:t>
                      </a:r>
                      <a:r>
                        <a:rPr lang="zh-CN" sz="1050" kern="0" dirty="0">
                          <a:solidFill>
                            <a:schemeClr val="tx1"/>
                          </a:solidFill>
                          <a:effectLst/>
                          <a:latin typeface="+mn-ea"/>
                          <a:ea typeface="+mn-ea"/>
                        </a:rPr>
                        <a:t>电池</a:t>
                      </a:r>
                      <a:endParaRPr lang="zh-CN" sz="11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050" kern="0" dirty="0">
                          <a:solidFill>
                            <a:schemeClr val="tx1"/>
                          </a:solidFill>
                          <a:effectLst/>
                          <a:latin typeface="+mn-ea"/>
                          <a:ea typeface="+mn-ea"/>
                        </a:rPr>
                        <a:t> </a:t>
                      </a:r>
                      <a:endParaRPr lang="zh-CN" sz="11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40010230"/>
                  </a:ext>
                </a:extLst>
              </a:tr>
              <a:tr h="305357">
                <a:tc>
                  <a:txBody>
                    <a:bodyPr/>
                    <a:lstStyle/>
                    <a:p>
                      <a:pPr algn="ctr"/>
                      <a:r>
                        <a:rPr lang="zh-CN" sz="1050" kern="0" dirty="0">
                          <a:solidFill>
                            <a:schemeClr val="tx1"/>
                          </a:solidFill>
                          <a:effectLst/>
                          <a:latin typeface="+mn-ea"/>
                          <a:ea typeface="+mn-ea"/>
                        </a:rPr>
                        <a:t>温控失常</a:t>
                      </a:r>
                      <a:endParaRPr lang="zh-CN" sz="11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a:solidFill>
                            <a:schemeClr val="tx1"/>
                          </a:solidFill>
                          <a:effectLst/>
                          <a:latin typeface="+mn-ea"/>
                          <a:ea typeface="+mn-ea"/>
                        </a:rPr>
                        <a:t>主板温控安装异常或温控感应器损坏</a:t>
                      </a:r>
                      <a:endParaRPr lang="zh-CN" sz="1100" kern="10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dirty="0">
                          <a:solidFill>
                            <a:schemeClr val="tx1"/>
                          </a:solidFill>
                          <a:effectLst/>
                          <a:latin typeface="+mn-ea"/>
                          <a:ea typeface="+mn-ea"/>
                        </a:rPr>
                        <a:t>风扇狂转，蓝屏不显示</a:t>
                      </a:r>
                      <a:endParaRPr lang="zh-CN" sz="11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050" kern="0" dirty="0">
                          <a:solidFill>
                            <a:schemeClr val="tx1"/>
                          </a:solidFill>
                          <a:effectLst/>
                          <a:latin typeface="+mn-ea"/>
                          <a:ea typeface="+mn-ea"/>
                        </a:rPr>
                        <a:t>正确安装温控线</a:t>
                      </a:r>
                      <a:r>
                        <a:rPr lang="zh-CN" altLang="en-US" sz="1050" kern="0" dirty="0">
                          <a:solidFill>
                            <a:schemeClr val="tx1"/>
                          </a:solidFill>
                          <a:effectLst/>
                          <a:latin typeface="+mn-ea"/>
                          <a:ea typeface="+mn-ea"/>
                        </a:rPr>
                        <a:t>，</a:t>
                      </a:r>
                      <a:r>
                        <a:rPr lang="zh-CN" sz="1050" kern="0" dirty="0">
                          <a:solidFill>
                            <a:schemeClr val="tx1"/>
                          </a:solidFill>
                          <a:effectLst/>
                          <a:latin typeface="+mn-ea"/>
                          <a:ea typeface="+mn-ea"/>
                        </a:rPr>
                        <a:t>更换温控感应器</a:t>
                      </a:r>
                      <a:endParaRPr lang="zh-CN" sz="11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050" kern="0" dirty="0">
                          <a:solidFill>
                            <a:schemeClr val="tx1"/>
                          </a:solidFill>
                          <a:effectLst/>
                          <a:latin typeface="+mn-ea"/>
                          <a:ea typeface="+mn-ea"/>
                        </a:rPr>
                        <a:t> </a:t>
                      </a:r>
                      <a:endParaRPr lang="zh-CN" sz="1100" kern="100" dirty="0">
                        <a:solidFill>
                          <a:schemeClr val="tx1"/>
                        </a:solidFill>
                        <a:effectLst/>
                        <a:latin typeface="+mn-ea"/>
                        <a:ea typeface="+mn-ea"/>
                      </a:endParaRPr>
                    </a:p>
                  </a:txBody>
                  <a:tcPr marL="38170" marR="3817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82416377"/>
                  </a:ext>
                </a:extLst>
              </a:tr>
            </a:tbl>
          </a:graphicData>
        </a:graphic>
      </p:graphicFrame>
    </p:spTree>
    <p:custDataLst>
      <p:tags r:id="rId1"/>
    </p:custData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手动输入 11"/>
          <p:cNvSpPr/>
          <p:nvPr/>
        </p:nvSpPr>
        <p:spPr>
          <a:xfrm flipH="1" flipV="1">
            <a:off x="0" y="675896"/>
            <a:ext cx="12188826" cy="2237991"/>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 name="connsiteX0-151" fmla="*/ 49 w 10017"/>
              <a:gd name="connsiteY0-152" fmla="*/ 1128 h 10385"/>
              <a:gd name="connsiteX1-153" fmla="*/ 10017 w 10017"/>
              <a:gd name="connsiteY1-154" fmla="*/ 0 h 10385"/>
              <a:gd name="connsiteX2-155" fmla="*/ 10017 w 10017"/>
              <a:gd name="connsiteY2-156" fmla="*/ 10000 h 10385"/>
              <a:gd name="connsiteX3-157" fmla="*/ 1 w 10017"/>
              <a:gd name="connsiteY3-158" fmla="*/ 6662 h 10385"/>
              <a:gd name="connsiteX4-159" fmla="*/ 49 w 10017"/>
              <a:gd name="connsiteY4-160" fmla="*/ 1128 h 10385"/>
              <a:gd name="connsiteX0-161" fmla="*/ 0 w 10048"/>
              <a:gd name="connsiteY0-162" fmla="*/ 1212 h 10385"/>
              <a:gd name="connsiteX1-163" fmla="*/ 10048 w 10048"/>
              <a:gd name="connsiteY1-164" fmla="*/ 0 h 10385"/>
              <a:gd name="connsiteX2-165" fmla="*/ 10048 w 10048"/>
              <a:gd name="connsiteY2-166" fmla="*/ 10000 h 10385"/>
              <a:gd name="connsiteX3-167" fmla="*/ 32 w 10048"/>
              <a:gd name="connsiteY3-168" fmla="*/ 6662 h 10385"/>
              <a:gd name="connsiteX4-169" fmla="*/ 0 w 10048"/>
              <a:gd name="connsiteY4-170" fmla="*/ 1212 h 10385"/>
              <a:gd name="connsiteX0-171" fmla="*/ 0 w 10048"/>
              <a:gd name="connsiteY0-172" fmla="*/ 1212 h 10165"/>
              <a:gd name="connsiteX1-173" fmla="*/ 10048 w 10048"/>
              <a:gd name="connsiteY1-174" fmla="*/ 0 h 10165"/>
              <a:gd name="connsiteX2-175" fmla="*/ 10048 w 10048"/>
              <a:gd name="connsiteY2-176" fmla="*/ 10000 h 10165"/>
              <a:gd name="connsiteX3-177" fmla="*/ 64 w 10048"/>
              <a:gd name="connsiteY3-178" fmla="*/ 4648 h 10165"/>
              <a:gd name="connsiteX4-179" fmla="*/ 0 w 10048"/>
              <a:gd name="connsiteY4-180" fmla="*/ 1212 h 10165"/>
              <a:gd name="connsiteX0-181" fmla="*/ 0 w 10048"/>
              <a:gd name="connsiteY0-182" fmla="*/ 1212 h 10161"/>
              <a:gd name="connsiteX1-183" fmla="*/ 10048 w 10048"/>
              <a:gd name="connsiteY1-184" fmla="*/ 0 h 10161"/>
              <a:gd name="connsiteX2-185" fmla="*/ 10048 w 10048"/>
              <a:gd name="connsiteY2-186" fmla="*/ 10000 h 10161"/>
              <a:gd name="connsiteX3-187" fmla="*/ 16 w 10048"/>
              <a:gd name="connsiteY3-188" fmla="*/ 4564 h 10161"/>
              <a:gd name="connsiteX4-189" fmla="*/ 0 w 10048"/>
              <a:gd name="connsiteY4-190" fmla="*/ 1212 h 10161"/>
              <a:gd name="connsiteX0-191" fmla="*/ 0 w 10048"/>
              <a:gd name="connsiteY0-192" fmla="*/ 1212 h 10161"/>
              <a:gd name="connsiteX1-193" fmla="*/ 10048 w 10048"/>
              <a:gd name="connsiteY1-194" fmla="*/ 0 h 10161"/>
              <a:gd name="connsiteX2-195" fmla="*/ 10048 w 10048"/>
              <a:gd name="connsiteY2-196" fmla="*/ 10000 h 10161"/>
              <a:gd name="connsiteX3-197" fmla="*/ 16 w 10048"/>
              <a:gd name="connsiteY3-198" fmla="*/ 4564 h 10161"/>
              <a:gd name="connsiteX4-199" fmla="*/ 0 w 10048"/>
              <a:gd name="connsiteY4-200" fmla="*/ 1212 h 10161"/>
              <a:gd name="connsiteX0-201" fmla="*/ 0 w 10048"/>
              <a:gd name="connsiteY0-202" fmla="*/ 1212 h 11080"/>
              <a:gd name="connsiteX1-203" fmla="*/ 10048 w 10048"/>
              <a:gd name="connsiteY1-204" fmla="*/ 0 h 11080"/>
              <a:gd name="connsiteX2-205" fmla="*/ 10048 w 10048"/>
              <a:gd name="connsiteY2-206" fmla="*/ 10000 h 11080"/>
              <a:gd name="connsiteX3-207" fmla="*/ 16 w 10048"/>
              <a:gd name="connsiteY3-208" fmla="*/ 4564 h 11080"/>
              <a:gd name="connsiteX4-209" fmla="*/ 0 w 10048"/>
              <a:gd name="connsiteY4-210" fmla="*/ 1212 h 11080"/>
              <a:gd name="connsiteX0-211" fmla="*/ 0 w 10048"/>
              <a:gd name="connsiteY0-212" fmla="*/ 1464 h 11332"/>
              <a:gd name="connsiteX1-213" fmla="*/ 10048 w 10048"/>
              <a:gd name="connsiteY1-214" fmla="*/ 0 h 11332"/>
              <a:gd name="connsiteX2-215" fmla="*/ 10048 w 10048"/>
              <a:gd name="connsiteY2-216" fmla="*/ 10252 h 11332"/>
              <a:gd name="connsiteX3-217" fmla="*/ 16 w 10048"/>
              <a:gd name="connsiteY3-218" fmla="*/ 4816 h 11332"/>
              <a:gd name="connsiteX4-219" fmla="*/ 0 w 10048"/>
              <a:gd name="connsiteY4-220" fmla="*/ 1464 h 11332"/>
              <a:gd name="connsiteX0-221" fmla="*/ 0 w 10064"/>
              <a:gd name="connsiteY0-222" fmla="*/ 1800 h 11668"/>
              <a:gd name="connsiteX1-223" fmla="*/ 10064 w 10064"/>
              <a:gd name="connsiteY1-224" fmla="*/ 0 h 11668"/>
              <a:gd name="connsiteX2-225" fmla="*/ 10048 w 10064"/>
              <a:gd name="connsiteY2-226" fmla="*/ 10588 h 11668"/>
              <a:gd name="connsiteX3-227" fmla="*/ 16 w 10064"/>
              <a:gd name="connsiteY3-228" fmla="*/ 5152 h 11668"/>
              <a:gd name="connsiteX4-229" fmla="*/ 0 w 10064"/>
              <a:gd name="connsiteY4-230" fmla="*/ 1800 h 11668"/>
              <a:gd name="connsiteX0-231" fmla="*/ 49 w 10049"/>
              <a:gd name="connsiteY0-232" fmla="*/ 1297 h 11668"/>
              <a:gd name="connsiteX1-233" fmla="*/ 10049 w 10049"/>
              <a:gd name="connsiteY1-234" fmla="*/ 0 h 11668"/>
              <a:gd name="connsiteX2-235" fmla="*/ 10033 w 10049"/>
              <a:gd name="connsiteY2-236" fmla="*/ 10588 h 11668"/>
              <a:gd name="connsiteX3-237" fmla="*/ 1 w 10049"/>
              <a:gd name="connsiteY3-238" fmla="*/ 5152 h 11668"/>
              <a:gd name="connsiteX4-239" fmla="*/ 49 w 10049"/>
              <a:gd name="connsiteY4-240" fmla="*/ 1297 h 11668"/>
              <a:gd name="connsiteX0-241" fmla="*/ 0 w 10064"/>
              <a:gd name="connsiteY0-242" fmla="*/ 1213 h 11668"/>
              <a:gd name="connsiteX1-243" fmla="*/ 10064 w 10064"/>
              <a:gd name="connsiteY1-244" fmla="*/ 0 h 11668"/>
              <a:gd name="connsiteX2-245" fmla="*/ 10048 w 10064"/>
              <a:gd name="connsiteY2-246" fmla="*/ 10588 h 11668"/>
              <a:gd name="connsiteX3-247" fmla="*/ 16 w 10064"/>
              <a:gd name="connsiteY3-248" fmla="*/ 5152 h 11668"/>
              <a:gd name="connsiteX4-249" fmla="*/ 0 w 10064"/>
              <a:gd name="connsiteY4-250" fmla="*/ 1213 h 11668"/>
              <a:gd name="connsiteX0-251" fmla="*/ 0 w 10064"/>
              <a:gd name="connsiteY0-252" fmla="*/ 1213 h 11562"/>
              <a:gd name="connsiteX1-253" fmla="*/ 10064 w 10064"/>
              <a:gd name="connsiteY1-254" fmla="*/ 0 h 11562"/>
              <a:gd name="connsiteX2-255" fmla="*/ 10048 w 10064"/>
              <a:gd name="connsiteY2-256" fmla="*/ 10588 h 11562"/>
              <a:gd name="connsiteX3-257" fmla="*/ 16 w 10064"/>
              <a:gd name="connsiteY3-258" fmla="*/ 4313 h 11562"/>
              <a:gd name="connsiteX4-259" fmla="*/ 0 w 10064"/>
              <a:gd name="connsiteY4-260" fmla="*/ 1213 h 11562"/>
              <a:gd name="connsiteX0-261" fmla="*/ 0 w 10064"/>
              <a:gd name="connsiteY0-262" fmla="*/ 1213 h 11482"/>
              <a:gd name="connsiteX1-263" fmla="*/ 10064 w 10064"/>
              <a:gd name="connsiteY1-264" fmla="*/ 0 h 11482"/>
              <a:gd name="connsiteX2-265" fmla="*/ 10048 w 10064"/>
              <a:gd name="connsiteY2-266" fmla="*/ 10588 h 11482"/>
              <a:gd name="connsiteX3-267" fmla="*/ 16 w 10064"/>
              <a:gd name="connsiteY3-268" fmla="*/ 3558 h 11482"/>
              <a:gd name="connsiteX4-269" fmla="*/ 0 w 10064"/>
              <a:gd name="connsiteY4-270" fmla="*/ 1213 h 11482"/>
              <a:gd name="connsiteX0-271" fmla="*/ 0 w 10064"/>
              <a:gd name="connsiteY0-272" fmla="*/ 1213 h 11745"/>
              <a:gd name="connsiteX1-273" fmla="*/ 10064 w 10064"/>
              <a:gd name="connsiteY1-274" fmla="*/ 0 h 11745"/>
              <a:gd name="connsiteX2-275" fmla="*/ 10048 w 10064"/>
              <a:gd name="connsiteY2-276" fmla="*/ 10588 h 11745"/>
              <a:gd name="connsiteX3-277" fmla="*/ 16 w 10064"/>
              <a:gd name="connsiteY3-278" fmla="*/ 3558 h 11745"/>
              <a:gd name="connsiteX4-279" fmla="*/ 0 w 10064"/>
              <a:gd name="connsiteY4-280" fmla="*/ 1213 h 11745"/>
              <a:gd name="connsiteX0-281" fmla="*/ 0 w 10064"/>
              <a:gd name="connsiteY0-282" fmla="*/ 1213 h 11745"/>
              <a:gd name="connsiteX1-283" fmla="*/ 10064 w 10064"/>
              <a:gd name="connsiteY1-284" fmla="*/ 0 h 11745"/>
              <a:gd name="connsiteX2-285" fmla="*/ 10048 w 10064"/>
              <a:gd name="connsiteY2-286" fmla="*/ 10588 h 11745"/>
              <a:gd name="connsiteX3-287" fmla="*/ 16 w 10064"/>
              <a:gd name="connsiteY3-288" fmla="*/ 3558 h 11745"/>
              <a:gd name="connsiteX4-289" fmla="*/ 0 w 10064"/>
              <a:gd name="connsiteY4-290" fmla="*/ 1213 h 11745"/>
              <a:gd name="connsiteX0-291" fmla="*/ 0 w 10064"/>
              <a:gd name="connsiteY0-292" fmla="*/ 1213 h 11745"/>
              <a:gd name="connsiteX1-293" fmla="*/ 10064 w 10064"/>
              <a:gd name="connsiteY1-294" fmla="*/ 0 h 11745"/>
              <a:gd name="connsiteX2-295" fmla="*/ 10048 w 10064"/>
              <a:gd name="connsiteY2-296" fmla="*/ 10588 h 11745"/>
              <a:gd name="connsiteX3-297" fmla="*/ 16 w 10064"/>
              <a:gd name="connsiteY3-298" fmla="*/ 3558 h 11745"/>
              <a:gd name="connsiteX4-299" fmla="*/ 0 w 10064"/>
              <a:gd name="connsiteY4-300" fmla="*/ 1213 h 11745"/>
              <a:gd name="connsiteX0-301" fmla="*/ 0 w 10064"/>
              <a:gd name="connsiteY0-302" fmla="*/ 1213 h 11745"/>
              <a:gd name="connsiteX1-303" fmla="*/ 10064 w 10064"/>
              <a:gd name="connsiteY1-304" fmla="*/ 0 h 11745"/>
              <a:gd name="connsiteX2-305" fmla="*/ 10048 w 10064"/>
              <a:gd name="connsiteY2-306" fmla="*/ 10588 h 11745"/>
              <a:gd name="connsiteX3-307" fmla="*/ 16 w 10064"/>
              <a:gd name="connsiteY3-308" fmla="*/ 3558 h 11745"/>
              <a:gd name="connsiteX4-309" fmla="*/ 0 w 10064"/>
              <a:gd name="connsiteY4-310" fmla="*/ 1213 h 11745"/>
              <a:gd name="connsiteX0-311" fmla="*/ 0 w 10064"/>
              <a:gd name="connsiteY0-312" fmla="*/ 1213 h 11745"/>
              <a:gd name="connsiteX1-313" fmla="*/ 10064 w 10064"/>
              <a:gd name="connsiteY1-314" fmla="*/ 0 h 11745"/>
              <a:gd name="connsiteX2-315" fmla="*/ 10048 w 10064"/>
              <a:gd name="connsiteY2-316" fmla="*/ 10588 h 11745"/>
              <a:gd name="connsiteX3-317" fmla="*/ 16 w 10064"/>
              <a:gd name="connsiteY3-318" fmla="*/ 3558 h 11745"/>
              <a:gd name="connsiteX4-319" fmla="*/ 0 w 10064"/>
              <a:gd name="connsiteY4-320" fmla="*/ 1213 h 11745"/>
              <a:gd name="connsiteX0-321" fmla="*/ 0 w 10064"/>
              <a:gd name="connsiteY0-322" fmla="*/ 1213 h 11745"/>
              <a:gd name="connsiteX1-323" fmla="*/ 10064 w 10064"/>
              <a:gd name="connsiteY1-324" fmla="*/ 0 h 11745"/>
              <a:gd name="connsiteX2-325" fmla="*/ 10048 w 10064"/>
              <a:gd name="connsiteY2-326" fmla="*/ 10588 h 11745"/>
              <a:gd name="connsiteX3-327" fmla="*/ 16 w 10064"/>
              <a:gd name="connsiteY3-328" fmla="*/ 3558 h 11745"/>
              <a:gd name="connsiteX4-329" fmla="*/ 0 w 10064"/>
              <a:gd name="connsiteY4-330" fmla="*/ 1213 h 11745"/>
              <a:gd name="connsiteX0-331" fmla="*/ 0 w 10064"/>
              <a:gd name="connsiteY0-332" fmla="*/ 1213 h 11807"/>
              <a:gd name="connsiteX1-333" fmla="*/ 10064 w 10064"/>
              <a:gd name="connsiteY1-334" fmla="*/ 0 h 11807"/>
              <a:gd name="connsiteX2-335" fmla="*/ 10048 w 10064"/>
              <a:gd name="connsiteY2-336" fmla="*/ 10588 h 11807"/>
              <a:gd name="connsiteX3-337" fmla="*/ 16 w 10064"/>
              <a:gd name="connsiteY3-338" fmla="*/ 3950 h 11807"/>
              <a:gd name="connsiteX4-339" fmla="*/ 0 w 10064"/>
              <a:gd name="connsiteY4-340" fmla="*/ 1213 h 118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4" h="11807">
                <a:moveTo>
                  <a:pt x="0" y="1213"/>
                </a:moveTo>
                <a:cubicBezTo>
                  <a:pt x="3137" y="6746"/>
                  <a:pt x="8420" y="6737"/>
                  <a:pt x="10064" y="0"/>
                </a:cubicBezTo>
                <a:cubicBezTo>
                  <a:pt x="10059" y="3529"/>
                  <a:pt x="10053" y="7059"/>
                  <a:pt x="10048" y="10588"/>
                </a:cubicBezTo>
                <a:cubicBezTo>
                  <a:pt x="8313" y="13824"/>
                  <a:pt x="3005" y="10280"/>
                  <a:pt x="16" y="3950"/>
                </a:cubicBezTo>
                <a:cubicBezTo>
                  <a:pt x="11" y="2888"/>
                  <a:pt x="5" y="2275"/>
                  <a:pt x="0" y="1213"/>
                </a:cubicBezTo>
                <a:close/>
              </a:path>
            </a:pathLst>
          </a:custGeom>
          <a:gradFill flip="none" rotWithShape="1">
            <a:gsLst>
              <a:gs pos="0">
                <a:srgbClr val="811517"/>
              </a:gs>
              <a:gs pos="50000">
                <a:srgbClr val="DB2624"/>
              </a:gs>
              <a:gs pos="100000">
                <a:srgbClr val="811517"/>
              </a:gs>
            </a:gsLst>
            <a:path path="circle">
              <a:fillToRect l="100000" t="100000"/>
            </a:path>
            <a:tileRect r="-100000" b="-100000"/>
          </a:gra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sp>
        <p:nvSpPr>
          <p:cNvPr id="5" name="文本框 4"/>
          <p:cNvSpPr txBox="1"/>
          <p:nvPr/>
        </p:nvSpPr>
        <p:spPr>
          <a:xfrm>
            <a:off x="914273" y="903280"/>
            <a:ext cx="4674235" cy="1014730"/>
          </a:xfrm>
          <a:prstGeom prst="rect">
            <a:avLst/>
          </a:prstGeom>
          <a:noFill/>
        </p:spPr>
        <p:txBody>
          <a:bodyPr wrap="square" rtlCol="0">
            <a:spAutoFit/>
          </a:bodyPr>
          <a:lstStyle/>
          <a:p>
            <a:r>
              <a:rPr lang="zh-CN" altLang="en-US" sz="6000" dirty="0">
                <a:solidFill>
                  <a:prstClr val="white"/>
                </a:solidFill>
                <a:latin typeface="华文隶书" panose="02010800040101010101" pitchFamily="2" charset="-122"/>
                <a:ea typeface="华文隶书" panose="02010800040101010101" pitchFamily="2" charset="-122"/>
                <a:cs typeface="Arial" panose="020B0604020202020204" pitchFamily="34" charset="0"/>
              </a:rPr>
              <a:t>任务实施</a:t>
            </a:r>
          </a:p>
        </p:txBody>
      </p:sp>
      <p:sp>
        <p:nvSpPr>
          <p:cNvPr id="10" name="文本框 9">
            <a:extLst>
              <a:ext uri="{FF2B5EF4-FFF2-40B4-BE49-F238E27FC236}">
                <a16:creationId xmlns:a16="http://schemas.microsoft.com/office/drawing/2014/main" id="{9377CEBD-A0BF-46BE-80EA-9733DB4643F8}"/>
              </a:ext>
            </a:extLst>
          </p:cNvPr>
          <p:cNvSpPr txBox="1"/>
          <p:nvPr/>
        </p:nvSpPr>
        <p:spPr>
          <a:xfrm>
            <a:off x="469391" y="2668116"/>
            <a:ext cx="11412983" cy="1631216"/>
          </a:xfrm>
          <a:prstGeom prst="rect">
            <a:avLst/>
          </a:prstGeom>
          <a:noFill/>
        </p:spPr>
        <p:txBody>
          <a:bodyPr wrap="square">
            <a:spAutoFit/>
          </a:bodyPr>
          <a:lstStyle/>
          <a:p>
            <a:pPr indent="266700" algn="just"/>
            <a:r>
              <a:rPr lang="en-US" altLang="zh-CN" sz="2000" kern="100" dirty="0">
                <a:effectLst/>
                <a:latin typeface="+mn-ea"/>
              </a:rPr>
              <a:t>1.</a:t>
            </a:r>
            <a:r>
              <a:rPr lang="zh-CN" altLang="zh-CN" sz="2000" kern="100" dirty="0">
                <a:effectLst/>
                <a:latin typeface="+mn-ea"/>
              </a:rPr>
              <a:t>分工分组：</a:t>
            </a:r>
            <a:r>
              <a:rPr lang="en-US" altLang="zh-CN" sz="2000" kern="100" dirty="0">
                <a:effectLst/>
                <a:latin typeface="+mn-ea"/>
              </a:rPr>
              <a:t>2</a:t>
            </a:r>
            <a:r>
              <a:rPr lang="zh-CN" altLang="zh-CN" sz="2000" kern="100" dirty="0">
                <a:effectLst/>
                <a:latin typeface="+mn-ea"/>
              </a:rPr>
              <a:t>人</a:t>
            </a:r>
            <a:r>
              <a:rPr lang="en-US" altLang="zh-CN" sz="2000" kern="100" dirty="0">
                <a:effectLst/>
                <a:latin typeface="+mn-ea"/>
              </a:rPr>
              <a:t>1</a:t>
            </a:r>
            <a:r>
              <a:rPr lang="zh-CN" altLang="zh-CN" sz="2000" kern="100" dirty="0">
                <a:effectLst/>
                <a:latin typeface="+mn-ea"/>
              </a:rPr>
              <a:t>组进行演练，组内每人轮流完成一次场景演练，并做好诊断分析过程记录。</a:t>
            </a:r>
          </a:p>
          <a:p>
            <a:pPr indent="266700" algn="just"/>
            <a:r>
              <a:rPr lang="en-US" altLang="zh-CN" sz="2000" kern="100" dirty="0">
                <a:effectLst/>
                <a:latin typeface="+mn-ea"/>
              </a:rPr>
              <a:t>   A</a:t>
            </a:r>
            <a:r>
              <a:rPr lang="zh-CN" altLang="zh-CN" sz="2000" kern="100" dirty="0">
                <a:effectLst/>
                <a:latin typeface="+mn-ea"/>
              </a:rPr>
              <a:t>工程师：描述一种故障现象</a:t>
            </a:r>
          </a:p>
          <a:p>
            <a:pPr indent="266700" algn="just"/>
            <a:r>
              <a:rPr lang="en-US" altLang="zh-CN" sz="2000" kern="100" dirty="0">
                <a:effectLst/>
                <a:latin typeface="+mn-ea"/>
              </a:rPr>
              <a:t>   B</a:t>
            </a:r>
            <a:r>
              <a:rPr lang="zh-CN" altLang="zh-CN" sz="2000" kern="100" dirty="0">
                <a:effectLst/>
                <a:latin typeface="+mn-ea"/>
              </a:rPr>
              <a:t>工程师：根据此故障现象回答故障原因，并说出是属于哪一类故障？</a:t>
            </a:r>
          </a:p>
          <a:p>
            <a:pPr indent="266700" algn="just"/>
            <a:r>
              <a:rPr lang="en-US" altLang="zh-CN" sz="2000" kern="100" dirty="0">
                <a:effectLst/>
                <a:latin typeface="+mn-ea"/>
              </a:rPr>
              <a:t>2.</a:t>
            </a:r>
            <a:r>
              <a:rPr lang="zh-CN" altLang="zh-CN" sz="2000" kern="100" dirty="0">
                <a:effectLst/>
                <a:latin typeface="+mn-ea"/>
              </a:rPr>
              <a:t>按照技术规范进行面对面交互演练，</a:t>
            </a:r>
            <a:r>
              <a:rPr lang="en-US" altLang="zh-CN" sz="2000" kern="100" dirty="0">
                <a:effectLst/>
                <a:latin typeface="+mn-ea"/>
              </a:rPr>
              <a:t>10</a:t>
            </a:r>
            <a:r>
              <a:rPr lang="zh-CN" altLang="zh-CN" sz="2000" kern="100" dirty="0">
                <a:effectLst/>
                <a:latin typeface="+mn-ea"/>
              </a:rPr>
              <a:t>分钟内完成，提交结果记录表，根据记录结果互评。</a:t>
            </a:r>
          </a:p>
          <a:p>
            <a:pPr indent="266700" algn="just"/>
            <a:r>
              <a:rPr lang="en-US" altLang="zh-CN" sz="2000" kern="100" dirty="0">
                <a:effectLst/>
                <a:latin typeface="+mn-ea"/>
              </a:rPr>
              <a:t>3.</a:t>
            </a:r>
            <a:r>
              <a:rPr lang="zh-CN" altLang="zh-CN" sz="2000" kern="100" dirty="0">
                <a:effectLst/>
                <a:latin typeface="+mn-ea"/>
              </a:rPr>
              <a:t>填写表</a:t>
            </a:r>
            <a:r>
              <a:rPr lang="zh-CN" altLang="en-US" sz="2000" kern="100" dirty="0">
                <a:latin typeface="+mn-ea"/>
              </a:rPr>
              <a:t>格</a:t>
            </a:r>
            <a:r>
              <a:rPr lang="zh-CN" altLang="zh-CN" sz="2000" kern="100" dirty="0">
                <a:effectLst/>
                <a:latin typeface="+mn-ea"/>
              </a:rPr>
              <a:t>，记录故障诊断分析结果，完成实训报告。</a:t>
            </a:r>
          </a:p>
        </p:txBody>
      </p:sp>
      <p:graphicFrame>
        <p:nvGraphicFramePr>
          <p:cNvPr id="11" name="表格 10">
            <a:extLst>
              <a:ext uri="{FF2B5EF4-FFF2-40B4-BE49-F238E27FC236}">
                <a16:creationId xmlns:a16="http://schemas.microsoft.com/office/drawing/2014/main" id="{7375F978-B83D-4214-B79E-87A3F7E3AA07}"/>
              </a:ext>
            </a:extLst>
          </p:cNvPr>
          <p:cNvGraphicFramePr>
            <a:graphicFrameLocks noGrp="1"/>
          </p:cNvGraphicFramePr>
          <p:nvPr>
            <p:extLst>
              <p:ext uri="{D42A27DB-BD31-4B8C-83A1-F6EECF244321}">
                <p14:modId xmlns:p14="http://schemas.microsoft.com/office/powerpoint/2010/main" val="1546491024"/>
              </p:ext>
            </p:extLst>
          </p:nvPr>
        </p:nvGraphicFramePr>
        <p:xfrm>
          <a:off x="1025779" y="4495602"/>
          <a:ext cx="5960237" cy="2073260"/>
        </p:xfrm>
        <a:graphic>
          <a:graphicData uri="http://schemas.openxmlformats.org/drawingml/2006/table">
            <a:tbl>
              <a:tblPr firstRow="1" firstCol="1" bandRow="1">
                <a:tableStyleId>{5C22544A-7EE6-4342-B048-85BDC9FD1C3A}</a:tableStyleId>
              </a:tblPr>
              <a:tblGrid>
                <a:gridCol w="1709351">
                  <a:extLst>
                    <a:ext uri="{9D8B030D-6E8A-4147-A177-3AD203B41FA5}">
                      <a16:colId xmlns:a16="http://schemas.microsoft.com/office/drawing/2014/main" val="2835294344"/>
                    </a:ext>
                  </a:extLst>
                </a:gridCol>
                <a:gridCol w="2407950">
                  <a:extLst>
                    <a:ext uri="{9D8B030D-6E8A-4147-A177-3AD203B41FA5}">
                      <a16:colId xmlns:a16="http://schemas.microsoft.com/office/drawing/2014/main" val="2502089900"/>
                    </a:ext>
                  </a:extLst>
                </a:gridCol>
                <a:gridCol w="1842936">
                  <a:extLst>
                    <a:ext uri="{9D8B030D-6E8A-4147-A177-3AD203B41FA5}">
                      <a16:colId xmlns:a16="http://schemas.microsoft.com/office/drawing/2014/main" val="1427901507"/>
                    </a:ext>
                  </a:extLst>
                </a:gridCol>
              </a:tblGrid>
              <a:tr h="339896">
                <a:tc>
                  <a:txBody>
                    <a:bodyPr/>
                    <a:lstStyle/>
                    <a:p>
                      <a:pPr algn="ctr"/>
                      <a:r>
                        <a:rPr lang="zh-CN" sz="1200" kern="100">
                          <a:solidFill>
                            <a:schemeClr val="tx1"/>
                          </a:solidFill>
                          <a:effectLst/>
                          <a:latin typeface="+mn-ea"/>
                          <a:ea typeface="+mn-ea"/>
                        </a:rPr>
                        <a:t>故障现象</a:t>
                      </a:r>
                      <a:endParaRPr lang="zh-CN" sz="16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sz="1200" kern="100">
                          <a:solidFill>
                            <a:schemeClr val="tx1"/>
                          </a:solidFill>
                          <a:effectLst/>
                          <a:latin typeface="+mn-ea"/>
                          <a:ea typeface="+mn-ea"/>
                        </a:rPr>
                        <a:t>分析过程</a:t>
                      </a:r>
                      <a:endParaRPr lang="zh-CN" sz="16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sz="1200" kern="100">
                          <a:solidFill>
                            <a:schemeClr val="tx1"/>
                          </a:solidFill>
                          <a:effectLst/>
                          <a:latin typeface="+mn-ea"/>
                          <a:ea typeface="+mn-ea"/>
                        </a:rPr>
                        <a:t>结果</a:t>
                      </a:r>
                      <a:endParaRPr lang="zh-CN" sz="16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60270810"/>
                  </a:ext>
                </a:extLst>
              </a:tr>
              <a:tr h="339896">
                <a:tc>
                  <a:txBody>
                    <a:bodyPr/>
                    <a:lstStyle/>
                    <a:p>
                      <a:pPr algn="ctr"/>
                      <a:r>
                        <a:rPr lang="zh-CN" sz="1200" kern="100">
                          <a:solidFill>
                            <a:schemeClr val="tx1"/>
                          </a:solidFill>
                          <a:effectLst/>
                          <a:latin typeface="+mn-ea"/>
                          <a:ea typeface="+mn-ea"/>
                        </a:rPr>
                        <a:t>不加电</a:t>
                      </a:r>
                      <a:endParaRPr lang="zh-CN" sz="16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100">
                          <a:solidFill>
                            <a:schemeClr val="tx1"/>
                          </a:solidFill>
                          <a:effectLst/>
                          <a:latin typeface="+mn-ea"/>
                          <a:ea typeface="+mn-ea"/>
                        </a:rPr>
                        <a:t> </a:t>
                      </a:r>
                      <a:endParaRPr lang="zh-CN" sz="16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100">
                          <a:solidFill>
                            <a:schemeClr val="tx1"/>
                          </a:solidFill>
                          <a:effectLst/>
                          <a:latin typeface="+mn-ea"/>
                          <a:ea typeface="+mn-ea"/>
                        </a:rPr>
                        <a:t> </a:t>
                      </a:r>
                      <a:endParaRPr lang="zh-CN" sz="16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10287356"/>
                  </a:ext>
                </a:extLst>
              </a:tr>
              <a:tr h="356838">
                <a:tc>
                  <a:txBody>
                    <a:bodyPr/>
                    <a:lstStyle/>
                    <a:p>
                      <a:pPr algn="ctr"/>
                      <a:r>
                        <a:rPr lang="zh-CN" sz="1200" kern="100">
                          <a:solidFill>
                            <a:schemeClr val="tx1"/>
                          </a:solidFill>
                          <a:effectLst/>
                          <a:latin typeface="+mn-ea"/>
                          <a:ea typeface="+mn-ea"/>
                        </a:rPr>
                        <a:t>开机黑屏</a:t>
                      </a:r>
                      <a:endParaRPr lang="zh-CN" sz="16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100">
                          <a:solidFill>
                            <a:schemeClr val="tx1"/>
                          </a:solidFill>
                          <a:effectLst/>
                          <a:latin typeface="+mn-ea"/>
                          <a:ea typeface="+mn-ea"/>
                        </a:rPr>
                        <a:t> </a:t>
                      </a:r>
                      <a:endParaRPr lang="zh-CN" sz="16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100" dirty="0">
                          <a:solidFill>
                            <a:schemeClr val="tx1"/>
                          </a:solidFill>
                          <a:effectLst/>
                          <a:latin typeface="+mn-ea"/>
                          <a:ea typeface="+mn-ea"/>
                        </a:rPr>
                        <a:t> </a:t>
                      </a:r>
                      <a:endParaRPr lang="zh-CN" sz="1600" kern="100" dirty="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94117361"/>
                  </a:ext>
                </a:extLst>
              </a:tr>
              <a:tr h="339896">
                <a:tc>
                  <a:txBody>
                    <a:bodyPr/>
                    <a:lstStyle/>
                    <a:p>
                      <a:pPr algn="ctr"/>
                      <a:r>
                        <a:rPr lang="zh-CN" sz="1200" kern="100">
                          <a:solidFill>
                            <a:schemeClr val="tx1"/>
                          </a:solidFill>
                          <a:effectLst/>
                          <a:latin typeface="+mn-ea"/>
                          <a:ea typeface="+mn-ea"/>
                        </a:rPr>
                        <a:t>网络无法连接</a:t>
                      </a:r>
                      <a:endParaRPr lang="zh-CN" sz="16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100">
                          <a:solidFill>
                            <a:schemeClr val="tx1"/>
                          </a:solidFill>
                          <a:effectLst/>
                          <a:latin typeface="+mn-ea"/>
                          <a:ea typeface="+mn-ea"/>
                        </a:rPr>
                        <a:t> </a:t>
                      </a:r>
                      <a:endParaRPr lang="zh-CN" sz="16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100">
                          <a:solidFill>
                            <a:schemeClr val="tx1"/>
                          </a:solidFill>
                          <a:effectLst/>
                          <a:latin typeface="+mn-ea"/>
                          <a:ea typeface="+mn-ea"/>
                        </a:rPr>
                        <a:t> </a:t>
                      </a:r>
                      <a:endParaRPr lang="zh-CN" sz="16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20629957"/>
                  </a:ext>
                </a:extLst>
              </a:tr>
              <a:tr h="356838">
                <a:tc>
                  <a:txBody>
                    <a:bodyPr/>
                    <a:lstStyle/>
                    <a:p>
                      <a:pPr algn="ctr"/>
                      <a:r>
                        <a:rPr lang="zh-CN" sz="1200" kern="100">
                          <a:solidFill>
                            <a:schemeClr val="tx1"/>
                          </a:solidFill>
                          <a:effectLst/>
                          <a:latin typeface="+mn-ea"/>
                          <a:ea typeface="+mn-ea"/>
                        </a:rPr>
                        <a:t>开机后风扇狂转</a:t>
                      </a:r>
                      <a:endParaRPr lang="zh-CN" sz="16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100">
                          <a:solidFill>
                            <a:schemeClr val="tx1"/>
                          </a:solidFill>
                          <a:effectLst/>
                          <a:latin typeface="+mn-ea"/>
                          <a:ea typeface="+mn-ea"/>
                        </a:rPr>
                        <a:t> </a:t>
                      </a:r>
                      <a:endParaRPr lang="zh-CN" sz="16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100">
                          <a:solidFill>
                            <a:schemeClr val="tx1"/>
                          </a:solidFill>
                          <a:effectLst/>
                          <a:latin typeface="+mn-ea"/>
                          <a:ea typeface="+mn-ea"/>
                        </a:rPr>
                        <a:t> </a:t>
                      </a:r>
                      <a:endParaRPr lang="zh-CN" sz="16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85425381"/>
                  </a:ext>
                </a:extLst>
              </a:tr>
              <a:tr h="339896">
                <a:tc>
                  <a:txBody>
                    <a:bodyPr/>
                    <a:lstStyle/>
                    <a:p>
                      <a:pPr algn="ctr"/>
                      <a:r>
                        <a:rPr lang="zh-CN" sz="1200" kern="100">
                          <a:solidFill>
                            <a:schemeClr val="tx1"/>
                          </a:solidFill>
                          <a:effectLst/>
                          <a:latin typeface="+mn-ea"/>
                          <a:ea typeface="+mn-ea"/>
                        </a:rPr>
                        <a:t>无法识别硬盘操作系统</a:t>
                      </a:r>
                      <a:endParaRPr lang="zh-CN" sz="16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100">
                          <a:solidFill>
                            <a:schemeClr val="tx1"/>
                          </a:solidFill>
                          <a:effectLst/>
                          <a:latin typeface="+mn-ea"/>
                          <a:ea typeface="+mn-ea"/>
                        </a:rPr>
                        <a:t> </a:t>
                      </a:r>
                      <a:endParaRPr lang="zh-CN" sz="1600" kern="10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100" dirty="0">
                          <a:solidFill>
                            <a:schemeClr val="tx1"/>
                          </a:solidFill>
                          <a:effectLst/>
                          <a:latin typeface="+mn-ea"/>
                          <a:ea typeface="+mn-ea"/>
                        </a:rPr>
                        <a:t> </a:t>
                      </a:r>
                      <a:endParaRPr lang="zh-CN" sz="1600" kern="100" dirty="0">
                        <a:solidFill>
                          <a:schemeClr val="tx1"/>
                        </a:solidFill>
                        <a:effectLst/>
                        <a:latin typeface="+mn-ea"/>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35849630"/>
                  </a:ext>
                </a:extLst>
              </a:tr>
            </a:tbl>
          </a:graphicData>
        </a:graphic>
      </p:graphicFrame>
      <p:pic>
        <p:nvPicPr>
          <p:cNvPr id="12" name="图片 11">
            <a:extLst>
              <a:ext uri="{FF2B5EF4-FFF2-40B4-BE49-F238E27FC236}">
                <a16:creationId xmlns:a16="http://schemas.microsoft.com/office/drawing/2014/main" id="{59DD8782-3B04-46D7-AAEB-127C257E675F}"/>
              </a:ext>
            </a:extLst>
          </p:cNvPr>
          <p:cNvPicPr>
            <a:picLocks noChangeAspect="1"/>
          </p:cNvPicPr>
          <p:nvPr/>
        </p:nvPicPr>
        <p:blipFill>
          <a:blip r:embed="rId3">
            <a:alphaModFix amt="50000"/>
          </a:blip>
          <a:stretch>
            <a:fillRect/>
          </a:stretch>
        </p:blipFill>
        <p:spPr>
          <a:xfrm>
            <a:off x="8510016" y="4495602"/>
            <a:ext cx="3678809" cy="2362398"/>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9102530" cy="761802"/>
          </a:xfrm>
          <a:prstGeom prst="rect">
            <a:avLst/>
          </a:prstGeom>
          <a:noFill/>
        </p:spPr>
        <p:txBody>
          <a:bodyPr wrap="square" lIns="63483" tIns="25393" rIns="63483" bIns="25393" rtlCol="0" anchor="ctr" anchorCtr="0">
            <a:normAutofit fontScale="92500"/>
          </a:bodyPr>
          <a:lstStyle/>
          <a:p>
            <a:pPr marL="0" indent="0" algn="l">
              <a:lnSpc>
                <a:spcPct val="100000"/>
              </a:lnSpc>
              <a:spcBef>
                <a:spcPts val="0"/>
              </a:spcBef>
              <a:spcAft>
                <a:spcPts val="0"/>
              </a:spcAft>
              <a:buSzPct val="100000"/>
              <a:buNone/>
            </a:pPr>
            <a:r>
              <a:rPr lang="en-US" altLang="zh-CN" sz="2800" b="1" kern="100" dirty="0">
                <a:effectLst/>
                <a:ea typeface="微软雅黑" panose="020B0503020204020204" pitchFamily="34" charset="-122"/>
                <a:cs typeface="微软雅黑" panose="020B0503020204020204" pitchFamily="34" charset="-122"/>
              </a:rPr>
              <a:t>5.18 </a:t>
            </a:r>
            <a:r>
              <a:rPr lang="zh-CN" altLang="zh-CN" sz="2800" b="1" kern="100" dirty="0">
                <a:effectLst/>
                <a:ea typeface="微软雅黑" panose="020B0503020204020204" pitchFamily="34" charset="-122"/>
                <a:cs typeface="微软雅黑" panose="020B0503020204020204" pitchFamily="34" charset="-122"/>
              </a:rPr>
              <a:t>笔记本电脑常见故障诊断分析案例（部分案例仅供参考）</a:t>
            </a:r>
            <a:endParaRPr lang="zh-CN" altLang="en-US" sz="15500" b="1" spc="220" dirty="0">
              <a:latin typeface="微软雅黑" panose="020B0503020204020204" pitchFamily="34" charset="-122"/>
              <a:ea typeface="微软雅黑" panose="020B0503020204020204" pitchFamily="34" charset="-122"/>
            </a:endParaRPr>
          </a:p>
        </p:txBody>
      </p:sp>
      <p:graphicFrame>
        <p:nvGraphicFramePr>
          <p:cNvPr id="2" name="表格 1">
            <a:extLst>
              <a:ext uri="{FF2B5EF4-FFF2-40B4-BE49-F238E27FC236}">
                <a16:creationId xmlns:a16="http://schemas.microsoft.com/office/drawing/2014/main" id="{EE1AE350-17E5-45FE-B2BD-9D5A8C4CAEC5}"/>
              </a:ext>
            </a:extLst>
          </p:cNvPr>
          <p:cNvGraphicFramePr>
            <a:graphicFrameLocks noGrp="1"/>
          </p:cNvGraphicFramePr>
          <p:nvPr>
            <p:extLst>
              <p:ext uri="{D42A27DB-BD31-4B8C-83A1-F6EECF244321}">
                <p14:modId xmlns:p14="http://schemas.microsoft.com/office/powerpoint/2010/main" val="2100127433"/>
              </p:ext>
            </p:extLst>
          </p:nvPr>
        </p:nvGraphicFramePr>
        <p:xfrm>
          <a:off x="685260" y="913636"/>
          <a:ext cx="10818881" cy="5554846"/>
        </p:xfrm>
        <a:graphic>
          <a:graphicData uri="http://schemas.openxmlformats.org/drawingml/2006/table">
            <a:tbl>
              <a:tblPr firstRow="1" firstCol="1" bandRow="1">
                <a:tableStyleId>{5C22544A-7EE6-4342-B048-85BDC9FD1C3A}</a:tableStyleId>
              </a:tblPr>
              <a:tblGrid>
                <a:gridCol w="1526599">
                  <a:extLst>
                    <a:ext uri="{9D8B030D-6E8A-4147-A177-3AD203B41FA5}">
                      <a16:colId xmlns:a16="http://schemas.microsoft.com/office/drawing/2014/main" val="171565591"/>
                    </a:ext>
                  </a:extLst>
                </a:gridCol>
                <a:gridCol w="4040660">
                  <a:extLst>
                    <a:ext uri="{9D8B030D-6E8A-4147-A177-3AD203B41FA5}">
                      <a16:colId xmlns:a16="http://schemas.microsoft.com/office/drawing/2014/main" val="192883659"/>
                    </a:ext>
                  </a:extLst>
                </a:gridCol>
                <a:gridCol w="3039762">
                  <a:extLst>
                    <a:ext uri="{9D8B030D-6E8A-4147-A177-3AD203B41FA5}">
                      <a16:colId xmlns:a16="http://schemas.microsoft.com/office/drawing/2014/main" val="2419595861"/>
                    </a:ext>
                  </a:extLst>
                </a:gridCol>
                <a:gridCol w="2211860">
                  <a:extLst>
                    <a:ext uri="{9D8B030D-6E8A-4147-A177-3AD203B41FA5}">
                      <a16:colId xmlns:a16="http://schemas.microsoft.com/office/drawing/2014/main" val="733243571"/>
                    </a:ext>
                  </a:extLst>
                </a:gridCol>
              </a:tblGrid>
              <a:tr h="181670">
                <a:tc>
                  <a:txBody>
                    <a:bodyPr/>
                    <a:lstStyle/>
                    <a:p>
                      <a:pPr algn="ctr"/>
                      <a:r>
                        <a:rPr lang="zh-CN" sz="1800" kern="0">
                          <a:solidFill>
                            <a:schemeClr val="tx1"/>
                          </a:solidFill>
                          <a:effectLst/>
                        </a:rPr>
                        <a:t>故障现象</a:t>
                      </a:r>
                      <a:endParaRPr lang="zh-CN" sz="24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sz="1800" kern="0" dirty="0">
                          <a:solidFill>
                            <a:schemeClr val="tx1"/>
                          </a:solidFill>
                          <a:effectLst/>
                        </a:rPr>
                        <a:t>故障原因（不局限此）</a:t>
                      </a:r>
                      <a:endParaRPr lang="zh-CN" sz="2400" kern="100" dirty="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sz="1800" kern="0" dirty="0">
                          <a:solidFill>
                            <a:schemeClr val="tx1"/>
                          </a:solidFill>
                          <a:effectLst/>
                        </a:rPr>
                        <a:t>处理方案</a:t>
                      </a:r>
                      <a:endParaRPr lang="zh-CN" sz="2400" kern="100" dirty="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sz="1800" kern="0" dirty="0">
                          <a:solidFill>
                            <a:schemeClr val="tx1"/>
                          </a:solidFill>
                          <a:effectLst/>
                        </a:rPr>
                        <a:t>注意事项</a:t>
                      </a:r>
                      <a:endParaRPr lang="zh-CN" sz="2400" kern="100" dirty="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23484820"/>
                  </a:ext>
                </a:extLst>
              </a:tr>
              <a:tr h="181670">
                <a:tc>
                  <a:txBody>
                    <a:bodyPr/>
                    <a:lstStyle/>
                    <a:p>
                      <a:pPr algn="ctr"/>
                      <a:r>
                        <a:rPr lang="zh-CN" sz="1200" kern="0">
                          <a:solidFill>
                            <a:schemeClr val="tx1"/>
                          </a:solidFill>
                          <a:effectLst/>
                        </a:rPr>
                        <a:t>不开机，黑屏</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100">
                          <a:solidFill>
                            <a:schemeClr val="tx1"/>
                          </a:solidFill>
                          <a:effectLst/>
                        </a:rPr>
                        <a:t>1.</a:t>
                      </a:r>
                      <a:r>
                        <a:rPr lang="zh-CN" sz="1200" kern="100">
                          <a:solidFill>
                            <a:schemeClr val="tx1"/>
                          </a:solidFill>
                          <a:effectLst/>
                        </a:rPr>
                        <a:t>线路异常</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200" kern="0">
                          <a:solidFill>
                            <a:schemeClr val="tx1"/>
                          </a:solidFill>
                          <a:effectLst/>
                        </a:rPr>
                        <a:t>1.</a:t>
                      </a:r>
                      <a:r>
                        <a:rPr lang="zh-CN" sz="1200" kern="0">
                          <a:solidFill>
                            <a:schemeClr val="tx1"/>
                          </a:solidFill>
                          <a:effectLst/>
                        </a:rPr>
                        <a:t>检查线路</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200" kern="0" dirty="0">
                          <a:solidFill>
                            <a:schemeClr val="tx1"/>
                          </a:solidFill>
                          <a:effectLst/>
                        </a:rPr>
                        <a:t> </a:t>
                      </a:r>
                      <a:endParaRPr lang="zh-CN" sz="1600" kern="100" dirty="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52494273"/>
                  </a:ext>
                </a:extLst>
              </a:tr>
              <a:tr h="545009">
                <a:tc>
                  <a:txBody>
                    <a:bodyPr/>
                    <a:lstStyle/>
                    <a:p>
                      <a:pPr algn="ctr"/>
                      <a:r>
                        <a:rPr lang="zh-CN" sz="1200" kern="0">
                          <a:solidFill>
                            <a:schemeClr val="tx1"/>
                          </a:solidFill>
                          <a:effectLst/>
                        </a:rPr>
                        <a:t>不开机，有显示</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200" kern="0">
                          <a:solidFill>
                            <a:schemeClr val="tx1"/>
                          </a:solidFill>
                          <a:effectLst/>
                        </a:rPr>
                        <a:t>1.</a:t>
                      </a:r>
                      <a:r>
                        <a:rPr lang="zh-CN" sz="1200" kern="0">
                          <a:solidFill>
                            <a:schemeClr val="tx1"/>
                          </a:solidFill>
                          <a:effectLst/>
                        </a:rPr>
                        <a:t>屏幕提示：</a:t>
                      </a:r>
                      <a:r>
                        <a:rPr lang="en-US" sz="1200" kern="0">
                          <a:solidFill>
                            <a:schemeClr val="tx1"/>
                          </a:solidFill>
                          <a:effectLst/>
                        </a:rPr>
                        <a:t>CMOS checksum error— Defaults Loaded</a:t>
                      </a:r>
                      <a:r>
                        <a:rPr lang="zh-CN" sz="1200" kern="0">
                          <a:solidFill>
                            <a:schemeClr val="tx1"/>
                          </a:solidFill>
                          <a:effectLst/>
                        </a:rPr>
                        <a:t>； </a:t>
                      </a:r>
                      <a:endParaRPr lang="zh-CN" sz="1600" kern="100">
                        <a:solidFill>
                          <a:schemeClr val="tx1"/>
                        </a:solidFill>
                        <a:effectLst/>
                      </a:endParaRPr>
                    </a:p>
                    <a:p>
                      <a:pPr algn="l"/>
                      <a:r>
                        <a:rPr lang="en-US" sz="1200" kern="0">
                          <a:solidFill>
                            <a:schemeClr val="tx1"/>
                          </a:solidFill>
                          <a:effectLst/>
                        </a:rPr>
                        <a:t>2.</a:t>
                      </a:r>
                      <a:r>
                        <a:rPr lang="zh-CN" sz="1200" kern="0">
                          <a:solidFill>
                            <a:schemeClr val="tx1"/>
                          </a:solidFill>
                          <a:effectLst/>
                        </a:rPr>
                        <a:t>卡</a:t>
                      </a:r>
                      <a:r>
                        <a:rPr lang="en-US" sz="1200" kern="0">
                          <a:solidFill>
                            <a:schemeClr val="tx1"/>
                          </a:solidFill>
                          <a:effectLst/>
                        </a:rPr>
                        <a:t>LOGO</a:t>
                      </a:r>
                      <a:r>
                        <a:rPr lang="zh-CN" sz="1200" kern="0">
                          <a:solidFill>
                            <a:schemeClr val="tx1"/>
                          </a:solidFill>
                          <a:effectLst/>
                        </a:rPr>
                        <a:t>无法进入系统界面</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200" kern="0">
                          <a:solidFill>
                            <a:schemeClr val="tx1"/>
                          </a:solidFill>
                          <a:effectLst/>
                        </a:rPr>
                        <a:t>1.</a:t>
                      </a:r>
                      <a:r>
                        <a:rPr lang="zh-CN" sz="1200" kern="0">
                          <a:solidFill>
                            <a:schemeClr val="tx1"/>
                          </a:solidFill>
                          <a:effectLst/>
                        </a:rPr>
                        <a:t>更换</a:t>
                      </a:r>
                      <a:r>
                        <a:rPr lang="en-US" sz="1200" kern="0">
                          <a:solidFill>
                            <a:schemeClr val="tx1"/>
                          </a:solidFill>
                          <a:effectLst/>
                        </a:rPr>
                        <a:t>CMOS</a:t>
                      </a:r>
                      <a:r>
                        <a:rPr lang="zh-CN" sz="1200" kern="0">
                          <a:solidFill>
                            <a:schemeClr val="tx1"/>
                          </a:solidFill>
                          <a:effectLst/>
                        </a:rPr>
                        <a:t>电池或调整</a:t>
                      </a:r>
                      <a:r>
                        <a:rPr lang="en-US" sz="1200" kern="0">
                          <a:solidFill>
                            <a:schemeClr val="tx1"/>
                          </a:solidFill>
                          <a:effectLst/>
                        </a:rPr>
                        <a:t>BIOS</a:t>
                      </a:r>
                      <a:r>
                        <a:rPr lang="zh-CN" sz="1200" kern="0">
                          <a:solidFill>
                            <a:schemeClr val="tx1"/>
                          </a:solidFill>
                          <a:effectLst/>
                        </a:rPr>
                        <a:t>设置</a:t>
                      </a:r>
                      <a:endParaRPr lang="zh-CN" sz="1600" kern="100">
                        <a:solidFill>
                          <a:schemeClr val="tx1"/>
                        </a:solidFill>
                        <a:effectLst/>
                      </a:endParaRPr>
                    </a:p>
                    <a:p>
                      <a:pPr algn="l"/>
                      <a:r>
                        <a:rPr lang="en-US" sz="1200" kern="0">
                          <a:solidFill>
                            <a:schemeClr val="tx1"/>
                          </a:solidFill>
                          <a:effectLst/>
                        </a:rPr>
                        <a:t>2.</a:t>
                      </a:r>
                      <a:r>
                        <a:rPr lang="zh-CN" sz="1200" kern="0">
                          <a:solidFill>
                            <a:schemeClr val="tx1"/>
                          </a:solidFill>
                          <a:effectLst/>
                        </a:rPr>
                        <a:t>重装操作系统或系统盘故障</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0">
                          <a:solidFill>
                            <a:schemeClr val="tx1"/>
                          </a:solidFill>
                          <a:effectLst/>
                        </a:rPr>
                        <a:t> </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37784217"/>
                  </a:ext>
                </a:extLst>
              </a:tr>
              <a:tr h="726679">
                <a:tc>
                  <a:txBody>
                    <a:bodyPr/>
                    <a:lstStyle/>
                    <a:p>
                      <a:pPr algn="ctr"/>
                      <a:r>
                        <a:rPr lang="zh-CN" sz="1200" kern="0">
                          <a:solidFill>
                            <a:schemeClr val="tx1"/>
                          </a:solidFill>
                          <a:effectLst/>
                        </a:rPr>
                        <a:t>开机，无显示</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200" kern="0">
                          <a:solidFill>
                            <a:schemeClr val="tx1"/>
                          </a:solidFill>
                          <a:effectLst/>
                        </a:rPr>
                        <a:t>1.</a:t>
                      </a:r>
                      <a:r>
                        <a:rPr lang="zh-CN" sz="1200" kern="0">
                          <a:solidFill>
                            <a:schemeClr val="tx1"/>
                          </a:solidFill>
                          <a:effectLst/>
                        </a:rPr>
                        <a:t>内存安装异常或损坏</a:t>
                      </a:r>
                      <a:endParaRPr lang="zh-CN" sz="1600" kern="100">
                        <a:solidFill>
                          <a:schemeClr val="tx1"/>
                        </a:solidFill>
                        <a:effectLst/>
                      </a:endParaRPr>
                    </a:p>
                    <a:p>
                      <a:pPr algn="l"/>
                      <a:r>
                        <a:rPr lang="en-US" sz="1200" kern="0">
                          <a:solidFill>
                            <a:schemeClr val="tx1"/>
                          </a:solidFill>
                          <a:effectLst/>
                        </a:rPr>
                        <a:t>2.</a:t>
                      </a:r>
                      <a:r>
                        <a:rPr lang="zh-CN" sz="1200" kern="0">
                          <a:solidFill>
                            <a:schemeClr val="tx1"/>
                          </a:solidFill>
                          <a:effectLst/>
                        </a:rPr>
                        <a:t>显示屏线或显示屏故障</a:t>
                      </a:r>
                      <a:endParaRPr lang="zh-CN" sz="1600" kern="100">
                        <a:solidFill>
                          <a:schemeClr val="tx1"/>
                        </a:solidFill>
                        <a:effectLst/>
                      </a:endParaRPr>
                    </a:p>
                    <a:p>
                      <a:pPr algn="l"/>
                      <a:r>
                        <a:rPr lang="en-US" sz="1200" kern="0">
                          <a:solidFill>
                            <a:schemeClr val="tx1"/>
                          </a:solidFill>
                          <a:effectLst/>
                        </a:rPr>
                        <a:t>3.</a:t>
                      </a:r>
                      <a:r>
                        <a:rPr lang="zh-CN" sz="1200" kern="0">
                          <a:solidFill>
                            <a:schemeClr val="tx1"/>
                          </a:solidFill>
                          <a:effectLst/>
                        </a:rPr>
                        <a:t>主板或</a:t>
                      </a:r>
                      <a:r>
                        <a:rPr lang="en-US" sz="1200" kern="0">
                          <a:solidFill>
                            <a:schemeClr val="tx1"/>
                          </a:solidFill>
                          <a:effectLst/>
                        </a:rPr>
                        <a:t>CPU</a:t>
                      </a:r>
                      <a:r>
                        <a:rPr lang="zh-CN" sz="1200" kern="0">
                          <a:solidFill>
                            <a:schemeClr val="tx1"/>
                          </a:solidFill>
                          <a:effectLst/>
                        </a:rPr>
                        <a:t>故障</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sz="1200" kern="0">
                          <a:solidFill>
                            <a:schemeClr val="tx1"/>
                          </a:solidFill>
                          <a:effectLst/>
                        </a:rPr>
                        <a:t>1.</a:t>
                      </a:r>
                      <a:r>
                        <a:rPr lang="zh-CN" sz="1200" kern="0">
                          <a:solidFill>
                            <a:schemeClr val="tx1"/>
                          </a:solidFill>
                          <a:effectLst/>
                        </a:rPr>
                        <a:t>重装或更换内存</a:t>
                      </a:r>
                      <a:endParaRPr lang="zh-CN" sz="1600" kern="100">
                        <a:solidFill>
                          <a:schemeClr val="tx1"/>
                        </a:solidFill>
                        <a:effectLst/>
                      </a:endParaRPr>
                    </a:p>
                    <a:p>
                      <a:pPr algn="l"/>
                      <a:r>
                        <a:rPr lang="en-US" sz="1200" kern="0">
                          <a:solidFill>
                            <a:schemeClr val="tx1"/>
                          </a:solidFill>
                          <a:effectLst/>
                        </a:rPr>
                        <a:t>2.</a:t>
                      </a:r>
                      <a:r>
                        <a:rPr lang="zh-CN" sz="1200" kern="0">
                          <a:solidFill>
                            <a:schemeClr val="tx1"/>
                          </a:solidFill>
                          <a:effectLst/>
                        </a:rPr>
                        <a:t>重装或更换屏线、屏</a:t>
                      </a:r>
                      <a:endParaRPr lang="zh-CN" sz="1600" kern="100">
                        <a:solidFill>
                          <a:schemeClr val="tx1"/>
                        </a:solidFill>
                        <a:effectLst/>
                      </a:endParaRPr>
                    </a:p>
                    <a:p>
                      <a:pPr algn="l"/>
                      <a:r>
                        <a:rPr lang="en-US" sz="1200" kern="0">
                          <a:solidFill>
                            <a:schemeClr val="tx1"/>
                          </a:solidFill>
                          <a:effectLst/>
                        </a:rPr>
                        <a:t>3.</a:t>
                      </a:r>
                      <a:r>
                        <a:rPr lang="zh-CN" sz="1200" kern="0">
                          <a:solidFill>
                            <a:schemeClr val="tx1"/>
                          </a:solidFill>
                          <a:effectLst/>
                        </a:rPr>
                        <a:t>维修或更换主板</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200" kern="0">
                          <a:solidFill>
                            <a:schemeClr val="tx1"/>
                          </a:solidFill>
                          <a:effectLst/>
                        </a:rPr>
                        <a:t>更换主板前可先尝试清除</a:t>
                      </a:r>
                      <a:r>
                        <a:rPr lang="en-US" sz="1200" kern="0">
                          <a:solidFill>
                            <a:schemeClr val="tx1"/>
                          </a:solidFill>
                          <a:effectLst/>
                        </a:rPr>
                        <a:t>CMOS</a:t>
                      </a:r>
                      <a:r>
                        <a:rPr lang="zh-CN" sz="1200" kern="0">
                          <a:solidFill>
                            <a:schemeClr val="tx1"/>
                          </a:solidFill>
                          <a:effectLst/>
                        </a:rPr>
                        <a:t>设置可否解决</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72655653"/>
                  </a:ext>
                </a:extLst>
              </a:tr>
              <a:tr h="1090019">
                <a:tc>
                  <a:txBody>
                    <a:bodyPr/>
                    <a:lstStyle/>
                    <a:p>
                      <a:pPr algn="ctr"/>
                      <a:r>
                        <a:rPr lang="zh-CN" sz="1200" kern="0">
                          <a:solidFill>
                            <a:schemeClr val="tx1"/>
                          </a:solidFill>
                          <a:effectLst/>
                        </a:rPr>
                        <a:t>开机或运行死机</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0">
                          <a:solidFill>
                            <a:schemeClr val="tx1"/>
                          </a:solidFill>
                          <a:effectLst/>
                        </a:rPr>
                        <a:t>1.CPU</a:t>
                      </a:r>
                      <a:r>
                        <a:rPr lang="zh-CN" sz="1200" kern="0">
                          <a:solidFill>
                            <a:schemeClr val="tx1"/>
                          </a:solidFill>
                          <a:effectLst/>
                        </a:rPr>
                        <a:t>散热异常导致重启死机</a:t>
                      </a:r>
                      <a:endParaRPr lang="zh-CN" sz="1600" kern="100">
                        <a:solidFill>
                          <a:schemeClr val="tx1"/>
                        </a:solidFill>
                        <a:effectLst/>
                      </a:endParaRPr>
                    </a:p>
                    <a:p>
                      <a:pPr algn="just"/>
                      <a:r>
                        <a:rPr lang="en-US" sz="1200" kern="0">
                          <a:solidFill>
                            <a:schemeClr val="tx1"/>
                          </a:solidFill>
                          <a:effectLst/>
                        </a:rPr>
                        <a:t>2.</a:t>
                      </a:r>
                      <a:r>
                        <a:rPr lang="zh-CN" sz="1200" kern="0">
                          <a:solidFill>
                            <a:schemeClr val="tx1"/>
                          </a:solidFill>
                          <a:effectLst/>
                        </a:rPr>
                        <a:t>显卡或显卡驱动异常</a:t>
                      </a:r>
                      <a:endParaRPr lang="zh-CN" sz="1600" kern="100">
                        <a:solidFill>
                          <a:schemeClr val="tx1"/>
                        </a:solidFill>
                        <a:effectLst/>
                      </a:endParaRPr>
                    </a:p>
                    <a:p>
                      <a:pPr algn="just"/>
                      <a:r>
                        <a:rPr lang="en-US" sz="1200" kern="0">
                          <a:solidFill>
                            <a:schemeClr val="tx1"/>
                          </a:solidFill>
                          <a:effectLst/>
                        </a:rPr>
                        <a:t>3.</a:t>
                      </a:r>
                      <a:r>
                        <a:rPr lang="zh-CN" sz="1200" kern="0">
                          <a:solidFill>
                            <a:schemeClr val="tx1"/>
                          </a:solidFill>
                          <a:effectLst/>
                        </a:rPr>
                        <a:t>病毒、木马入侵</a:t>
                      </a:r>
                      <a:endParaRPr lang="zh-CN" sz="1600" kern="100">
                        <a:solidFill>
                          <a:schemeClr val="tx1"/>
                        </a:solidFill>
                        <a:effectLst/>
                      </a:endParaRPr>
                    </a:p>
                    <a:p>
                      <a:pPr algn="just"/>
                      <a:r>
                        <a:rPr lang="en-US" sz="1200" kern="0">
                          <a:solidFill>
                            <a:schemeClr val="tx1"/>
                          </a:solidFill>
                          <a:effectLst/>
                        </a:rPr>
                        <a:t>4.</a:t>
                      </a:r>
                      <a:r>
                        <a:rPr lang="zh-CN" sz="1200" kern="0">
                          <a:solidFill>
                            <a:schemeClr val="tx1"/>
                          </a:solidFill>
                          <a:effectLst/>
                        </a:rPr>
                        <a:t>主板阻容元件变值引起</a:t>
                      </a:r>
                      <a:endParaRPr lang="zh-CN" sz="1600" kern="100">
                        <a:solidFill>
                          <a:schemeClr val="tx1"/>
                        </a:solidFill>
                        <a:effectLst/>
                      </a:endParaRPr>
                    </a:p>
                    <a:p>
                      <a:pPr algn="just"/>
                      <a:r>
                        <a:rPr lang="en-US" sz="1200" kern="0">
                          <a:solidFill>
                            <a:schemeClr val="tx1"/>
                          </a:solidFill>
                          <a:effectLst/>
                        </a:rPr>
                        <a:t>5.CPU</a:t>
                      </a:r>
                      <a:r>
                        <a:rPr lang="zh-CN" sz="1200" kern="0">
                          <a:solidFill>
                            <a:schemeClr val="tx1"/>
                          </a:solidFill>
                          <a:effectLst/>
                        </a:rPr>
                        <a:t>异常</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0">
                          <a:solidFill>
                            <a:schemeClr val="tx1"/>
                          </a:solidFill>
                          <a:effectLst/>
                        </a:rPr>
                        <a:t>1.</a:t>
                      </a:r>
                      <a:r>
                        <a:rPr lang="zh-CN" sz="1200" kern="0">
                          <a:solidFill>
                            <a:schemeClr val="tx1"/>
                          </a:solidFill>
                          <a:effectLst/>
                        </a:rPr>
                        <a:t>清理、加固散热风扇或更换散热器及风扇</a:t>
                      </a:r>
                      <a:endParaRPr lang="zh-CN" sz="1600" kern="100">
                        <a:solidFill>
                          <a:schemeClr val="tx1"/>
                        </a:solidFill>
                        <a:effectLst/>
                      </a:endParaRPr>
                    </a:p>
                    <a:p>
                      <a:pPr algn="just"/>
                      <a:r>
                        <a:rPr lang="en-US" sz="1200" kern="0">
                          <a:solidFill>
                            <a:schemeClr val="tx1"/>
                          </a:solidFill>
                          <a:effectLst/>
                        </a:rPr>
                        <a:t>2.</a:t>
                      </a:r>
                      <a:r>
                        <a:rPr lang="zh-CN" sz="1200" kern="0">
                          <a:solidFill>
                            <a:schemeClr val="tx1"/>
                          </a:solidFill>
                          <a:effectLst/>
                        </a:rPr>
                        <a:t>更新显卡驱动或更换显卡</a:t>
                      </a:r>
                      <a:endParaRPr lang="zh-CN" sz="1600" kern="100">
                        <a:solidFill>
                          <a:schemeClr val="tx1"/>
                        </a:solidFill>
                        <a:effectLst/>
                      </a:endParaRPr>
                    </a:p>
                    <a:p>
                      <a:pPr algn="just"/>
                      <a:r>
                        <a:rPr lang="en-US" sz="1200" kern="0">
                          <a:solidFill>
                            <a:schemeClr val="tx1"/>
                          </a:solidFill>
                          <a:effectLst/>
                        </a:rPr>
                        <a:t>3.</a:t>
                      </a:r>
                      <a:r>
                        <a:rPr lang="zh-CN" sz="1200" kern="0">
                          <a:solidFill>
                            <a:schemeClr val="tx1"/>
                          </a:solidFill>
                          <a:effectLst/>
                        </a:rPr>
                        <a:t>设置防火墙，杀毒</a:t>
                      </a:r>
                      <a:endParaRPr lang="zh-CN" sz="1600" kern="100">
                        <a:solidFill>
                          <a:schemeClr val="tx1"/>
                        </a:solidFill>
                        <a:effectLst/>
                      </a:endParaRPr>
                    </a:p>
                    <a:p>
                      <a:pPr algn="just"/>
                      <a:r>
                        <a:rPr lang="en-US" sz="1200" kern="0">
                          <a:solidFill>
                            <a:schemeClr val="tx1"/>
                          </a:solidFill>
                          <a:effectLst/>
                        </a:rPr>
                        <a:t>4.</a:t>
                      </a:r>
                      <a:r>
                        <a:rPr lang="zh-CN" sz="1200" kern="0">
                          <a:solidFill>
                            <a:schemeClr val="tx1"/>
                          </a:solidFill>
                          <a:effectLst/>
                        </a:rPr>
                        <a:t>维修或更换主板</a:t>
                      </a:r>
                      <a:endParaRPr lang="zh-CN" sz="1600" kern="100">
                        <a:solidFill>
                          <a:schemeClr val="tx1"/>
                        </a:solidFill>
                        <a:effectLst/>
                      </a:endParaRPr>
                    </a:p>
                    <a:p>
                      <a:pPr algn="just"/>
                      <a:r>
                        <a:rPr lang="en-US" sz="1200" kern="0">
                          <a:solidFill>
                            <a:schemeClr val="tx1"/>
                          </a:solidFill>
                          <a:effectLst/>
                        </a:rPr>
                        <a:t>5.</a:t>
                      </a:r>
                      <a:r>
                        <a:rPr lang="zh-CN" sz="1200" kern="0">
                          <a:solidFill>
                            <a:schemeClr val="tx1"/>
                          </a:solidFill>
                          <a:effectLst/>
                        </a:rPr>
                        <a:t>更换</a:t>
                      </a:r>
                      <a:r>
                        <a:rPr lang="en-US" sz="1200" kern="0">
                          <a:solidFill>
                            <a:schemeClr val="tx1"/>
                          </a:solidFill>
                          <a:effectLst/>
                        </a:rPr>
                        <a:t>CPU</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0">
                          <a:solidFill>
                            <a:schemeClr val="tx1"/>
                          </a:solidFill>
                          <a:effectLst/>
                        </a:rPr>
                        <a:t> </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31510827"/>
                  </a:ext>
                </a:extLst>
              </a:tr>
              <a:tr h="908349">
                <a:tc>
                  <a:txBody>
                    <a:bodyPr/>
                    <a:lstStyle/>
                    <a:p>
                      <a:pPr algn="ctr"/>
                      <a:r>
                        <a:rPr lang="zh-CN" sz="1200" kern="0">
                          <a:solidFill>
                            <a:schemeClr val="tx1"/>
                          </a:solidFill>
                          <a:effectLst/>
                        </a:rPr>
                        <a:t>重启、自动关机</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100">
                          <a:solidFill>
                            <a:schemeClr val="tx1"/>
                          </a:solidFill>
                          <a:effectLst/>
                        </a:rPr>
                        <a:t>1.</a:t>
                      </a:r>
                      <a:r>
                        <a:rPr lang="zh-CN" sz="1200" kern="100">
                          <a:solidFill>
                            <a:schemeClr val="tx1"/>
                          </a:solidFill>
                          <a:effectLst/>
                        </a:rPr>
                        <a:t>电源输出供电不稳导致</a:t>
                      </a:r>
                      <a:endParaRPr lang="zh-CN" sz="1600" kern="100">
                        <a:solidFill>
                          <a:schemeClr val="tx1"/>
                        </a:solidFill>
                        <a:effectLst/>
                      </a:endParaRPr>
                    </a:p>
                    <a:p>
                      <a:pPr algn="just"/>
                      <a:r>
                        <a:rPr lang="en-US" sz="1200" kern="100">
                          <a:solidFill>
                            <a:schemeClr val="tx1"/>
                          </a:solidFill>
                          <a:effectLst/>
                        </a:rPr>
                        <a:t>2.</a:t>
                      </a:r>
                      <a:r>
                        <a:rPr lang="zh-CN" sz="1200" kern="100">
                          <a:solidFill>
                            <a:schemeClr val="tx1"/>
                          </a:solidFill>
                          <a:effectLst/>
                        </a:rPr>
                        <a:t>病毒、木马入侵</a:t>
                      </a:r>
                      <a:endParaRPr lang="zh-CN" sz="1600" kern="100">
                        <a:solidFill>
                          <a:schemeClr val="tx1"/>
                        </a:solidFill>
                        <a:effectLst/>
                      </a:endParaRPr>
                    </a:p>
                    <a:p>
                      <a:pPr algn="just"/>
                      <a:r>
                        <a:rPr lang="en-US" sz="1200" kern="100">
                          <a:solidFill>
                            <a:schemeClr val="tx1"/>
                          </a:solidFill>
                          <a:effectLst/>
                        </a:rPr>
                        <a:t>3.</a:t>
                      </a:r>
                      <a:r>
                        <a:rPr lang="zh-CN" sz="1200" kern="100">
                          <a:solidFill>
                            <a:schemeClr val="tx1"/>
                          </a:solidFill>
                          <a:effectLst/>
                        </a:rPr>
                        <a:t>散热不良或过温保护设置异常</a:t>
                      </a:r>
                      <a:endParaRPr lang="zh-CN" sz="1600" kern="100">
                        <a:solidFill>
                          <a:schemeClr val="tx1"/>
                        </a:solidFill>
                        <a:effectLst/>
                      </a:endParaRPr>
                    </a:p>
                    <a:p>
                      <a:pPr algn="just"/>
                      <a:r>
                        <a:rPr lang="en-US" sz="1200" kern="100">
                          <a:solidFill>
                            <a:schemeClr val="tx1"/>
                          </a:solidFill>
                          <a:effectLst/>
                        </a:rPr>
                        <a:t>4.</a:t>
                      </a:r>
                      <a:r>
                        <a:rPr lang="zh-CN" sz="1200" kern="100">
                          <a:solidFill>
                            <a:schemeClr val="tx1"/>
                          </a:solidFill>
                          <a:effectLst/>
                        </a:rPr>
                        <a:t>硬盘坏道损坏引起</a:t>
                      </a:r>
                      <a:endParaRPr lang="zh-CN" sz="1600" kern="100">
                        <a:solidFill>
                          <a:schemeClr val="tx1"/>
                        </a:solidFill>
                        <a:effectLst/>
                      </a:endParaRPr>
                    </a:p>
                    <a:p>
                      <a:pPr algn="just"/>
                      <a:r>
                        <a:rPr lang="en-US" sz="1200" kern="100">
                          <a:solidFill>
                            <a:schemeClr val="tx1"/>
                          </a:solidFill>
                          <a:effectLst/>
                        </a:rPr>
                        <a:t>5.</a:t>
                      </a:r>
                      <a:r>
                        <a:rPr lang="zh-CN" sz="1200" kern="100">
                          <a:solidFill>
                            <a:schemeClr val="tx1"/>
                          </a:solidFill>
                          <a:effectLst/>
                        </a:rPr>
                        <a:t>主板阻容元件老化变值引起</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0">
                          <a:solidFill>
                            <a:schemeClr val="tx1"/>
                          </a:solidFill>
                          <a:effectLst/>
                        </a:rPr>
                        <a:t>1.</a:t>
                      </a:r>
                      <a:r>
                        <a:rPr lang="zh-CN" sz="1200" kern="0">
                          <a:solidFill>
                            <a:schemeClr val="tx1"/>
                          </a:solidFill>
                          <a:effectLst/>
                        </a:rPr>
                        <a:t>检查市电，电源本身</a:t>
                      </a:r>
                      <a:endParaRPr lang="zh-CN" sz="1600" kern="100">
                        <a:solidFill>
                          <a:schemeClr val="tx1"/>
                        </a:solidFill>
                        <a:effectLst/>
                      </a:endParaRPr>
                    </a:p>
                    <a:p>
                      <a:pPr algn="just"/>
                      <a:r>
                        <a:rPr lang="en-US" sz="1200" kern="0">
                          <a:solidFill>
                            <a:schemeClr val="tx1"/>
                          </a:solidFill>
                          <a:effectLst/>
                        </a:rPr>
                        <a:t>2.</a:t>
                      </a:r>
                      <a:r>
                        <a:rPr lang="zh-CN" sz="1200" kern="0">
                          <a:solidFill>
                            <a:schemeClr val="tx1"/>
                          </a:solidFill>
                          <a:effectLst/>
                        </a:rPr>
                        <a:t>设置防火墙，杀毒</a:t>
                      </a:r>
                      <a:endParaRPr lang="zh-CN" sz="1600" kern="100">
                        <a:solidFill>
                          <a:schemeClr val="tx1"/>
                        </a:solidFill>
                        <a:effectLst/>
                      </a:endParaRPr>
                    </a:p>
                    <a:p>
                      <a:pPr marL="114300" indent="-114300" algn="just"/>
                      <a:r>
                        <a:rPr lang="en-US" sz="1200" kern="0">
                          <a:solidFill>
                            <a:schemeClr val="tx1"/>
                          </a:solidFill>
                          <a:effectLst/>
                        </a:rPr>
                        <a:t>3.</a:t>
                      </a:r>
                      <a:r>
                        <a:rPr lang="zh-CN" sz="1200" kern="0">
                          <a:solidFill>
                            <a:schemeClr val="tx1"/>
                          </a:solidFill>
                          <a:effectLst/>
                        </a:rPr>
                        <a:t>改善散热环境，调整过温保护</a:t>
                      </a:r>
                      <a:endParaRPr lang="zh-CN" sz="1600" kern="100">
                        <a:solidFill>
                          <a:schemeClr val="tx1"/>
                        </a:solidFill>
                        <a:effectLst/>
                      </a:endParaRPr>
                    </a:p>
                    <a:p>
                      <a:pPr marL="114300" indent="-114300" algn="just"/>
                      <a:r>
                        <a:rPr lang="en-US" sz="1200" kern="0">
                          <a:solidFill>
                            <a:schemeClr val="tx1"/>
                          </a:solidFill>
                          <a:effectLst/>
                        </a:rPr>
                        <a:t>4.</a:t>
                      </a:r>
                      <a:r>
                        <a:rPr lang="zh-CN" sz="1200" kern="0">
                          <a:solidFill>
                            <a:schemeClr val="tx1"/>
                          </a:solidFill>
                          <a:effectLst/>
                        </a:rPr>
                        <a:t>更换硬盘</a:t>
                      </a:r>
                      <a:endParaRPr lang="zh-CN" sz="1600" kern="100">
                        <a:solidFill>
                          <a:schemeClr val="tx1"/>
                        </a:solidFill>
                        <a:effectLst/>
                      </a:endParaRPr>
                    </a:p>
                    <a:p>
                      <a:pPr marL="114300" indent="-114300" algn="just"/>
                      <a:r>
                        <a:rPr lang="en-US" sz="1200" kern="0">
                          <a:solidFill>
                            <a:schemeClr val="tx1"/>
                          </a:solidFill>
                          <a:effectLst/>
                        </a:rPr>
                        <a:t>5.</a:t>
                      </a:r>
                      <a:r>
                        <a:rPr lang="zh-CN" sz="1200" kern="0">
                          <a:solidFill>
                            <a:schemeClr val="tx1"/>
                          </a:solidFill>
                          <a:effectLst/>
                        </a:rPr>
                        <a:t>维修或更换主板</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200" kern="0">
                          <a:solidFill>
                            <a:schemeClr val="tx1"/>
                          </a:solidFill>
                          <a:effectLst/>
                        </a:rPr>
                        <a:t>加装</a:t>
                      </a:r>
                      <a:r>
                        <a:rPr lang="en-US" sz="1200" kern="0">
                          <a:solidFill>
                            <a:schemeClr val="tx1"/>
                          </a:solidFill>
                          <a:effectLst/>
                        </a:rPr>
                        <a:t>UPS</a:t>
                      </a:r>
                      <a:r>
                        <a:rPr lang="zh-CN" sz="1200" kern="0">
                          <a:solidFill>
                            <a:schemeClr val="tx1"/>
                          </a:solidFill>
                          <a:effectLst/>
                        </a:rPr>
                        <a:t>电源</a:t>
                      </a:r>
                      <a:endParaRPr lang="zh-CN" sz="1600" kern="100">
                        <a:solidFill>
                          <a:schemeClr val="tx1"/>
                        </a:solidFill>
                        <a:effectLst/>
                      </a:endParaRPr>
                    </a:p>
                    <a:p>
                      <a:pPr algn="just"/>
                      <a:r>
                        <a:rPr lang="zh-CN" sz="1200" kern="0">
                          <a:solidFill>
                            <a:schemeClr val="tx1"/>
                          </a:solidFill>
                          <a:effectLst/>
                        </a:rPr>
                        <a:t>清理灰尘</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34254832"/>
                  </a:ext>
                </a:extLst>
              </a:tr>
              <a:tr h="1090019">
                <a:tc>
                  <a:txBody>
                    <a:bodyPr/>
                    <a:lstStyle/>
                    <a:p>
                      <a:pPr algn="ctr"/>
                      <a:r>
                        <a:rPr lang="zh-CN" sz="1200" kern="0">
                          <a:solidFill>
                            <a:schemeClr val="tx1"/>
                          </a:solidFill>
                          <a:effectLst/>
                        </a:rPr>
                        <a:t>显示蓝屏</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100">
                          <a:solidFill>
                            <a:schemeClr val="tx1"/>
                          </a:solidFill>
                          <a:effectLst/>
                        </a:rPr>
                        <a:t>1.CPU</a:t>
                      </a:r>
                      <a:r>
                        <a:rPr lang="zh-CN" sz="1200" kern="100">
                          <a:solidFill>
                            <a:schemeClr val="tx1"/>
                          </a:solidFill>
                          <a:effectLst/>
                        </a:rPr>
                        <a:t>超频过高</a:t>
                      </a:r>
                      <a:endParaRPr lang="zh-CN" sz="1600" kern="100">
                        <a:solidFill>
                          <a:schemeClr val="tx1"/>
                        </a:solidFill>
                        <a:effectLst/>
                      </a:endParaRPr>
                    </a:p>
                    <a:p>
                      <a:pPr algn="just"/>
                      <a:r>
                        <a:rPr lang="en-US" sz="1200" kern="100">
                          <a:solidFill>
                            <a:schemeClr val="tx1"/>
                          </a:solidFill>
                          <a:effectLst/>
                        </a:rPr>
                        <a:t>2.</a:t>
                      </a:r>
                      <a:r>
                        <a:rPr lang="zh-CN" sz="1200" kern="100">
                          <a:solidFill>
                            <a:schemeClr val="tx1"/>
                          </a:solidFill>
                          <a:effectLst/>
                        </a:rPr>
                        <a:t>内存异常（容量小，接触不良，不兼容，质量差）</a:t>
                      </a:r>
                      <a:endParaRPr lang="zh-CN" sz="1600" kern="100">
                        <a:solidFill>
                          <a:schemeClr val="tx1"/>
                        </a:solidFill>
                        <a:effectLst/>
                      </a:endParaRPr>
                    </a:p>
                    <a:p>
                      <a:pPr algn="just"/>
                      <a:r>
                        <a:rPr lang="en-US" sz="1200" kern="100">
                          <a:solidFill>
                            <a:schemeClr val="tx1"/>
                          </a:solidFill>
                          <a:effectLst/>
                        </a:rPr>
                        <a:t>3.</a:t>
                      </a:r>
                      <a:r>
                        <a:rPr lang="zh-CN" sz="1200" kern="100">
                          <a:solidFill>
                            <a:schemeClr val="tx1"/>
                          </a:solidFill>
                          <a:effectLst/>
                        </a:rPr>
                        <a:t>部件间不兼容发生冲突</a:t>
                      </a:r>
                      <a:endParaRPr lang="zh-CN" sz="1600" kern="100">
                        <a:solidFill>
                          <a:schemeClr val="tx1"/>
                        </a:solidFill>
                        <a:effectLst/>
                      </a:endParaRPr>
                    </a:p>
                    <a:p>
                      <a:pPr algn="just"/>
                      <a:r>
                        <a:rPr lang="en-US" sz="1200" kern="100">
                          <a:solidFill>
                            <a:schemeClr val="tx1"/>
                          </a:solidFill>
                          <a:effectLst/>
                        </a:rPr>
                        <a:t>4.</a:t>
                      </a:r>
                      <a:r>
                        <a:rPr lang="zh-CN" sz="1200" kern="100">
                          <a:solidFill>
                            <a:schemeClr val="tx1"/>
                          </a:solidFill>
                          <a:effectLst/>
                        </a:rPr>
                        <a:t>部件质量差</a:t>
                      </a:r>
                      <a:endParaRPr lang="zh-CN" sz="1600" kern="100">
                        <a:solidFill>
                          <a:schemeClr val="tx1"/>
                        </a:solidFill>
                        <a:effectLst/>
                      </a:endParaRPr>
                    </a:p>
                    <a:p>
                      <a:pPr algn="just"/>
                      <a:r>
                        <a:rPr lang="en-US" sz="1200" kern="100">
                          <a:solidFill>
                            <a:schemeClr val="tx1"/>
                          </a:solidFill>
                          <a:effectLst/>
                        </a:rPr>
                        <a:t>5.</a:t>
                      </a:r>
                      <a:r>
                        <a:rPr lang="zh-CN" sz="1200" kern="100">
                          <a:solidFill>
                            <a:schemeClr val="tx1"/>
                          </a:solidFill>
                          <a:effectLst/>
                        </a:rPr>
                        <a:t>软件故障（病毒、设置等）</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100">
                          <a:solidFill>
                            <a:schemeClr val="tx1"/>
                          </a:solidFill>
                          <a:effectLst/>
                        </a:rPr>
                        <a:t>1.</a:t>
                      </a:r>
                      <a:r>
                        <a:rPr lang="zh-CN" sz="1200" kern="100">
                          <a:solidFill>
                            <a:schemeClr val="tx1"/>
                          </a:solidFill>
                          <a:effectLst/>
                        </a:rPr>
                        <a:t>降低频率</a:t>
                      </a:r>
                      <a:endParaRPr lang="zh-CN" sz="1600" kern="100">
                        <a:solidFill>
                          <a:schemeClr val="tx1"/>
                        </a:solidFill>
                        <a:effectLst/>
                      </a:endParaRPr>
                    </a:p>
                    <a:p>
                      <a:pPr algn="just"/>
                      <a:r>
                        <a:rPr lang="en-US" sz="1200" kern="100">
                          <a:solidFill>
                            <a:schemeClr val="tx1"/>
                          </a:solidFill>
                          <a:effectLst/>
                        </a:rPr>
                        <a:t>2.</a:t>
                      </a:r>
                      <a:r>
                        <a:rPr lang="zh-CN" sz="1200" kern="100">
                          <a:solidFill>
                            <a:schemeClr val="tx1"/>
                          </a:solidFill>
                          <a:effectLst/>
                        </a:rPr>
                        <a:t>重装或更换内存</a:t>
                      </a:r>
                      <a:endParaRPr lang="zh-CN" sz="1600" kern="100">
                        <a:solidFill>
                          <a:schemeClr val="tx1"/>
                        </a:solidFill>
                        <a:effectLst/>
                      </a:endParaRPr>
                    </a:p>
                    <a:p>
                      <a:pPr algn="just"/>
                      <a:r>
                        <a:rPr lang="en-US" sz="1200" kern="100">
                          <a:solidFill>
                            <a:schemeClr val="tx1"/>
                          </a:solidFill>
                          <a:effectLst/>
                        </a:rPr>
                        <a:t>3.</a:t>
                      </a:r>
                      <a:r>
                        <a:rPr lang="zh-CN" sz="1200" kern="100">
                          <a:solidFill>
                            <a:schemeClr val="tx1"/>
                          </a:solidFill>
                          <a:effectLst/>
                        </a:rPr>
                        <a:t>更新部件驱动程序</a:t>
                      </a:r>
                      <a:endParaRPr lang="zh-CN" sz="1600" kern="100">
                        <a:solidFill>
                          <a:schemeClr val="tx1"/>
                        </a:solidFill>
                        <a:effectLst/>
                      </a:endParaRPr>
                    </a:p>
                    <a:p>
                      <a:pPr algn="just"/>
                      <a:r>
                        <a:rPr lang="en-US" sz="1200" kern="100">
                          <a:solidFill>
                            <a:schemeClr val="tx1"/>
                          </a:solidFill>
                          <a:effectLst/>
                        </a:rPr>
                        <a:t>4.</a:t>
                      </a:r>
                      <a:r>
                        <a:rPr lang="zh-CN" sz="1200" kern="100">
                          <a:solidFill>
                            <a:schemeClr val="tx1"/>
                          </a:solidFill>
                          <a:effectLst/>
                        </a:rPr>
                        <a:t>更换质量保证部件</a:t>
                      </a:r>
                      <a:endParaRPr lang="zh-CN" sz="1600" kern="100">
                        <a:solidFill>
                          <a:schemeClr val="tx1"/>
                        </a:solidFill>
                        <a:effectLst/>
                      </a:endParaRPr>
                    </a:p>
                    <a:p>
                      <a:pPr algn="just"/>
                      <a:r>
                        <a:rPr lang="en-US" sz="1200" kern="100">
                          <a:solidFill>
                            <a:schemeClr val="tx1"/>
                          </a:solidFill>
                          <a:effectLst/>
                        </a:rPr>
                        <a:t>5.</a:t>
                      </a:r>
                      <a:r>
                        <a:rPr lang="zh-CN" sz="1200" kern="100">
                          <a:solidFill>
                            <a:schemeClr val="tx1"/>
                          </a:solidFill>
                          <a:effectLst/>
                        </a:rPr>
                        <a:t>磁盘清理、编辑注册表、系统还原</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0">
                          <a:solidFill>
                            <a:schemeClr val="tx1"/>
                          </a:solidFill>
                          <a:effectLst/>
                        </a:rPr>
                        <a:t> </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5442904"/>
                  </a:ext>
                </a:extLst>
              </a:tr>
              <a:tr h="363340">
                <a:tc>
                  <a:txBody>
                    <a:bodyPr/>
                    <a:lstStyle/>
                    <a:p>
                      <a:pPr algn="ctr"/>
                      <a:r>
                        <a:rPr lang="zh-CN" sz="1200" kern="0">
                          <a:solidFill>
                            <a:schemeClr val="tx1"/>
                          </a:solidFill>
                          <a:effectLst/>
                        </a:rPr>
                        <a:t>无法进入系统界面</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0">
                          <a:solidFill>
                            <a:schemeClr val="tx1"/>
                          </a:solidFill>
                          <a:effectLst/>
                        </a:rPr>
                        <a:t>1.BIOS</a:t>
                      </a:r>
                      <a:r>
                        <a:rPr lang="zh-CN" sz="1200" kern="0">
                          <a:solidFill>
                            <a:schemeClr val="tx1"/>
                          </a:solidFill>
                          <a:effectLst/>
                        </a:rPr>
                        <a:t>引导设置错误</a:t>
                      </a:r>
                      <a:endParaRPr lang="zh-CN" sz="1600" kern="100">
                        <a:solidFill>
                          <a:schemeClr val="tx1"/>
                        </a:solidFill>
                        <a:effectLst/>
                      </a:endParaRPr>
                    </a:p>
                    <a:p>
                      <a:pPr algn="just"/>
                      <a:r>
                        <a:rPr lang="en-US" sz="1200" kern="0">
                          <a:solidFill>
                            <a:schemeClr val="tx1"/>
                          </a:solidFill>
                          <a:effectLst/>
                        </a:rPr>
                        <a:t>2.</a:t>
                      </a:r>
                      <a:r>
                        <a:rPr lang="zh-CN" sz="1200" kern="0">
                          <a:solidFill>
                            <a:schemeClr val="tx1"/>
                          </a:solidFill>
                          <a:effectLst/>
                        </a:rPr>
                        <a:t>系统安装引导错误</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0">
                          <a:solidFill>
                            <a:schemeClr val="tx1"/>
                          </a:solidFill>
                          <a:effectLst/>
                        </a:rPr>
                        <a:t>1.</a:t>
                      </a:r>
                      <a:r>
                        <a:rPr lang="zh-CN" sz="1200" kern="0">
                          <a:solidFill>
                            <a:schemeClr val="tx1"/>
                          </a:solidFill>
                          <a:effectLst/>
                        </a:rPr>
                        <a:t>正确设置</a:t>
                      </a:r>
                      <a:r>
                        <a:rPr lang="en-US" sz="1200" kern="0">
                          <a:solidFill>
                            <a:schemeClr val="tx1"/>
                          </a:solidFill>
                          <a:effectLst/>
                        </a:rPr>
                        <a:t>BIOS</a:t>
                      </a:r>
                      <a:r>
                        <a:rPr lang="zh-CN" sz="1200" kern="0">
                          <a:solidFill>
                            <a:schemeClr val="tx1"/>
                          </a:solidFill>
                          <a:effectLst/>
                        </a:rPr>
                        <a:t>系统引导模式</a:t>
                      </a:r>
                      <a:endParaRPr lang="zh-CN" sz="1600" kern="100">
                        <a:solidFill>
                          <a:schemeClr val="tx1"/>
                        </a:solidFill>
                        <a:effectLst/>
                      </a:endParaRPr>
                    </a:p>
                    <a:p>
                      <a:pPr algn="just"/>
                      <a:r>
                        <a:rPr lang="en-US" sz="1200" kern="0">
                          <a:solidFill>
                            <a:schemeClr val="tx1"/>
                          </a:solidFill>
                          <a:effectLst/>
                        </a:rPr>
                        <a:t>2.</a:t>
                      </a:r>
                      <a:r>
                        <a:rPr lang="zh-CN" sz="1200" kern="0">
                          <a:solidFill>
                            <a:schemeClr val="tx1"/>
                          </a:solidFill>
                          <a:effectLst/>
                        </a:rPr>
                        <a:t>对应设置系统引导</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0">
                          <a:solidFill>
                            <a:schemeClr val="tx1"/>
                          </a:solidFill>
                          <a:effectLst/>
                        </a:rPr>
                        <a:t> </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68684422"/>
                  </a:ext>
                </a:extLst>
              </a:tr>
              <a:tr h="363340">
                <a:tc>
                  <a:txBody>
                    <a:bodyPr/>
                    <a:lstStyle/>
                    <a:p>
                      <a:pPr algn="ctr"/>
                      <a:r>
                        <a:rPr lang="zh-CN" sz="1200" kern="0" dirty="0">
                          <a:solidFill>
                            <a:schemeClr val="tx1"/>
                          </a:solidFill>
                          <a:effectLst/>
                        </a:rPr>
                        <a:t>开机花屏</a:t>
                      </a:r>
                      <a:endParaRPr lang="zh-CN" sz="1600" kern="100" dirty="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0">
                          <a:solidFill>
                            <a:schemeClr val="tx1"/>
                          </a:solidFill>
                          <a:effectLst/>
                        </a:rPr>
                        <a:t>1.</a:t>
                      </a:r>
                      <a:r>
                        <a:rPr lang="zh-CN" sz="1200" kern="0">
                          <a:solidFill>
                            <a:schemeClr val="tx1"/>
                          </a:solidFill>
                          <a:effectLst/>
                        </a:rPr>
                        <a:t>冷开机花屏（环境温度过低）</a:t>
                      </a:r>
                      <a:endParaRPr lang="zh-CN" sz="1600" kern="100">
                        <a:solidFill>
                          <a:schemeClr val="tx1"/>
                        </a:solidFill>
                        <a:effectLst/>
                      </a:endParaRPr>
                    </a:p>
                    <a:p>
                      <a:pPr algn="just"/>
                      <a:r>
                        <a:rPr lang="en-US" sz="1200" kern="0">
                          <a:solidFill>
                            <a:schemeClr val="tx1"/>
                          </a:solidFill>
                          <a:effectLst/>
                        </a:rPr>
                        <a:t>2.</a:t>
                      </a:r>
                      <a:r>
                        <a:rPr lang="zh-CN" sz="1200" kern="0">
                          <a:solidFill>
                            <a:schemeClr val="tx1"/>
                          </a:solidFill>
                          <a:effectLst/>
                        </a:rPr>
                        <a:t>间歇性花屏（屏本身或显卡）</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kern="0">
                          <a:solidFill>
                            <a:schemeClr val="tx1"/>
                          </a:solidFill>
                          <a:effectLst/>
                        </a:rPr>
                        <a:t>1.</a:t>
                      </a:r>
                      <a:r>
                        <a:rPr lang="zh-CN" sz="1200" kern="0">
                          <a:solidFill>
                            <a:schemeClr val="tx1"/>
                          </a:solidFill>
                          <a:effectLst/>
                        </a:rPr>
                        <a:t>建议在常温下使用</a:t>
                      </a:r>
                      <a:endParaRPr lang="zh-CN" sz="1600" kern="100">
                        <a:solidFill>
                          <a:schemeClr val="tx1"/>
                        </a:solidFill>
                        <a:effectLst/>
                      </a:endParaRPr>
                    </a:p>
                    <a:p>
                      <a:pPr algn="just"/>
                      <a:r>
                        <a:rPr lang="en-US" sz="1200" kern="0">
                          <a:solidFill>
                            <a:schemeClr val="tx1"/>
                          </a:solidFill>
                          <a:effectLst/>
                        </a:rPr>
                        <a:t>2.</a:t>
                      </a:r>
                      <a:r>
                        <a:rPr lang="zh-CN" sz="1200" kern="0">
                          <a:solidFill>
                            <a:schemeClr val="tx1"/>
                          </a:solidFill>
                          <a:effectLst/>
                        </a:rPr>
                        <a:t>更换屏幕或显卡</a:t>
                      </a:r>
                      <a:endParaRPr lang="zh-CN" sz="1600" kern="10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zh-CN" sz="1200" kern="0" dirty="0">
                          <a:solidFill>
                            <a:schemeClr val="tx1"/>
                          </a:solidFill>
                          <a:effectLst/>
                        </a:rPr>
                        <a:t>在</a:t>
                      </a:r>
                      <a:r>
                        <a:rPr lang="en-US" sz="1200" kern="0" dirty="0">
                          <a:solidFill>
                            <a:schemeClr val="tx1"/>
                          </a:solidFill>
                          <a:effectLst/>
                        </a:rPr>
                        <a:t>BIOS</a:t>
                      </a:r>
                      <a:r>
                        <a:rPr lang="zh-CN" sz="1200" kern="0" dirty="0">
                          <a:solidFill>
                            <a:schemeClr val="tx1"/>
                          </a:solidFill>
                          <a:effectLst/>
                        </a:rPr>
                        <a:t>下花屏则非软件故障</a:t>
                      </a:r>
                      <a:endParaRPr lang="zh-CN" sz="1600" kern="100" dirty="0">
                        <a:solidFill>
                          <a:schemeClr val="tx1"/>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0748319"/>
                  </a:ext>
                </a:extLst>
              </a:tr>
            </a:tbl>
          </a:graphicData>
        </a:graphic>
      </p:graphicFrame>
    </p:spTree>
    <p:custDataLst>
      <p:tags r:id="rId1"/>
    </p:custDataLst>
    <p:extLst>
      <p:ext uri="{BB962C8B-B14F-4D97-AF65-F5344CB8AC3E}">
        <p14:creationId xmlns:p14="http://schemas.microsoft.com/office/powerpoint/2010/main" val="3055524798"/>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手动输入 11"/>
          <p:cNvSpPr/>
          <p:nvPr/>
        </p:nvSpPr>
        <p:spPr>
          <a:xfrm flipH="1" flipV="1">
            <a:off x="0" y="675896"/>
            <a:ext cx="12188826" cy="2237991"/>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 name="connsiteX0-151" fmla="*/ 49 w 10017"/>
              <a:gd name="connsiteY0-152" fmla="*/ 1128 h 10385"/>
              <a:gd name="connsiteX1-153" fmla="*/ 10017 w 10017"/>
              <a:gd name="connsiteY1-154" fmla="*/ 0 h 10385"/>
              <a:gd name="connsiteX2-155" fmla="*/ 10017 w 10017"/>
              <a:gd name="connsiteY2-156" fmla="*/ 10000 h 10385"/>
              <a:gd name="connsiteX3-157" fmla="*/ 1 w 10017"/>
              <a:gd name="connsiteY3-158" fmla="*/ 6662 h 10385"/>
              <a:gd name="connsiteX4-159" fmla="*/ 49 w 10017"/>
              <a:gd name="connsiteY4-160" fmla="*/ 1128 h 10385"/>
              <a:gd name="connsiteX0-161" fmla="*/ 0 w 10048"/>
              <a:gd name="connsiteY0-162" fmla="*/ 1212 h 10385"/>
              <a:gd name="connsiteX1-163" fmla="*/ 10048 w 10048"/>
              <a:gd name="connsiteY1-164" fmla="*/ 0 h 10385"/>
              <a:gd name="connsiteX2-165" fmla="*/ 10048 w 10048"/>
              <a:gd name="connsiteY2-166" fmla="*/ 10000 h 10385"/>
              <a:gd name="connsiteX3-167" fmla="*/ 32 w 10048"/>
              <a:gd name="connsiteY3-168" fmla="*/ 6662 h 10385"/>
              <a:gd name="connsiteX4-169" fmla="*/ 0 w 10048"/>
              <a:gd name="connsiteY4-170" fmla="*/ 1212 h 10385"/>
              <a:gd name="connsiteX0-171" fmla="*/ 0 w 10048"/>
              <a:gd name="connsiteY0-172" fmla="*/ 1212 h 10165"/>
              <a:gd name="connsiteX1-173" fmla="*/ 10048 w 10048"/>
              <a:gd name="connsiteY1-174" fmla="*/ 0 h 10165"/>
              <a:gd name="connsiteX2-175" fmla="*/ 10048 w 10048"/>
              <a:gd name="connsiteY2-176" fmla="*/ 10000 h 10165"/>
              <a:gd name="connsiteX3-177" fmla="*/ 64 w 10048"/>
              <a:gd name="connsiteY3-178" fmla="*/ 4648 h 10165"/>
              <a:gd name="connsiteX4-179" fmla="*/ 0 w 10048"/>
              <a:gd name="connsiteY4-180" fmla="*/ 1212 h 10165"/>
              <a:gd name="connsiteX0-181" fmla="*/ 0 w 10048"/>
              <a:gd name="connsiteY0-182" fmla="*/ 1212 h 10161"/>
              <a:gd name="connsiteX1-183" fmla="*/ 10048 w 10048"/>
              <a:gd name="connsiteY1-184" fmla="*/ 0 h 10161"/>
              <a:gd name="connsiteX2-185" fmla="*/ 10048 w 10048"/>
              <a:gd name="connsiteY2-186" fmla="*/ 10000 h 10161"/>
              <a:gd name="connsiteX3-187" fmla="*/ 16 w 10048"/>
              <a:gd name="connsiteY3-188" fmla="*/ 4564 h 10161"/>
              <a:gd name="connsiteX4-189" fmla="*/ 0 w 10048"/>
              <a:gd name="connsiteY4-190" fmla="*/ 1212 h 10161"/>
              <a:gd name="connsiteX0-191" fmla="*/ 0 w 10048"/>
              <a:gd name="connsiteY0-192" fmla="*/ 1212 h 10161"/>
              <a:gd name="connsiteX1-193" fmla="*/ 10048 w 10048"/>
              <a:gd name="connsiteY1-194" fmla="*/ 0 h 10161"/>
              <a:gd name="connsiteX2-195" fmla="*/ 10048 w 10048"/>
              <a:gd name="connsiteY2-196" fmla="*/ 10000 h 10161"/>
              <a:gd name="connsiteX3-197" fmla="*/ 16 w 10048"/>
              <a:gd name="connsiteY3-198" fmla="*/ 4564 h 10161"/>
              <a:gd name="connsiteX4-199" fmla="*/ 0 w 10048"/>
              <a:gd name="connsiteY4-200" fmla="*/ 1212 h 10161"/>
              <a:gd name="connsiteX0-201" fmla="*/ 0 w 10048"/>
              <a:gd name="connsiteY0-202" fmla="*/ 1212 h 11080"/>
              <a:gd name="connsiteX1-203" fmla="*/ 10048 w 10048"/>
              <a:gd name="connsiteY1-204" fmla="*/ 0 h 11080"/>
              <a:gd name="connsiteX2-205" fmla="*/ 10048 w 10048"/>
              <a:gd name="connsiteY2-206" fmla="*/ 10000 h 11080"/>
              <a:gd name="connsiteX3-207" fmla="*/ 16 w 10048"/>
              <a:gd name="connsiteY3-208" fmla="*/ 4564 h 11080"/>
              <a:gd name="connsiteX4-209" fmla="*/ 0 w 10048"/>
              <a:gd name="connsiteY4-210" fmla="*/ 1212 h 11080"/>
              <a:gd name="connsiteX0-211" fmla="*/ 0 w 10048"/>
              <a:gd name="connsiteY0-212" fmla="*/ 1464 h 11332"/>
              <a:gd name="connsiteX1-213" fmla="*/ 10048 w 10048"/>
              <a:gd name="connsiteY1-214" fmla="*/ 0 h 11332"/>
              <a:gd name="connsiteX2-215" fmla="*/ 10048 w 10048"/>
              <a:gd name="connsiteY2-216" fmla="*/ 10252 h 11332"/>
              <a:gd name="connsiteX3-217" fmla="*/ 16 w 10048"/>
              <a:gd name="connsiteY3-218" fmla="*/ 4816 h 11332"/>
              <a:gd name="connsiteX4-219" fmla="*/ 0 w 10048"/>
              <a:gd name="connsiteY4-220" fmla="*/ 1464 h 11332"/>
              <a:gd name="connsiteX0-221" fmla="*/ 0 w 10064"/>
              <a:gd name="connsiteY0-222" fmla="*/ 1800 h 11668"/>
              <a:gd name="connsiteX1-223" fmla="*/ 10064 w 10064"/>
              <a:gd name="connsiteY1-224" fmla="*/ 0 h 11668"/>
              <a:gd name="connsiteX2-225" fmla="*/ 10048 w 10064"/>
              <a:gd name="connsiteY2-226" fmla="*/ 10588 h 11668"/>
              <a:gd name="connsiteX3-227" fmla="*/ 16 w 10064"/>
              <a:gd name="connsiteY3-228" fmla="*/ 5152 h 11668"/>
              <a:gd name="connsiteX4-229" fmla="*/ 0 w 10064"/>
              <a:gd name="connsiteY4-230" fmla="*/ 1800 h 11668"/>
              <a:gd name="connsiteX0-231" fmla="*/ 49 w 10049"/>
              <a:gd name="connsiteY0-232" fmla="*/ 1297 h 11668"/>
              <a:gd name="connsiteX1-233" fmla="*/ 10049 w 10049"/>
              <a:gd name="connsiteY1-234" fmla="*/ 0 h 11668"/>
              <a:gd name="connsiteX2-235" fmla="*/ 10033 w 10049"/>
              <a:gd name="connsiteY2-236" fmla="*/ 10588 h 11668"/>
              <a:gd name="connsiteX3-237" fmla="*/ 1 w 10049"/>
              <a:gd name="connsiteY3-238" fmla="*/ 5152 h 11668"/>
              <a:gd name="connsiteX4-239" fmla="*/ 49 w 10049"/>
              <a:gd name="connsiteY4-240" fmla="*/ 1297 h 11668"/>
              <a:gd name="connsiteX0-241" fmla="*/ 0 w 10064"/>
              <a:gd name="connsiteY0-242" fmla="*/ 1213 h 11668"/>
              <a:gd name="connsiteX1-243" fmla="*/ 10064 w 10064"/>
              <a:gd name="connsiteY1-244" fmla="*/ 0 h 11668"/>
              <a:gd name="connsiteX2-245" fmla="*/ 10048 w 10064"/>
              <a:gd name="connsiteY2-246" fmla="*/ 10588 h 11668"/>
              <a:gd name="connsiteX3-247" fmla="*/ 16 w 10064"/>
              <a:gd name="connsiteY3-248" fmla="*/ 5152 h 11668"/>
              <a:gd name="connsiteX4-249" fmla="*/ 0 w 10064"/>
              <a:gd name="connsiteY4-250" fmla="*/ 1213 h 11668"/>
              <a:gd name="connsiteX0-251" fmla="*/ 0 w 10064"/>
              <a:gd name="connsiteY0-252" fmla="*/ 1213 h 11562"/>
              <a:gd name="connsiteX1-253" fmla="*/ 10064 w 10064"/>
              <a:gd name="connsiteY1-254" fmla="*/ 0 h 11562"/>
              <a:gd name="connsiteX2-255" fmla="*/ 10048 w 10064"/>
              <a:gd name="connsiteY2-256" fmla="*/ 10588 h 11562"/>
              <a:gd name="connsiteX3-257" fmla="*/ 16 w 10064"/>
              <a:gd name="connsiteY3-258" fmla="*/ 4313 h 11562"/>
              <a:gd name="connsiteX4-259" fmla="*/ 0 w 10064"/>
              <a:gd name="connsiteY4-260" fmla="*/ 1213 h 11562"/>
              <a:gd name="connsiteX0-261" fmla="*/ 0 w 10064"/>
              <a:gd name="connsiteY0-262" fmla="*/ 1213 h 11482"/>
              <a:gd name="connsiteX1-263" fmla="*/ 10064 w 10064"/>
              <a:gd name="connsiteY1-264" fmla="*/ 0 h 11482"/>
              <a:gd name="connsiteX2-265" fmla="*/ 10048 w 10064"/>
              <a:gd name="connsiteY2-266" fmla="*/ 10588 h 11482"/>
              <a:gd name="connsiteX3-267" fmla="*/ 16 w 10064"/>
              <a:gd name="connsiteY3-268" fmla="*/ 3558 h 11482"/>
              <a:gd name="connsiteX4-269" fmla="*/ 0 w 10064"/>
              <a:gd name="connsiteY4-270" fmla="*/ 1213 h 11482"/>
              <a:gd name="connsiteX0-271" fmla="*/ 0 w 10064"/>
              <a:gd name="connsiteY0-272" fmla="*/ 1213 h 11745"/>
              <a:gd name="connsiteX1-273" fmla="*/ 10064 w 10064"/>
              <a:gd name="connsiteY1-274" fmla="*/ 0 h 11745"/>
              <a:gd name="connsiteX2-275" fmla="*/ 10048 w 10064"/>
              <a:gd name="connsiteY2-276" fmla="*/ 10588 h 11745"/>
              <a:gd name="connsiteX3-277" fmla="*/ 16 w 10064"/>
              <a:gd name="connsiteY3-278" fmla="*/ 3558 h 11745"/>
              <a:gd name="connsiteX4-279" fmla="*/ 0 w 10064"/>
              <a:gd name="connsiteY4-280" fmla="*/ 1213 h 11745"/>
              <a:gd name="connsiteX0-281" fmla="*/ 0 w 10064"/>
              <a:gd name="connsiteY0-282" fmla="*/ 1213 h 11745"/>
              <a:gd name="connsiteX1-283" fmla="*/ 10064 w 10064"/>
              <a:gd name="connsiteY1-284" fmla="*/ 0 h 11745"/>
              <a:gd name="connsiteX2-285" fmla="*/ 10048 w 10064"/>
              <a:gd name="connsiteY2-286" fmla="*/ 10588 h 11745"/>
              <a:gd name="connsiteX3-287" fmla="*/ 16 w 10064"/>
              <a:gd name="connsiteY3-288" fmla="*/ 3558 h 11745"/>
              <a:gd name="connsiteX4-289" fmla="*/ 0 w 10064"/>
              <a:gd name="connsiteY4-290" fmla="*/ 1213 h 11745"/>
              <a:gd name="connsiteX0-291" fmla="*/ 0 w 10064"/>
              <a:gd name="connsiteY0-292" fmla="*/ 1213 h 11745"/>
              <a:gd name="connsiteX1-293" fmla="*/ 10064 w 10064"/>
              <a:gd name="connsiteY1-294" fmla="*/ 0 h 11745"/>
              <a:gd name="connsiteX2-295" fmla="*/ 10048 w 10064"/>
              <a:gd name="connsiteY2-296" fmla="*/ 10588 h 11745"/>
              <a:gd name="connsiteX3-297" fmla="*/ 16 w 10064"/>
              <a:gd name="connsiteY3-298" fmla="*/ 3558 h 11745"/>
              <a:gd name="connsiteX4-299" fmla="*/ 0 w 10064"/>
              <a:gd name="connsiteY4-300" fmla="*/ 1213 h 11745"/>
              <a:gd name="connsiteX0-301" fmla="*/ 0 w 10064"/>
              <a:gd name="connsiteY0-302" fmla="*/ 1213 h 11745"/>
              <a:gd name="connsiteX1-303" fmla="*/ 10064 w 10064"/>
              <a:gd name="connsiteY1-304" fmla="*/ 0 h 11745"/>
              <a:gd name="connsiteX2-305" fmla="*/ 10048 w 10064"/>
              <a:gd name="connsiteY2-306" fmla="*/ 10588 h 11745"/>
              <a:gd name="connsiteX3-307" fmla="*/ 16 w 10064"/>
              <a:gd name="connsiteY3-308" fmla="*/ 3558 h 11745"/>
              <a:gd name="connsiteX4-309" fmla="*/ 0 w 10064"/>
              <a:gd name="connsiteY4-310" fmla="*/ 1213 h 11745"/>
              <a:gd name="connsiteX0-311" fmla="*/ 0 w 10064"/>
              <a:gd name="connsiteY0-312" fmla="*/ 1213 h 11745"/>
              <a:gd name="connsiteX1-313" fmla="*/ 10064 w 10064"/>
              <a:gd name="connsiteY1-314" fmla="*/ 0 h 11745"/>
              <a:gd name="connsiteX2-315" fmla="*/ 10048 w 10064"/>
              <a:gd name="connsiteY2-316" fmla="*/ 10588 h 11745"/>
              <a:gd name="connsiteX3-317" fmla="*/ 16 w 10064"/>
              <a:gd name="connsiteY3-318" fmla="*/ 3558 h 11745"/>
              <a:gd name="connsiteX4-319" fmla="*/ 0 w 10064"/>
              <a:gd name="connsiteY4-320" fmla="*/ 1213 h 11745"/>
              <a:gd name="connsiteX0-321" fmla="*/ 0 w 10064"/>
              <a:gd name="connsiteY0-322" fmla="*/ 1213 h 11745"/>
              <a:gd name="connsiteX1-323" fmla="*/ 10064 w 10064"/>
              <a:gd name="connsiteY1-324" fmla="*/ 0 h 11745"/>
              <a:gd name="connsiteX2-325" fmla="*/ 10048 w 10064"/>
              <a:gd name="connsiteY2-326" fmla="*/ 10588 h 11745"/>
              <a:gd name="connsiteX3-327" fmla="*/ 16 w 10064"/>
              <a:gd name="connsiteY3-328" fmla="*/ 3558 h 11745"/>
              <a:gd name="connsiteX4-329" fmla="*/ 0 w 10064"/>
              <a:gd name="connsiteY4-330" fmla="*/ 1213 h 11745"/>
              <a:gd name="connsiteX0-331" fmla="*/ 0 w 10064"/>
              <a:gd name="connsiteY0-332" fmla="*/ 1213 h 11807"/>
              <a:gd name="connsiteX1-333" fmla="*/ 10064 w 10064"/>
              <a:gd name="connsiteY1-334" fmla="*/ 0 h 11807"/>
              <a:gd name="connsiteX2-335" fmla="*/ 10048 w 10064"/>
              <a:gd name="connsiteY2-336" fmla="*/ 10588 h 11807"/>
              <a:gd name="connsiteX3-337" fmla="*/ 16 w 10064"/>
              <a:gd name="connsiteY3-338" fmla="*/ 3950 h 11807"/>
              <a:gd name="connsiteX4-339" fmla="*/ 0 w 10064"/>
              <a:gd name="connsiteY4-340" fmla="*/ 1213 h 118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4" h="11807">
                <a:moveTo>
                  <a:pt x="0" y="1213"/>
                </a:moveTo>
                <a:cubicBezTo>
                  <a:pt x="3137" y="6746"/>
                  <a:pt x="8420" y="6737"/>
                  <a:pt x="10064" y="0"/>
                </a:cubicBezTo>
                <a:cubicBezTo>
                  <a:pt x="10059" y="3529"/>
                  <a:pt x="10053" y="7059"/>
                  <a:pt x="10048" y="10588"/>
                </a:cubicBezTo>
                <a:cubicBezTo>
                  <a:pt x="8313" y="13824"/>
                  <a:pt x="3005" y="10280"/>
                  <a:pt x="16" y="3950"/>
                </a:cubicBezTo>
                <a:cubicBezTo>
                  <a:pt x="11" y="2888"/>
                  <a:pt x="5" y="2275"/>
                  <a:pt x="0" y="1213"/>
                </a:cubicBezTo>
                <a:close/>
              </a:path>
            </a:pathLst>
          </a:custGeom>
          <a:gradFill flip="none" rotWithShape="1">
            <a:gsLst>
              <a:gs pos="0">
                <a:srgbClr val="811517"/>
              </a:gs>
              <a:gs pos="50000">
                <a:srgbClr val="DB2624"/>
              </a:gs>
              <a:gs pos="100000">
                <a:srgbClr val="811517"/>
              </a:gs>
            </a:gsLst>
            <a:path path="circle">
              <a:fillToRect l="100000" t="100000"/>
            </a:path>
            <a:tileRect r="-100000" b="-100000"/>
          </a:gra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sp>
        <p:nvSpPr>
          <p:cNvPr id="5" name="文本框 4"/>
          <p:cNvSpPr txBox="1"/>
          <p:nvPr/>
        </p:nvSpPr>
        <p:spPr>
          <a:xfrm>
            <a:off x="914273" y="903280"/>
            <a:ext cx="4674235" cy="1014730"/>
          </a:xfrm>
          <a:prstGeom prst="rect">
            <a:avLst/>
          </a:prstGeom>
          <a:noFill/>
        </p:spPr>
        <p:txBody>
          <a:bodyPr wrap="square" rtlCol="0">
            <a:spAutoFit/>
          </a:bodyPr>
          <a:lstStyle/>
          <a:p>
            <a:r>
              <a:rPr lang="zh-CN" altLang="en-US" sz="6000" dirty="0">
                <a:solidFill>
                  <a:prstClr val="white"/>
                </a:solidFill>
                <a:latin typeface="华文隶书" panose="02010800040101010101" pitchFamily="2" charset="-122"/>
                <a:ea typeface="华文隶书" panose="02010800040101010101" pitchFamily="2" charset="-122"/>
                <a:cs typeface="Arial" panose="020B0604020202020204" pitchFamily="34" charset="0"/>
              </a:rPr>
              <a:t>任务实施</a:t>
            </a:r>
          </a:p>
        </p:txBody>
      </p:sp>
      <p:sp>
        <p:nvSpPr>
          <p:cNvPr id="10" name="文本框 9">
            <a:extLst>
              <a:ext uri="{FF2B5EF4-FFF2-40B4-BE49-F238E27FC236}">
                <a16:creationId xmlns:a16="http://schemas.microsoft.com/office/drawing/2014/main" id="{9377CEBD-A0BF-46BE-80EA-9733DB4643F8}"/>
              </a:ext>
            </a:extLst>
          </p:cNvPr>
          <p:cNvSpPr txBox="1"/>
          <p:nvPr/>
        </p:nvSpPr>
        <p:spPr>
          <a:xfrm>
            <a:off x="579119" y="2715331"/>
            <a:ext cx="8382001" cy="3269613"/>
          </a:xfrm>
          <a:prstGeom prst="rect">
            <a:avLst/>
          </a:prstGeom>
          <a:noFill/>
        </p:spPr>
        <p:txBody>
          <a:bodyPr wrap="square">
            <a:spAutoFit/>
          </a:bodyPr>
          <a:lstStyle/>
          <a:p>
            <a:pPr indent="266700" algn="just">
              <a:lnSpc>
                <a:spcPct val="150000"/>
              </a:lnSpc>
            </a:pPr>
            <a:r>
              <a:rPr lang="en-US" altLang="zh-CN" sz="2000" kern="100" dirty="0">
                <a:effectLst/>
                <a:latin typeface="+mn-ea"/>
              </a:rPr>
              <a:t>1.</a:t>
            </a:r>
            <a:r>
              <a:rPr lang="zh-CN" altLang="zh-CN" sz="2000" kern="100" dirty="0">
                <a:effectLst/>
                <a:latin typeface="+mn-ea"/>
              </a:rPr>
              <a:t>分工分组（可根据班级人数情况来分）：</a:t>
            </a:r>
          </a:p>
          <a:p>
            <a:pPr indent="266700" algn="just">
              <a:lnSpc>
                <a:spcPct val="150000"/>
              </a:lnSpc>
            </a:pPr>
            <a:r>
              <a:rPr lang="en-US" altLang="zh-CN" sz="2000" kern="100" dirty="0">
                <a:effectLst/>
                <a:latin typeface="+mn-ea"/>
              </a:rPr>
              <a:t>  </a:t>
            </a:r>
            <a:r>
              <a:rPr lang="zh-CN" altLang="zh-CN" sz="2000" kern="100" dirty="0">
                <a:effectLst/>
                <a:latin typeface="+mn-ea"/>
              </a:rPr>
              <a:t>每个小组由组长组织按照本节学习内容进行有序讨论分析，组内每</a:t>
            </a:r>
            <a:endParaRPr lang="en-US" altLang="zh-CN" sz="2000" kern="100" dirty="0">
              <a:effectLst/>
              <a:latin typeface="+mn-ea"/>
            </a:endParaRPr>
          </a:p>
          <a:p>
            <a:pPr indent="266700" algn="just">
              <a:lnSpc>
                <a:spcPct val="150000"/>
              </a:lnSpc>
            </a:pPr>
            <a:r>
              <a:rPr lang="en-US" altLang="zh-CN" sz="2000" kern="100" dirty="0">
                <a:latin typeface="+mn-ea"/>
              </a:rPr>
              <a:t>  </a:t>
            </a:r>
            <a:r>
              <a:rPr lang="zh-CN" altLang="zh-CN" sz="2000" kern="100" dirty="0">
                <a:effectLst/>
                <a:latin typeface="+mn-ea"/>
              </a:rPr>
              <a:t>位成员共同参与，并由副组长负责做好讨论记录。</a:t>
            </a:r>
          </a:p>
          <a:p>
            <a:pPr indent="266700" algn="just">
              <a:lnSpc>
                <a:spcPct val="150000"/>
              </a:lnSpc>
            </a:pPr>
            <a:r>
              <a:rPr lang="en-US" altLang="zh-CN" sz="2000" kern="100" dirty="0">
                <a:effectLst/>
                <a:latin typeface="+mn-ea"/>
              </a:rPr>
              <a:t>2.</a:t>
            </a:r>
            <a:r>
              <a:rPr lang="zh-CN" altLang="zh-CN" sz="2000" kern="100" dirty="0">
                <a:effectLst/>
                <a:latin typeface="+mn-ea"/>
              </a:rPr>
              <a:t>每组挑选出三例典型故障案例，按照本学习领域中的工作任务</a:t>
            </a:r>
            <a:r>
              <a:rPr lang="en-US" altLang="zh-CN" sz="2000" kern="100" dirty="0">
                <a:effectLst/>
                <a:latin typeface="+mn-ea"/>
              </a:rPr>
              <a:t>3</a:t>
            </a:r>
            <a:r>
              <a:rPr lang="zh-CN" altLang="zh-CN" sz="2000" kern="100" dirty="0">
                <a:effectLst/>
                <a:latin typeface="+mn-ea"/>
              </a:rPr>
              <a:t>的</a:t>
            </a:r>
            <a:endParaRPr lang="en-US" altLang="zh-CN" sz="2000" kern="100" dirty="0">
              <a:effectLst/>
              <a:latin typeface="+mn-ea"/>
            </a:endParaRPr>
          </a:p>
          <a:p>
            <a:pPr indent="266700" algn="just">
              <a:lnSpc>
                <a:spcPct val="150000"/>
              </a:lnSpc>
            </a:pPr>
            <a:r>
              <a:rPr lang="zh-CN" altLang="zh-CN" sz="2000" kern="100" dirty="0">
                <a:effectLst/>
                <a:latin typeface="+mn-ea"/>
              </a:rPr>
              <a:t>【知识拓展】“电脑故障诊断分析参考模板”的形式在大海报纸上画</a:t>
            </a:r>
            <a:endParaRPr lang="en-US" altLang="zh-CN" sz="2000" kern="100" dirty="0">
              <a:effectLst/>
              <a:latin typeface="+mn-ea"/>
            </a:endParaRPr>
          </a:p>
          <a:p>
            <a:pPr indent="266700" algn="just">
              <a:lnSpc>
                <a:spcPct val="150000"/>
              </a:lnSpc>
            </a:pPr>
            <a:r>
              <a:rPr lang="en-US" altLang="zh-CN" sz="2000" kern="100" dirty="0">
                <a:latin typeface="+mn-ea"/>
              </a:rPr>
              <a:t> </a:t>
            </a:r>
            <a:r>
              <a:rPr lang="zh-CN" altLang="zh-CN" sz="2000" kern="100" dirty="0">
                <a:effectLst/>
                <a:latin typeface="+mn-ea"/>
              </a:rPr>
              <a:t>出来，最后由讲师从每个小组中挑选出较为合理的图例进行评比、</a:t>
            </a:r>
            <a:endParaRPr lang="en-US" altLang="zh-CN" sz="2000" kern="100" dirty="0">
              <a:effectLst/>
              <a:latin typeface="+mn-ea"/>
            </a:endParaRPr>
          </a:p>
          <a:p>
            <a:pPr indent="266700" algn="just">
              <a:lnSpc>
                <a:spcPct val="150000"/>
              </a:lnSpc>
            </a:pPr>
            <a:r>
              <a:rPr lang="en-US" altLang="zh-CN" sz="2000" kern="100" dirty="0">
                <a:latin typeface="+mn-ea"/>
              </a:rPr>
              <a:t> </a:t>
            </a:r>
            <a:r>
              <a:rPr lang="zh-CN" altLang="zh-CN" sz="2000" kern="100" dirty="0">
                <a:effectLst/>
                <a:latin typeface="+mn-ea"/>
              </a:rPr>
              <a:t>总结和奖励。</a:t>
            </a:r>
          </a:p>
        </p:txBody>
      </p:sp>
      <p:pic>
        <p:nvPicPr>
          <p:cNvPr id="12" name="图片 11">
            <a:extLst>
              <a:ext uri="{FF2B5EF4-FFF2-40B4-BE49-F238E27FC236}">
                <a16:creationId xmlns:a16="http://schemas.microsoft.com/office/drawing/2014/main" id="{59DD8782-3B04-46D7-AAEB-127C257E675F}"/>
              </a:ext>
            </a:extLst>
          </p:cNvPr>
          <p:cNvPicPr>
            <a:picLocks noChangeAspect="1"/>
          </p:cNvPicPr>
          <p:nvPr/>
        </p:nvPicPr>
        <p:blipFill>
          <a:blip r:embed="rId3">
            <a:alphaModFix amt="50000"/>
          </a:blip>
          <a:stretch>
            <a:fillRect/>
          </a:stretch>
        </p:blipFill>
        <p:spPr>
          <a:xfrm>
            <a:off x="8510016" y="4495602"/>
            <a:ext cx="3678809" cy="2362398"/>
          </a:xfrm>
          <a:prstGeom prst="rect">
            <a:avLst/>
          </a:prstGeom>
        </p:spPr>
      </p:pic>
    </p:spTree>
    <p:extLst>
      <p:ext uri="{BB962C8B-B14F-4D97-AF65-F5344CB8AC3E}">
        <p14:creationId xmlns:p14="http://schemas.microsoft.com/office/powerpoint/2010/main" val="2999750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kern="100" dirty="0">
                <a:ea typeface="微软雅黑" panose="020B0503020204020204" pitchFamily="34" charset="-122"/>
                <a:cs typeface="微软雅黑" panose="020B0503020204020204" pitchFamily="34" charset="-122"/>
              </a:rPr>
              <a:t>直通职场：</a:t>
            </a:r>
            <a:r>
              <a:rPr lang="zh-CN" altLang="zh-CN" sz="2800" b="1" kern="100" dirty="0">
                <a:effectLst/>
                <a:ea typeface="微软雅黑" panose="020B0503020204020204" pitchFamily="34" charset="-122"/>
                <a:cs typeface="微软雅黑" panose="020B0503020204020204" pitchFamily="34" charset="-122"/>
              </a:rPr>
              <a:t>电脑系统运行的优化调试和处理</a:t>
            </a:r>
            <a:endParaRPr lang="zh-CN" altLang="en-US" sz="8000" b="1" spc="220" dirty="0">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F46B8968-9E94-468B-8FC2-835C59833433}"/>
              </a:ext>
            </a:extLst>
          </p:cNvPr>
          <p:cNvSpPr txBox="1"/>
          <p:nvPr/>
        </p:nvSpPr>
        <p:spPr>
          <a:xfrm>
            <a:off x="523385" y="797511"/>
            <a:ext cx="11289674" cy="2246769"/>
          </a:xfrm>
          <a:prstGeom prst="rect">
            <a:avLst/>
          </a:prstGeom>
          <a:noFill/>
        </p:spPr>
        <p:txBody>
          <a:bodyPr wrap="square">
            <a:spAutoFit/>
          </a:bodyPr>
          <a:lstStyle/>
          <a:p>
            <a:pPr indent="267970" algn="just"/>
            <a:r>
              <a:rPr lang="zh-CN" altLang="zh-CN" sz="2000" b="1" kern="100" dirty="0">
                <a:effectLst/>
                <a:latin typeface="+mn-ea"/>
              </a:rPr>
              <a:t>职场情境：</a:t>
            </a:r>
            <a:r>
              <a:rPr lang="zh-CN" altLang="zh-CN" sz="2000" kern="100" dirty="0">
                <a:effectLst/>
                <a:latin typeface="+mn-ea"/>
              </a:rPr>
              <a:t>组织学员进行校内或校外社区服务，为校内老师或社区居民的各类电脑问题进行服务，将所学知识应用到实际工作中去，让故障诊断解决能力得以充分体现。</a:t>
            </a:r>
          </a:p>
          <a:p>
            <a:pPr indent="266700" algn="just"/>
            <a:r>
              <a:rPr lang="zh-CN" altLang="zh-CN" sz="2000" b="1" kern="100" dirty="0">
                <a:effectLst/>
                <a:latin typeface="+mn-ea"/>
              </a:rPr>
              <a:t>情境分析：</a:t>
            </a:r>
            <a:r>
              <a:rPr lang="zh-CN" altLang="zh-CN" sz="2000" kern="100" dirty="0">
                <a:effectLst/>
                <a:latin typeface="+mn-ea"/>
              </a:rPr>
              <a:t>在实施校内或校外社区服务的过程，通常会遇到以下几类问题，电脑运行速度慢、电脑容易发烫等。因此，在服务时通常可采用以下几个方面进行处理：</a:t>
            </a:r>
            <a:endParaRPr lang="zh-CN" altLang="zh-CN" sz="2000" dirty="0">
              <a:effectLst/>
              <a:latin typeface="+mn-ea"/>
            </a:endParaRPr>
          </a:p>
          <a:p>
            <a:pPr indent="266700" algn="l"/>
            <a:r>
              <a:rPr lang="en-US" altLang="zh-CN" sz="2000" kern="100" dirty="0">
                <a:effectLst/>
                <a:latin typeface="+mn-ea"/>
              </a:rPr>
              <a:t>1.</a:t>
            </a:r>
            <a:r>
              <a:rPr lang="zh-CN" altLang="zh-CN" sz="2000" kern="100" dirty="0">
                <a:effectLst/>
                <a:latin typeface="+mn-ea"/>
              </a:rPr>
              <a:t>系统优化调试（在“开始”运行中输入命令</a:t>
            </a:r>
            <a:r>
              <a:rPr lang="en-US" altLang="zh-CN" sz="2000" kern="100" dirty="0" err="1">
                <a:effectLst/>
                <a:latin typeface="+mn-ea"/>
              </a:rPr>
              <a:t>msconfig</a:t>
            </a:r>
            <a:r>
              <a:rPr lang="zh-CN" altLang="zh-CN" sz="2000" kern="100" dirty="0">
                <a:effectLst/>
                <a:latin typeface="+mn-ea"/>
              </a:rPr>
              <a:t>回车进入“任务管理器”，禁用与开机无关的应用启动程序（其中</a:t>
            </a:r>
            <a:r>
              <a:rPr lang="en-US" altLang="zh-CN" sz="2000" kern="100" dirty="0" err="1">
                <a:effectLst/>
                <a:latin typeface="+mn-ea"/>
              </a:rPr>
              <a:t>microsoft</a:t>
            </a:r>
            <a:r>
              <a:rPr lang="en-US" altLang="zh-CN" sz="2000" kern="100" dirty="0">
                <a:effectLst/>
                <a:latin typeface="+mn-ea"/>
              </a:rPr>
              <a:t>---</a:t>
            </a:r>
            <a:r>
              <a:rPr lang="zh-CN" altLang="zh-CN" sz="2000" kern="100" dirty="0">
                <a:effectLst/>
                <a:latin typeface="+mn-ea"/>
              </a:rPr>
              <a:t>、</a:t>
            </a:r>
            <a:r>
              <a:rPr lang="en-US" altLang="zh-CN" sz="2000" kern="100" dirty="0">
                <a:effectLst/>
                <a:latin typeface="+mn-ea"/>
              </a:rPr>
              <a:t>intel--</a:t>
            </a:r>
            <a:r>
              <a:rPr lang="zh-CN" altLang="zh-CN" sz="2000" kern="100" dirty="0">
                <a:effectLst/>
                <a:latin typeface="+mn-ea"/>
              </a:rPr>
              <a:t>、</a:t>
            </a:r>
            <a:r>
              <a:rPr lang="en-US" altLang="zh-CN" sz="2000" kern="100" dirty="0" err="1">
                <a:effectLst/>
                <a:latin typeface="+mn-ea"/>
              </a:rPr>
              <a:t>nividia</a:t>
            </a:r>
            <a:r>
              <a:rPr lang="en-US" altLang="zh-CN" sz="2000" kern="100" dirty="0">
                <a:effectLst/>
                <a:latin typeface="+mn-ea"/>
              </a:rPr>
              <a:t>--</a:t>
            </a:r>
            <a:r>
              <a:rPr lang="zh-CN" altLang="zh-CN" sz="2000" kern="100" dirty="0">
                <a:effectLst/>
                <a:latin typeface="+mn-ea"/>
              </a:rPr>
              <a:t>、</a:t>
            </a:r>
            <a:r>
              <a:rPr lang="en-US" altLang="zh-CN" sz="2000" kern="100" dirty="0">
                <a:effectLst/>
                <a:latin typeface="+mn-ea"/>
              </a:rPr>
              <a:t>AMD--</a:t>
            </a:r>
            <a:r>
              <a:rPr lang="zh-CN" altLang="zh-CN" sz="2000" kern="100" dirty="0">
                <a:effectLst/>
                <a:latin typeface="+mn-ea"/>
              </a:rPr>
              <a:t>、杀毒软件不能取消外</a:t>
            </a:r>
            <a:r>
              <a:rPr lang="en-US" altLang="zh-CN" sz="2000" kern="100" dirty="0">
                <a:effectLst/>
                <a:latin typeface="+mn-ea"/>
              </a:rPr>
              <a:t>,</a:t>
            </a:r>
            <a:r>
              <a:rPr lang="zh-CN" altLang="zh-CN" sz="2000" kern="100" dirty="0">
                <a:effectLst/>
                <a:latin typeface="+mn-ea"/>
              </a:rPr>
              <a:t>其他的程序都可以禁用），如</a:t>
            </a:r>
            <a:r>
              <a:rPr lang="zh-CN" altLang="en-US" sz="2000" kern="100" dirty="0">
                <a:effectLst/>
                <a:latin typeface="+mn-ea"/>
              </a:rPr>
              <a:t>下</a:t>
            </a:r>
            <a:r>
              <a:rPr lang="zh-CN" altLang="zh-CN" sz="2000" kern="100" dirty="0">
                <a:effectLst/>
                <a:latin typeface="+mn-ea"/>
              </a:rPr>
              <a:t>图所示。</a:t>
            </a:r>
            <a:endParaRPr lang="zh-CN" altLang="zh-CN" sz="2000" dirty="0">
              <a:effectLst/>
              <a:latin typeface="+mn-ea"/>
            </a:endParaRPr>
          </a:p>
        </p:txBody>
      </p:sp>
      <p:pic>
        <p:nvPicPr>
          <p:cNvPr id="6" name="图片 5" descr="图形用户界面, 应用程序, Word&#10;&#10;描述已自动生成">
            <a:extLst>
              <a:ext uri="{FF2B5EF4-FFF2-40B4-BE49-F238E27FC236}">
                <a16:creationId xmlns:a16="http://schemas.microsoft.com/office/drawing/2014/main" id="{8C732D49-9306-4E28-B82E-AFDC272CD640}"/>
              </a:ext>
            </a:extLst>
          </p:cNvPr>
          <p:cNvPicPr>
            <a:picLocks noChangeAspect="1"/>
          </p:cNvPicPr>
          <p:nvPr/>
        </p:nvPicPr>
        <p:blipFill>
          <a:blip r:embed="rId5"/>
          <a:stretch>
            <a:fillRect/>
          </a:stretch>
        </p:blipFill>
        <p:spPr>
          <a:xfrm>
            <a:off x="4308653" y="2975912"/>
            <a:ext cx="7234536" cy="3295547"/>
          </a:xfrm>
          <a:prstGeom prst="rect">
            <a:avLst/>
          </a:prstGeom>
        </p:spPr>
      </p:pic>
      <p:sp>
        <p:nvSpPr>
          <p:cNvPr id="8" name="文本框 7">
            <a:extLst>
              <a:ext uri="{FF2B5EF4-FFF2-40B4-BE49-F238E27FC236}">
                <a16:creationId xmlns:a16="http://schemas.microsoft.com/office/drawing/2014/main" id="{99BAAE99-AC77-451E-9048-BB3875BF1144}"/>
              </a:ext>
            </a:extLst>
          </p:cNvPr>
          <p:cNvSpPr txBox="1"/>
          <p:nvPr/>
        </p:nvSpPr>
        <p:spPr>
          <a:xfrm>
            <a:off x="4667765" y="6271459"/>
            <a:ext cx="6098058" cy="369332"/>
          </a:xfrm>
          <a:prstGeom prst="rect">
            <a:avLst/>
          </a:prstGeom>
          <a:noFill/>
        </p:spPr>
        <p:txBody>
          <a:bodyPr wrap="square">
            <a:spAutoFit/>
          </a:bodyPr>
          <a:lstStyle/>
          <a:p>
            <a:pPr indent="228600" algn="ctr"/>
            <a:r>
              <a:rPr lang="zh-CN" altLang="zh-CN" sz="1800" kern="100" dirty="0">
                <a:effectLst/>
                <a:latin typeface="+mn-ea"/>
              </a:rPr>
              <a:t>图</a:t>
            </a:r>
            <a:r>
              <a:rPr lang="zh-CN" altLang="en-US" sz="1800" kern="100" dirty="0">
                <a:effectLst/>
                <a:latin typeface="+mn-ea"/>
              </a:rPr>
              <a:t>：</a:t>
            </a:r>
            <a:r>
              <a:rPr lang="zh-CN" altLang="zh-CN" sz="1800" kern="100" dirty="0">
                <a:effectLst/>
                <a:latin typeface="+mn-ea"/>
              </a:rPr>
              <a:t>禁用与开机无关的应用启动程序</a:t>
            </a:r>
            <a:endParaRPr lang="zh-CN" altLang="zh-CN" kern="100" dirty="0">
              <a:effectLst/>
              <a:latin typeface="+mn-ea"/>
            </a:endParaRPr>
          </a:p>
        </p:txBody>
      </p:sp>
    </p:spTree>
    <p:custDataLst>
      <p:tags r:id="rId1"/>
    </p:custDataLst>
    <p:extLst>
      <p:ext uri="{BB962C8B-B14F-4D97-AF65-F5344CB8AC3E}">
        <p14:creationId xmlns:p14="http://schemas.microsoft.com/office/powerpoint/2010/main" val="2398676335"/>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kern="100" dirty="0">
                <a:effectLst/>
                <a:ea typeface="微软雅黑" panose="020B0503020204020204" pitchFamily="34" charset="-122"/>
                <a:cs typeface="微软雅黑" panose="020B0503020204020204" pitchFamily="34" charset="-122"/>
              </a:rPr>
              <a:t>直通职场：</a:t>
            </a:r>
            <a:r>
              <a:rPr lang="zh-CN" altLang="zh-CN" sz="2800" b="1" kern="100" dirty="0">
                <a:effectLst/>
                <a:ea typeface="微软雅黑" panose="020B0503020204020204" pitchFamily="34" charset="-122"/>
                <a:cs typeface="微软雅黑" panose="020B0503020204020204" pitchFamily="34" charset="-122"/>
              </a:rPr>
              <a:t>电脑系统运行的优化调试和处理</a:t>
            </a:r>
            <a:endParaRPr lang="zh-CN" altLang="en-US" sz="8000" b="1" spc="220" dirty="0">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F46B8968-9E94-468B-8FC2-835C59833433}"/>
              </a:ext>
            </a:extLst>
          </p:cNvPr>
          <p:cNvSpPr txBox="1"/>
          <p:nvPr/>
        </p:nvSpPr>
        <p:spPr>
          <a:xfrm>
            <a:off x="523385" y="797511"/>
            <a:ext cx="11289674" cy="1015663"/>
          </a:xfrm>
          <a:prstGeom prst="rect">
            <a:avLst/>
          </a:prstGeom>
          <a:noFill/>
        </p:spPr>
        <p:txBody>
          <a:bodyPr wrap="square">
            <a:spAutoFit/>
          </a:bodyPr>
          <a:lstStyle/>
          <a:p>
            <a:pPr indent="266700" algn="just"/>
            <a:r>
              <a:rPr lang="en-US" altLang="zh-CN" sz="2000" kern="100" dirty="0">
                <a:effectLst/>
                <a:latin typeface="+mn-ea"/>
              </a:rPr>
              <a:t>2.</a:t>
            </a:r>
            <a:r>
              <a:rPr lang="zh-CN" altLang="zh-CN" sz="2000" kern="100" dirty="0">
                <a:effectLst/>
                <a:latin typeface="+mn-ea"/>
              </a:rPr>
              <a:t>定期进行磁盘清理（打开计算机，然后点击要清理的硬盘，右键的菜单栏，点击</a:t>
            </a:r>
            <a:r>
              <a:rPr lang="en-US" altLang="zh-CN" sz="2000" kern="100" dirty="0">
                <a:effectLst/>
                <a:latin typeface="+mn-ea"/>
              </a:rPr>
              <a:t>“</a:t>
            </a:r>
            <a:r>
              <a:rPr lang="zh-CN" altLang="zh-CN" sz="2000" kern="100" dirty="0">
                <a:effectLst/>
                <a:latin typeface="+mn-ea"/>
              </a:rPr>
              <a:t>属性</a:t>
            </a:r>
            <a:r>
              <a:rPr lang="en-US" altLang="zh-CN" sz="2000" kern="100" dirty="0">
                <a:effectLst/>
                <a:latin typeface="+mn-ea"/>
              </a:rPr>
              <a:t>”</a:t>
            </a:r>
            <a:r>
              <a:rPr lang="zh-CN" altLang="zh-CN" sz="2000" kern="100" dirty="0">
                <a:effectLst/>
                <a:latin typeface="+mn-ea"/>
              </a:rPr>
              <a:t>， 然后在弹出的框中，点击</a:t>
            </a:r>
            <a:r>
              <a:rPr lang="en-US" altLang="zh-CN" sz="2000" kern="100" dirty="0">
                <a:effectLst/>
                <a:latin typeface="+mn-ea"/>
              </a:rPr>
              <a:t>“</a:t>
            </a:r>
            <a:r>
              <a:rPr lang="zh-CN" altLang="zh-CN" sz="2000" kern="100" dirty="0">
                <a:effectLst/>
                <a:latin typeface="+mn-ea"/>
              </a:rPr>
              <a:t>磁盘清理</a:t>
            </a:r>
            <a:r>
              <a:rPr lang="en-US" altLang="zh-CN" sz="2000" kern="100" dirty="0">
                <a:effectLst/>
                <a:latin typeface="+mn-ea"/>
              </a:rPr>
              <a:t>”</a:t>
            </a:r>
            <a:r>
              <a:rPr lang="zh-CN" altLang="zh-CN" sz="2000" kern="100" dirty="0">
                <a:effectLst/>
                <a:latin typeface="+mn-ea"/>
              </a:rPr>
              <a:t>，最后就会弹出磁盘清理的选项框，进行勾选需要选择的项，点击确定，就会开始进行磁盘清理），操作指引参考如</a:t>
            </a:r>
            <a:r>
              <a:rPr lang="zh-CN" altLang="en-US" sz="2000" kern="100" dirty="0">
                <a:latin typeface="+mn-ea"/>
              </a:rPr>
              <a:t>下</a:t>
            </a:r>
            <a:r>
              <a:rPr lang="zh-CN" altLang="zh-CN" sz="2000" kern="100" dirty="0">
                <a:effectLst/>
                <a:latin typeface="+mn-ea"/>
              </a:rPr>
              <a:t>图磁盘清理。</a:t>
            </a:r>
            <a:endParaRPr lang="zh-CN" altLang="zh-CN" sz="2000" dirty="0">
              <a:effectLst/>
              <a:latin typeface="+mn-ea"/>
            </a:endParaRPr>
          </a:p>
        </p:txBody>
      </p:sp>
      <p:sp>
        <p:nvSpPr>
          <p:cNvPr id="8" name="文本框 7">
            <a:extLst>
              <a:ext uri="{FF2B5EF4-FFF2-40B4-BE49-F238E27FC236}">
                <a16:creationId xmlns:a16="http://schemas.microsoft.com/office/drawing/2014/main" id="{99BAAE99-AC77-451E-9048-BB3875BF1144}"/>
              </a:ext>
            </a:extLst>
          </p:cNvPr>
          <p:cNvSpPr txBox="1"/>
          <p:nvPr/>
        </p:nvSpPr>
        <p:spPr>
          <a:xfrm>
            <a:off x="3370306" y="6364965"/>
            <a:ext cx="6098058" cy="369332"/>
          </a:xfrm>
          <a:prstGeom prst="rect">
            <a:avLst/>
          </a:prstGeom>
          <a:noFill/>
        </p:spPr>
        <p:txBody>
          <a:bodyPr wrap="square">
            <a:spAutoFit/>
          </a:bodyPr>
          <a:lstStyle/>
          <a:p>
            <a:pPr indent="228600" algn="ctr"/>
            <a:r>
              <a:rPr lang="zh-CN" altLang="zh-CN" sz="1800" kern="100" dirty="0">
                <a:effectLst/>
                <a:latin typeface="+mn-ea"/>
              </a:rPr>
              <a:t>图</a:t>
            </a:r>
            <a:r>
              <a:rPr lang="zh-CN" altLang="en-US" sz="1800" kern="100" dirty="0">
                <a:effectLst/>
                <a:latin typeface="+mn-ea"/>
              </a:rPr>
              <a:t>：磁盘清理</a:t>
            </a:r>
            <a:endParaRPr lang="zh-CN" altLang="zh-CN" kern="100" dirty="0">
              <a:effectLst/>
              <a:latin typeface="+mn-ea"/>
            </a:endParaRPr>
          </a:p>
        </p:txBody>
      </p:sp>
      <p:pic>
        <p:nvPicPr>
          <p:cNvPr id="7" name="图片 6" descr="图形用户界面, 应用程序&#10;&#10;描述已自动生成">
            <a:extLst>
              <a:ext uri="{FF2B5EF4-FFF2-40B4-BE49-F238E27FC236}">
                <a16:creationId xmlns:a16="http://schemas.microsoft.com/office/drawing/2014/main" id="{E5CD4130-DE54-442B-A118-BE9550D57509}"/>
              </a:ext>
            </a:extLst>
          </p:cNvPr>
          <p:cNvPicPr>
            <a:picLocks noChangeAspect="1"/>
          </p:cNvPicPr>
          <p:nvPr/>
        </p:nvPicPr>
        <p:blipFill>
          <a:blip r:embed="rId5"/>
          <a:stretch>
            <a:fillRect/>
          </a:stretch>
        </p:blipFill>
        <p:spPr>
          <a:xfrm>
            <a:off x="1850003" y="1977114"/>
            <a:ext cx="8418461" cy="4223911"/>
          </a:xfrm>
          <a:prstGeom prst="rect">
            <a:avLst/>
          </a:prstGeom>
        </p:spPr>
      </p:pic>
    </p:spTree>
    <p:custDataLst>
      <p:tags r:id="rId1"/>
    </p:custDataLst>
    <p:extLst>
      <p:ext uri="{BB962C8B-B14F-4D97-AF65-F5344CB8AC3E}">
        <p14:creationId xmlns:p14="http://schemas.microsoft.com/office/powerpoint/2010/main" val="2130622585"/>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kern="100" dirty="0">
                <a:effectLst/>
                <a:ea typeface="微软雅黑" panose="020B0503020204020204" pitchFamily="34" charset="-122"/>
                <a:cs typeface="微软雅黑" panose="020B0503020204020204" pitchFamily="34" charset="-122"/>
              </a:rPr>
              <a:t>直通职场：</a:t>
            </a:r>
            <a:r>
              <a:rPr lang="zh-CN" altLang="zh-CN" sz="2800" b="1" kern="100" dirty="0">
                <a:effectLst/>
                <a:ea typeface="微软雅黑" panose="020B0503020204020204" pitchFamily="34" charset="-122"/>
                <a:cs typeface="微软雅黑" panose="020B0503020204020204" pitchFamily="34" charset="-122"/>
              </a:rPr>
              <a:t>电脑系统运行的优化调试和处理</a:t>
            </a:r>
            <a:endParaRPr lang="zh-CN" altLang="en-US" sz="8000" b="1" spc="220" dirty="0">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F46B8968-9E94-468B-8FC2-835C59833433}"/>
              </a:ext>
            </a:extLst>
          </p:cNvPr>
          <p:cNvSpPr txBox="1"/>
          <p:nvPr/>
        </p:nvSpPr>
        <p:spPr>
          <a:xfrm>
            <a:off x="523385" y="797511"/>
            <a:ext cx="11289674" cy="1938992"/>
          </a:xfrm>
          <a:prstGeom prst="rect">
            <a:avLst/>
          </a:prstGeom>
          <a:noFill/>
        </p:spPr>
        <p:txBody>
          <a:bodyPr wrap="square">
            <a:spAutoFit/>
          </a:bodyPr>
          <a:lstStyle/>
          <a:p>
            <a:pPr indent="269240" algn="just"/>
            <a:r>
              <a:rPr lang="en-US" altLang="zh-CN" sz="2000" kern="100" dirty="0">
                <a:effectLst/>
                <a:latin typeface="+mn-ea"/>
              </a:rPr>
              <a:t>3.</a:t>
            </a:r>
            <a:r>
              <a:rPr lang="zh-CN" altLang="zh-CN" sz="2000" kern="100" dirty="0">
                <a:effectLst/>
                <a:latin typeface="+mn-ea"/>
              </a:rPr>
              <a:t>只保留安装一个杀毒软件（杀毒软件只装一个即可，建议选用占用内存较少的杀毒软件）；</a:t>
            </a:r>
            <a:endParaRPr lang="zh-CN" altLang="zh-CN" sz="2000" dirty="0">
              <a:effectLst/>
              <a:latin typeface="+mn-ea"/>
            </a:endParaRPr>
          </a:p>
          <a:p>
            <a:pPr indent="269240" algn="just"/>
            <a:r>
              <a:rPr lang="en-US" altLang="zh-CN" sz="2000" kern="100" dirty="0">
                <a:effectLst/>
                <a:latin typeface="+mn-ea"/>
              </a:rPr>
              <a:t>4. C</a:t>
            </a:r>
            <a:r>
              <a:rPr lang="zh-CN" altLang="zh-CN" sz="2000" kern="100" dirty="0">
                <a:effectLst/>
                <a:latin typeface="+mn-ea"/>
              </a:rPr>
              <a:t>盘只装系统软件，桌面少文件（电脑的启动都是从默认的系统盘</a:t>
            </a:r>
            <a:r>
              <a:rPr lang="en-US" altLang="zh-CN" sz="2000" kern="100" dirty="0">
                <a:effectLst/>
                <a:latin typeface="+mn-ea"/>
              </a:rPr>
              <a:t>C</a:t>
            </a:r>
            <a:r>
              <a:rPr lang="zh-CN" altLang="zh-CN" sz="2000" kern="100" dirty="0">
                <a:effectLst/>
                <a:latin typeface="+mn-ea"/>
              </a:rPr>
              <a:t>盘进行加载，</a:t>
            </a:r>
            <a:r>
              <a:rPr lang="en-US" altLang="zh-CN" sz="2000" kern="100" dirty="0">
                <a:effectLst/>
                <a:latin typeface="+mn-ea"/>
              </a:rPr>
              <a:t>C</a:t>
            </a:r>
            <a:r>
              <a:rPr lang="zh-CN" altLang="zh-CN" sz="2000" kern="100" dirty="0">
                <a:effectLst/>
                <a:latin typeface="+mn-ea"/>
              </a:rPr>
              <a:t>盘内容过多就容易导致开机运行速度慢，尤其是很多用户的电脑桌面都是应用软件图标或者快捷方式，这样系统每次开机就要加载一遍，需要占用很多时间和空间。另外建议尽量把应用软件安装在非</a:t>
            </a:r>
            <a:r>
              <a:rPr lang="en-US" altLang="zh-CN" sz="2000" kern="100" dirty="0">
                <a:effectLst/>
                <a:latin typeface="+mn-ea"/>
              </a:rPr>
              <a:t>C</a:t>
            </a:r>
            <a:r>
              <a:rPr lang="zh-CN" altLang="zh-CN" sz="2000" kern="100" dirty="0">
                <a:effectLst/>
                <a:latin typeface="+mn-ea"/>
              </a:rPr>
              <a:t>盘上，内存主要是在</a:t>
            </a:r>
            <a:r>
              <a:rPr lang="en-US" altLang="zh-CN" sz="2000" kern="100" dirty="0">
                <a:effectLst/>
                <a:latin typeface="+mn-ea"/>
              </a:rPr>
              <a:t>C</a:t>
            </a:r>
            <a:r>
              <a:rPr lang="zh-CN" altLang="zh-CN" sz="2000" kern="100" dirty="0">
                <a:effectLst/>
                <a:latin typeface="+mn-ea"/>
              </a:rPr>
              <a:t>盘运行，如果过多软件，内存空间变小，开机当然就慢了）。</a:t>
            </a:r>
            <a:endParaRPr lang="zh-CN" altLang="zh-CN" sz="2000" dirty="0">
              <a:effectLst/>
              <a:latin typeface="+mn-ea"/>
            </a:endParaRPr>
          </a:p>
          <a:p>
            <a:pPr indent="269240" algn="just"/>
            <a:r>
              <a:rPr lang="en-US" altLang="zh-CN" sz="2000" kern="100" dirty="0">
                <a:effectLst/>
                <a:latin typeface="+mn-ea"/>
              </a:rPr>
              <a:t>5.</a:t>
            </a:r>
            <a:r>
              <a:rPr lang="zh-CN" altLang="zh-CN" sz="2000" kern="100" dirty="0">
                <a:effectLst/>
                <a:latin typeface="+mn-ea"/>
              </a:rPr>
              <a:t>清理机器内部积灰，特别是</a:t>
            </a:r>
            <a:r>
              <a:rPr lang="en-US" altLang="zh-CN" sz="2000" kern="100" dirty="0">
                <a:effectLst/>
                <a:latin typeface="+mn-ea"/>
              </a:rPr>
              <a:t>CPU</a:t>
            </a:r>
            <a:r>
              <a:rPr lang="zh-CN" altLang="zh-CN" sz="2000" kern="100" dirty="0">
                <a:effectLst/>
                <a:latin typeface="+mn-ea"/>
              </a:rPr>
              <a:t>风扇和出风口位置，如图所示：</a:t>
            </a:r>
            <a:endParaRPr lang="zh-CN" altLang="zh-CN" sz="2000" dirty="0">
              <a:effectLst/>
              <a:latin typeface="+mn-ea"/>
            </a:endParaRPr>
          </a:p>
        </p:txBody>
      </p:sp>
      <p:sp>
        <p:nvSpPr>
          <p:cNvPr id="8" name="文本框 7">
            <a:extLst>
              <a:ext uri="{FF2B5EF4-FFF2-40B4-BE49-F238E27FC236}">
                <a16:creationId xmlns:a16="http://schemas.microsoft.com/office/drawing/2014/main" id="{99BAAE99-AC77-451E-9048-BB3875BF1144}"/>
              </a:ext>
            </a:extLst>
          </p:cNvPr>
          <p:cNvSpPr txBox="1"/>
          <p:nvPr/>
        </p:nvSpPr>
        <p:spPr>
          <a:xfrm>
            <a:off x="2937820" y="6180299"/>
            <a:ext cx="6098058" cy="369332"/>
          </a:xfrm>
          <a:prstGeom prst="rect">
            <a:avLst/>
          </a:prstGeom>
          <a:noFill/>
        </p:spPr>
        <p:txBody>
          <a:bodyPr wrap="square">
            <a:spAutoFit/>
          </a:bodyPr>
          <a:lstStyle/>
          <a:p>
            <a:pPr indent="228600" algn="ctr"/>
            <a:r>
              <a:rPr lang="zh-CN" altLang="zh-CN" sz="1800" kern="100" dirty="0">
                <a:effectLst/>
                <a:latin typeface="+mn-ea"/>
              </a:rPr>
              <a:t>图</a:t>
            </a:r>
            <a:r>
              <a:rPr lang="zh-CN" altLang="en-US" sz="1800" kern="100" dirty="0">
                <a:effectLst/>
                <a:latin typeface="+mn-ea"/>
              </a:rPr>
              <a:t>：</a:t>
            </a:r>
            <a:r>
              <a:rPr lang="zh-CN" altLang="zh-CN" sz="1800" kern="100" dirty="0">
                <a:effectLst/>
                <a:ea typeface="宋体" panose="02010600030101010101" pitchFamily="2" charset="-122"/>
                <a:cs typeface="Times New Roman" panose="02020603050405020304" pitchFamily="18" charset="0"/>
              </a:rPr>
              <a:t>清理</a:t>
            </a:r>
            <a:r>
              <a:rPr lang="en-US" altLang="zh-CN" sz="1800" kern="100" dirty="0">
                <a:effectLst/>
                <a:ea typeface="宋体" panose="02010600030101010101" pitchFamily="2" charset="-122"/>
                <a:cs typeface="Times New Roman" panose="02020603050405020304" pitchFamily="18" charset="0"/>
              </a:rPr>
              <a:t>CPU</a:t>
            </a:r>
            <a:r>
              <a:rPr lang="zh-CN" altLang="zh-CN" sz="1800" kern="100" dirty="0">
                <a:effectLst/>
                <a:ea typeface="宋体" panose="02010600030101010101" pitchFamily="2" charset="-122"/>
                <a:cs typeface="Times New Roman" panose="02020603050405020304" pitchFamily="18" charset="0"/>
              </a:rPr>
              <a:t>风扇和出风口积灰</a:t>
            </a:r>
            <a:endParaRPr lang="zh-CN" altLang="zh-CN" kern="100" dirty="0">
              <a:effectLst/>
              <a:latin typeface="+mn-ea"/>
            </a:endParaRPr>
          </a:p>
        </p:txBody>
      </p:sp>
      <p:pic>
        <p:nvPicPr>
          <p:cNvPr id="6" name="图片 5" descr="图片包含 桌子, 自行车, 汽车, 小&#10;&#10;描述已自动生成">
            <a:extLst>
              <a:ext uri="{FF2B5EF4-FFF2-40B4-BE49-F238E27FC236}">
                <a16:creationId xmlns:a16="http://schemas.microsoft.com/office/drawing/2014/main" id="{5B624821-5EE9-43BA-9E7F-0AD8F2CB4C11}"/>
              </a:ext>
            </a:extLst>
          </p:cNvPr>
          <p:cNvPicPr>
            <a:picLocks noChangeAspect="1"/>
          </p:cNvPicPr>
          <p:nvPr/>
        </p:nvPicPr>
        <p:blipFill>
          <a:blip r:embed="rId5"/>
          <a:stretch>
            <a:fillRect/>
          </a:stretch>
        </p:blipFill>
        <p:spPr>
          <a:xfrm>
            <a:off x="1337576" y="3545469"/>
            <a:ext cx="4321819" cy="2648097"/>
          </a:xfrm>
          <a:prstGeom prst="rect">
            <a:avLst/>
          </a:prstGeom>
        </p:spPr>
      </p:pic>
      <p:pic>
        <p:nvPicPr>
          <p:cNvPr id="9" name="图片 8" descr="图片包含 游戏机, 仪表&#10;&#10;描述已自动生成">
            <a:extLst>
              <a:ext uri="{FF2B5EF4-FFF2-40B4-BE49-F238E27FC236}">
                <a16:creationId xmlns:a16="http://schemas.microsoft.com/office/drawing/2014/main" id="{AFDB5DA9-6A3D-46B9-8E30-5846AED640D2}"/>
              </a:ext>
            </a:extLst>
          </p:cNvPr>
          <p:cNvPicPr>
            <a:picLocks noChangeAspect="1"/>
          </p:cNvPicPr>
          <p:nvPr/>
        </p:nvPicPr>
        <p:blipFill>
          <a:blip r:embed="rId6"/>
          <a:stretch>
            <a:fillRect/>
          </a:stretch>
        </p:blipFill>
        <p:spPr>
          <a:xfrm>
            <a:off x="7060195" y="3569517"/>
            <a:ext cx="3951365" cy="2647176"/>
          </a:xfrm>
          <a:prstGeom prst="rect">
            <a:avLst/>
          </a:prstGeom>
        </p:spPr>
      </p:pic>
      <p:sp>
        <p:nvSpPr>
          <p:cNvPr id="11" name="文本框 10">
            <a:extLst>
              <a:ext uri="{FF2B5EF4-FFF2-40B4-BE49-F238E27FC236}">
                <a16:creationId xmlns:a16="http://schemas.microsoft.com/office/drawing/2014/main" id="{857F95CA-00C7-4108-80FE-84FF66AC7C49}"/>
              </a:ext>
            </a:extLst>
          </p:cNvPr>
          <p:cNvSpPr txBox="1"/>
          <p:nvPr/>
        </p:nvSpPr>
        <p:spPr>
          <a:xfrm>
            <a:off x="449575" y="2760944"/>
            <a:ext cx="11289674" cy="646331"/>
          </a:xfrm>
          <a:prstGeom prst="rect">
            <a:avLst/>
          </a:prstGeom>
          <a:noFill/>
        </p:spPr>
        <p:txBody>
          <a:bodyPr wrap="square">
            <a:spAutoFit/>
          </a:bodyPr>
          <a:lstStyle/>
          <a:p>
            <a:pPr indent="266700" algn="just"/>
            <a:r>
              <a:rPr lang="zh-CN" altLang="zh-CN" sz="1800" b="1" kern="100" dirty="0">
                <a:effectLst/>
                <a:latin typeface="+mn-ea"/>
              </a:rPr>
              <a:t>解决方案：</a:t>
            </a:r>
            <a:r>
              <a:rPr lang="zh-CN" altLang="zh-CN" sz="1800" kern="100" dirty="0">
                <a:effectLst/>
                <a:latin typeface="+mn-ea"/>
              </a:rPr>
              <a:t>对体系统进行优化调试、定期磁盘清理、只保留一个杀毒软件、</a:t>
            </a:r>
            <a:r>
              <a:rPr lang="en-US" altLang="zh-CN" sz="1800" kern="100" dirty="0">
                <a:effectLst/>
                <a:latin typeface="+mn-ea"/>
              </a:rPr>
              <a:t>C</a:t>
            </a:r>
            <a:r>
              <a:rPr lang="zh-CN" altLang="zh-CN" sz="1800" kern="100" dirty="0">
                <a:effectLst/>
                <a:latin typeface="+mn-ea"/>
              </a:rPr>
              <a:t>盘尽可能只安装系统软件、定期做整机立体保养，对于电脑运行慢、易发烫的现象能得到很好解决。</a:t>
            </a:r>
            <a:endParaRPr lang="zh-CN" altLang="zh-CN" sz="1800" dirty="0">
              <a:effectLst/>
              <a:latin typeface="+mn-ea"/>
            </a:endParaRPr>
          </a:p>
        </p:txBody>
      </p:sp>
    </p:spTree>
    <p:custDataLst>
      <p:tags r:id="rId1"/>
    </p:custDataLst>
    <p:extLst>
      <p:ext uri="{BB962C8B-B14F-4D97-AF65-F5344CB8AC3E}">
        <p14:creationId xmlns:p14="http://schemas.microsoft.com/office/powerpoint/2010/main" val="3681261617"/>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9303368" cy="761802"/>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kern="100" dirty="0">
                <a:effectLst/>
                <a:ea typeface="微软雅黑" panose="020B0503020204020204" pitchFamily="34" charset="-122"/>
                <a:cs typeface="微软雅黑" panose="020B0503020204020204" pitchFamily="34" charset="-122"/>
              </a:rPr>
              <a:t>知识拓展：</a:t>
            </a:r>
            <a:r>
              <a:rPr lang="zh-CN" altLang="zh-CN" sz="2800" b="1" kern="100" dirty="0">
                <a:effectLst/>
                <a:ea typeface="微软雅黑" panose="020B0503020204020204" pitchFamily="34" charset="-122"/>
                <a:cs typeface="微软雅黑" panose="020B0503020204020204" pitchFamily="34" charset="-122"/>
              </a:rPr>
              <a:t>电脑部件非损图片说明</a:t>
            </a:r>
            <a:endParaRPr lang="zh-CN" altLang="en-US" sz="11500" b="1" spc="220" dirty="0">
              <a:latin typeface="微软雅黑" panose="020B0503020204020204" pitchFamily="34" charset="-122"/>
              <a:ea typeface="微软雅黑" panose="020B0503020204020204" pitchFamily="34" charset="-122"/>
            </a:endParaRPr>
          </a:p>
        </p:txBody>
      </p:sp>
      <p:pic>
        <p:nvPicPr>
          <p:cNvPr id="12" name="图片 11">
            <a:extLst>
              <a:ext uri="{FF2B5EF4-FFF2-40B4-BE49-F238E27FC236}">
                <a16:creationId xmlns:a16="http://schemas.microsoft.com/office/drawing/2014/main" id="{24FFEA07-FB42-400E-894B-0CB7B1EF0B60}"/>
              </a:ext>
            </a:extLst>
          </p:cNvPr>
          <p:cNvPicPr>
            <a:picLocks noChangeAspect="1"/>
          </p:cNvPicPr>
          <p:nvPr/>
        </p:nvPicPr>
        <p:blipFill>
          <a:blip r:embed="rId5" r:link="rId6"/>
          <a:stretch>
            <a:fillRect/>
          </a:stretch>
        </p:blipFill>
        <p:spPr>
          <a:xfrm>
            <a:off x="912812" y="1008018"/>
            <a:ext cx="5059680" cy="3535680"/>
          </a:xfrm>
          <a:prstGeom prst="rect">
            <a:avLst/>
          </a:prstGeom>
          <a:noFill/>
          <a:ln w="9525">
            <a:noFill/>
          </a:ln>
        </p:spPr>
      </p:pic>
      <p:sp>
        <p:nvSpPr>
          <p:cNvPr id="13" name="文本框 12">
            <a:extLst>
              <a:ext uri="{FF2B5EF4-FFF2-40B4-BE49-F238E27FC236}">
                <a16:creationId xmlns:a16="http://schemas.microsoft.com/office/drawing/2014/main" id="{71AE550F-D507-485B-8DC1-49E72386D4A2}"/>
              </a:ext>
            </a:extLst>
          </p:cNvPr>
          <p:cNvSpPr txBox="1"/>
          <p:nvPr/>
        </p:nvSpPr>
        <p:spPr>
          <a:xfrm>
            <a:off x="1346886" y="4856206"/>
            <a:ext cx="2817341" cy="461665"/>
          </a:xfrm>
          <a:prstGeom prst="rect">
            <a:avLst/>
          </a:prstGeom>
          <a:noFill/>
        </p:spPr>
        <p:txBody>
          <a:bodyPr wrap="square">
            <a:spAutoFit/>
          </a:bodyPr>
          <a:lstStyle/>
          <a:p>
            <a:r>
              <a:rPr lang="en-US" altLang="zh-CN" sz="2400" kern="100" dirty="0">
                <a:effectLst/>
                <a:ea typeface="宋体" panose="02010600030101010101" pitchFamily="2" charset="-122"/>
                <a:cs typeface="Times New Roman" panose="02020603050405020304" pitchFamily="18" charset="0"/>
              </a:rPr>
              <a:t>RJ45</a:t>
            </a:r>
            <a:r>
              <a:rPr lang="zh-CN" altLang="zh-CN" sz="2400" kern="100" dirty="0">
                <a:effectLst/>
                <a:ea typeface="宋体" panose="02010600030101010101" pitchFamily="2" charset="-122"/>
                <a:cs typeface="Times New Roman" panose="02020603050405020304" pitchFamily="18" charset="0"/>
              </a:rPr>
              <a:t> 接口类非损</a:t>
            </a:r>
            <a:endParaRPr lang="zh-CN" altLang="en-US" dirty="0"/>
          </a:p>
        </p:txBody>
      </p:sp>
      <p:pic>
        <p:nvPicPr>
          <p:cNvPr id="14" name="图片 13">
            <a:extLst>
              <a:ext uri="{FF2B5EF4-FFF2-40B4-BE49-F238E27FC236}">
                <a16:creationId xmlns:a16="http://schemas.microsoft.com/office/drawing/2014/main" id="{080083E9-312F-4554-9093-25F56178B216}"/>
              </a:ext>
            </a:extLst>
          </p:cNvPr>
          <p:cNvPicPr>
            <a:picLocks noChangeAspect="1"/>
          </p:cNvPicPr>
          <p:nvPr/>
        </p:nvPicPr>
        <p:blipFill>
          <a:blip r:embed="rId7" r:link="rId8"/>
          <a:stretch>
            <a:fillRect/>
          </a:stretch>
        </p:blipFill>
        <p:spPr>
          <a:xfrm>
            <a:off x="6094412" y="1008018"/>
            <a:ext cx="5252106" cy="3535680"/>
          </a:xfrm>
          <a:prstGeom prst="rect">
            <a:avLst/>
          </a:prstGeom>
          <a:noFill/>
          <a:ln w="9525">
            <a:noFill/>
          </a:ln>
        </p:spPr>
      </p:pic>
      <p:sp>
        <p:nvSpPr>
          <p:cNvPr id="15" name="文本框 14">
            <a:extLst>
              <a:ext uri="{FF2B5EF4-FFF2-40B4-BE49-F238E27FC236}">
                <a16:creationId xmlns:a16="http://schemas.microsoft.com/office/drawing/2014/main" id="{8A91C238-B448-4190-9083-F70AB34F2B3D}"/>
              </a:ext>
            </a:extLst>
          </p:cNvPr>
          <p:cNvSpPr txBox="1"/>
          <p:nvPr/>
        </p:nvSpPr>
        <p:spPr>
          <a:xfrm>
            <a:off x="7176101" y="4856206"/>
            <a:ext cx="3665838" cy="461665"/>
          </a:xfrm>
          <a:prstGeom prst="rect">
            <a:avLst/>
          </a:prstGeom>
          <a:noFill/>
        </p:spPr>
        <p:txBody>
          <a:bodyPr wrap="square">
            <a:spAutoFit/>
          </a:bodyPr>
          <a:lstStyle/>
          <a:p>
            <a:r>
              <a:rPr lang="en-US" altLang="zh-CN" sz="2400" kern="100" dirty="0">
                <a:effectLst/>
                <a:ea typeface="宋体" panose="02010600030101010101" pitchFamily="2" charset="-122"/>
                <a:cs typeface="Times New Roman" panose="02020603050405020304" pitchFamily="18" charset="0"/>
              </a:rPr>
              <a:t>CPU</a:t>
            </a:r>
            <a:r>
              <a:rPr lang="zh-CN" altLang="en-US" sz="2400" kern="100" dirty="0">
                <a:effectLst/>
                <a:ea typeface="宋体" panose="02010600030101010101" pitchFamily="2" charset="-122"/>
                <a:cs typeface="Times New Roman" panose="02020603050405020304" pitchFamily="18" charset="0"/>
              </a:rPr>
              <a:t>引脚 </a:t>
            </a:r>
            <a:r>
              <a:rPr lang="zh-CN" altLang="zh-CN" sz="2400" kern="100" dirty="0">
                <a:effectLst/>
                <a:ea typeface="宋体" panose="02010600030101010101" pitchFamily="2" charset="-122"/>
                <a:cs typeface="Times New Roman" panose="02020603050405020304" pitchFamily="18" charset="0"/>
              </a:rPr>
              <a:t>接口类非损</a:t>
            </a:r>
            <a:endParaRPr lang="zh-CN" altLang="en-US" dirty="0"/>
          </a:p>
        </p:txBody>
      </p:sp>
    </p:spTree>
    <p:custDataLst>
      <p:tags r:id="rId1"/>
    </p:custDataLst>
    <p:extLst>
      <p:ext uri="{BB962C8B-B14F-4D97-AF65-F5344CB8AC3E}">
        <p14:creationId xmlns:p14="http://schemas.microsoft.com/office/powerpoint/2010/main" val="3852192830"/>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kern="100" dirty="0">
                <a:effectLst/>
                <a:ea typeface="微软雅黑" panose="020B0503020204020204" pitchFamily="34" charset="-122"/>
                <a:cs typeface="微软雅黑" panose="020B0503020204020204" pitchFamily="34" charset="-122"/>
              </a:rPr>
              <a:t>知识拓展：</a:t>
            </a:r>
            <a:r>
              <a:rPr lang="zh-CN" altLang="zh-CN" sz="2800" b="1" kern="100" dirty="0">
                <a:effectLst/>
                <a:ea typeface="微软雅黑" panose="020B0503020204020204" pitchFamily="34" charset="-122"/>
                <a:cs typeface="微软雅黑" panose="020B0503020204020204" pitchFamily="34" charset="-122"/>
              </a:rPr>
              <a:t>电脑部件非损图片说明</a:t>
            </a:r>
            <a:endParaRPr lang="zh-CN" altLang="en-US" sz="11500" b="1" spc="220" dirty="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71AE550F-D507-485B-8DC1-49E72386D4A2}"/>
              </a:ext>
            </a:extLst>
          </p:cNvPr>
          <p:cNvSpPr txBox="1"/>
          <p:nvPr/>
        </p:nvSpPr>
        <p:spPr>
          <a:xfrm>
            <a:off x="1346886" y="4856205"/>
            <a:ext cx="3665838" cy="461665"/>
          </a:xfrm>
          <a:prstGeom prst="rect">
            <a:avLst/>
          </a:prstGeom>
          <a:noFill/>
        </p:spPr>
        <p:txBody>
          <a:bodyPr wrap="square">
            <a:spAutoFit/>
          </a:bodyPr>
          <a:lstStyle/>
          <a:p>
            <a:r>
              <a:rPr lang="zh-CN" altLang="en-US" sz="2400" kern="100" dirty="0">
                <a:effectLst/>
                <a:ea typeface="宋体" panose="02010600030101010101" pitchFamily="2" charset="-122"/>
                <a:cs typeface="Times New Roman" panose="02020603050405020304" pitchFamily="18" charset="0"/>
              </a:rPr>
              <a:t>内存卡槽卡扣断裂 </a:t>
            </a:r>
            <a:r>
              <a:rPr lang="zh-CN" altLang="zh-CN" sz="2400" kern="100" dirty="0">
                <a:effectLst/>
                <a:ea typeface="宋体" panose="02010600030101010101" pitchFamily="2" charset="-122"/>
                <a:cs typeface="Times New Roman" panose="02020603050405020304" pitchFamily="18" charset="0"/>
              </a:rPr>
              <a:t>非损</a:t>
            </a:r>
            <a:endParaRPr lang="zh-CN" altLang="en-US" dirty="0"/>
          </a:p>
        </p:txBody>
      </p:sp>
      <p:sp>
        <p:nvSpPr>
          <p:cNvPr id="15" name="文本框 14">
            <a:extLst>
              <a:ext uri="{FF2B5EF4-FFF2-40B4-BE49-F238E27FC236}">
                <a16:creationId xmlns:a16="http://schemas.microsoft.com/office/drawing/2014/main" id="{8A91C238-B448-4190-9083-F70AB34F2B3D}"/>
              </a:ext>
            </a:extLst>
          </p:cNvPr>
          <p:cNvSpPr txBox="1"/>
          <p:nvPr/>
        </p:nvSpPr>
        <p:spPr>
          <a:xfrm>
            <a:off x="7176101" y="4856206"/>
            <a:ext cx="3665838" cy="461665"/>
          </a:xfrm>
          <a:prstGeom prst="rect">
            <a:avLst/>
          </a:prstGeom>
          <a:noFill/>
        </p:spPr>
        <p:txBody>
          <a:bodyPr wrap="square">
            <a:spAutoFit/>
          </a:bodyPr>
          <a:lstStyle/>
          <a:p>
            <a:r>
              <a:rPr lang="zh-CN" altLang="en-US" sz="2400" kern="100" dirty="0">
                <a:effectLst/>
                <a:ea typeface="宋体" panose="02010600030101010101" pitchFamily="2" charset="-122"/>
                <a:cs typeface="Times New Roman" panose="02020603050405020304" pitchFamily="18" charset="0"/>
              </a:rPr>
              <a:t>主板</a:t>
            </a:r>
            <a:r>
              <a:rPr lang="en-US" altLang="zh-CN" sz="2400" kern="100" dirty="0">
                <a:effectLst/>
                <a:ea typeface="宋体" panose="02010600030101010101" pitchFamily="2" charset="-122"/>
                <a:cs typeface="Times New Roman" panose="02020603050405020304" pitchFamily="18" charset="0"/>
              </a:rPr>
              <a:t>PCB</a:t>
            </a:r>
            <a:r>
              <a:rPr lang="zh-CN" altLang="en-US" sz="2400" kern="100" dirty="0">
                <a:effectLst/>
                <a:ea typeface="宋体" panose="02010600030101010101" pitchFamily="2" charset="-122"/>
                <a:cs typeface="Times New Roman" panose="02020603050405020304" pitchFamily="18" charset="0"/>
              </a:rPr>
              <a:t>板电路烧毁 </a:t>
            </a:r>
            <a:r>
              <a:rPr lang="zh-CN" altLang="zh-CN" sz="2400" kern="100" dirty="0">
                <a:effectLst/>
                <a:ea typeface="宋体" panose="02010600030101010101" pitchFamily="2" charset="-122"/>
                <a:cs typeface="Times New Roman" panose="02020603050405020304" pitchFamily="18" charset="0"/>
              </a:rPr>
              <a:t>非损</a:t>
            </a:r>
            <a:endParaRPr lang="zh-CN" altLang="en-US" dirty="0"/>
          </a:p>
        </p:txBody>
      </p:sp>
      <p:pic>
        <p:nvPicPr>
          <p:cNvPr id="7" name="图片 6">
            <a:extLst>
              <a:ext uri="{FF2B5EF4-FFF2-40B4-BE49-F238E27FC236}">
                <a16:creationId xmlns:a16="http://schemas.microsoft.com/office/drawing/2014/main" id="{5A13F6E3-DD06-4A94-B5C5-7D9D1ED79042}"/>
              </a:ext>
            </a:extLst>
          </p:cNvPr>
          <p:cNvPicPr>
            <a:picLocks noChangeAspect="1"/>
          </p:cNvPicPr>
          <p:nvPr/>
        </p:nvPicPr>
        <p:blipFill>
          <a:blip r:embed="rId5" r:link="rId6"/>
          <a:stretch>
            <a:fillRect/>
          </a:stretch>
        </p:blipFill>
        <p:spPr>
          <a:xfrm>
            <a:off x="523384" y="872683"/>
            <a:ext cx="5212080" cy="3840480"/>
          </a:xfrm>
          <a:prstGeom prst="rect">
            <a:avLst/>
          </a:prstGeom>
          <a:noFill/>
          <a:ln w="9525">
            <a:noFill/>
          </a:ln>
        </p:spPr>
      </p:pic>
      <p:pic>
        <p:nvPicPr>
          <p:cNvPr id="8" name="图片 7">
            <a:extLst>
              <a:ext uri="{FF2B5EF4-FFF2-40B4-BE49-F238E27FC236}">
                <a16:creationId xmlns:a16="http://schemas.microsoft.com/office/drawing/2014/main" id="{0A9E1B12-5E83-4659-AC84-56EE69008ADB}"/>
              </a:ext>
            </a:extLst>
          </p:cNvPr>
          <p:cNvPicPr>
            <a:picLocks noChangeAspect="1"/>
          </p:cNvPicPr>
          <p:nvPr/>
        </p:nvPicPr>
        <p:blipFill>
          <a:blip r:embed="rId7" r:link="rId8"/>
          <a:stretch>
            <a:fillRect/>
          </a:stretch>
        </p:blipFill>
        <p:spPr>
          <a:xfrm>
            <a:off x="6004907" y="872683"/>
            <a:ext cx="5660534" cy="3840480"/>
          </a:xfrm>
          <a:prstGeom prst="rect">
            <a:avLst/>
          </a:prstGeom>
          <a:noFill/>
          <a:ln w="9525">
            <a:noFill/>
          </a:ln>
        </p:spPr>
      </p:pic>
    </p:spTree>
    <p:custDataLst>
      <p:tags r:id="rId1"/>
    </p:custDataLst>
    <p:extLst>
      <p:ext uri="{BB962C8B-B14F-4D97-AF65-F5344CB8AC3E}">
        <p14:creationId xmlns:p14="http://schemas.microsoft.com/office/powerpoint/2010/main" val="2244682536"/>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kern="100" dirty="0">
                <a:effectLst/>
                <a:ea typeface="微软雅黑" panose="020B0503020204020204" pitchFamily="34" charset="-122"/>
                <a:cs typeface="微软雅黑" panose="020B0503020204020204" pitchFamily="34" charset="-122"/>
              </a:rPr>
              <a:t>知识拓展：</a:t>
            </a:r>
            <a:r>
              <a:rPr lang="zh-CN" altLang="zh-CN" sz="2800" b="1" kern="100" dirty="0">
                <a:effectLst/>
                <a:ea typeface="微软雅黑" panose="020B0503020204020204" pitchFamily="34" charset="-122"/>
                <a:cs typeface="微软雅黑" panose="020B0503020204020204" pitchFamily="34" charset="-122"/>
              </a:rPr>
              <a:t>电脑部件非损图片说明</a:t>
            </a:r>
            <a:endParaRPr lang="zh-CN" altLang="en-US" sz="11500" b="1" spc="220" dirty="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71AE550F-D507-485B-8DC1-49E72386D4A2}"/>
              </a:ext>
            </a:extLst>
          </p:cNvPr>
          <p:cNvSpPr txBox="1"/>
          <p:nvPr/>
        </p:nvSpPr>
        <p:spPr>
          <a:xfrm>
            <a:off x="1346886" y="4856205"/>
            <a:ext cx="3665838" cy="461665"/>
          </a:xfrm>
          <a:prstGeom prst="rect">
            <a:avLst/>
          </a:prstGeom>
          <a:noFill/>
        </p:spPr>
        <p:txBody>
          <a:bodyPr wrap="square">
            <a:spAutoFit/>
          </a:bodyPr>
          <a:lstStyle/>
          <a:p>
            <a:r>
              <a:rPr lang="zh-CN" altLang="zh-CN" kern="100" dirty="0">
                <a:effectLst/>
                <a:ea typeface="宋体" panose="02010600030101010101" pitchFamily="2" charset="-122"/>
                <a:cs typeface="Times New Roman" panose="02020603050405020304" pitchFamily="18" charset="0"/>
              </a:rPr>
              <a:t>主板浸液氧化</a:t>
            </a:r>
            <a:r>
              <a:rPr lang="zh-CN" altLang="zh-CN" sz="2400" kern="100" dirty="0">
                <a:effectLst/>
                <a:ea typeface="宋体" panose="02010600030101010101" pitchFamily="2" charset="-122"/>
                <a:cs typeface="Times New Roman" panose="02020603050405020304" pitchFamily="18" charset="0"/>
              </a:rPr>
              <a:t>非损</a:t>
            </a:r>
            <a:endParaRPr lang="zh-CN" altLang="en-US" dirty="0"/>
          </a:p>
        </p:txBody>
      </p:sp>
      <p:sp>
        <p:nvSpPr>
          <p:cNvPr id="15" name="文本框 14">
            <a:extLst>
              <a:ext uri="{FF2B5EF4-FFF2-40B4-BE49-F238E27FC236}">
                <a16:creationId xmlns:a16="http://schemas.microsoft.com/office/drawing/2014/main" id="{8A91C238-B448-4190-9083-F70AB34F2B3D}"/>
              </a:ext>
            </a:extLst>
          </p:cNvPr>
          <p:cNvSpPr txBox="1"/>
          <p:nvPr/>
        </p:nvSpPr>
        <p:spPr>
          <a:xfrm>
            <a:off x="6573795" y="4856206"/>
            <a:ext cx="4744994" cy="461665"/>
          </a:xfrm>
          <a:prstGeom prst="rect">
            <a:avLst/>
          </a:prstGeom>
          <a:noFill/>
        </p:spPr>
        <p:txBody>
          <a:bodyPr wrap="square">
            <a:spAutoFit/>
          </a:bodyPr>
          <a:lstStyle/>
          <a:p>
            <a:r>
              <a:rPr lang="zh-CN" altLang="zh-CN" kern="100" dirty="0">
                <a:effectLst/>
                <a:ea typeface="宋体" panose="02010600030101010101" pitchFamily="2" charset="-122"/>
                <a:cs typeface="Times New Roman" panose="02020603050405020304" pitchFamily="18" charset="0"/>
              </a:rPr>
              <a:t>主板芯片烧毁（网卡芯片）</a:t>
            </a:r>
            <a:r>
              <a:rPr lang="zh-CN" altLang="zh-CN" sz="2400" kern="100" dirty="0">
                <a:effectLst/>
                <a:ea typeface="宋体" panose="02010600030101010101" pitchFamily="2" charset="-122"/>
                <a:cs typeface="Times New Roman" panose="02020603050405020304" pitchFamily="18" charset="0"/>
              </a:rPr>
              <a:t>非损</a:t>
            </a:r>
            <a:endParaRPr lang="zh-CN" altLang="en-US" dirty="0"/>
          </a:p>
        </p:txBody>
      </p:sp>
      <p:pic>
        <p:nvPicPr>
          <p:cNvPr id="9" name="图片 8">
            <a:extLst>
              <a:ext uri="{FF2B5EF4-FFF2-40B4-BE49-F238E27FC236}">
                <a16:creationId xmlns:a16="http://schemas.microsoft.com/office/drawing/2014/main" id="{32F412F0-1381-42AA-9ED7-04328CEE97C0}"/>
              </a:ext>
            </a:extLst>
          </p:cNvPr>
          <p:cNvPicPr>
            <a:picLocks noChangeAspect="1"/>
          </p:cNvPicPr>
          <p:nvPr/>
        </p:nvPicPr>
        <p:blipFill>
          <a:blip r:embed="rId5" r:link="rId6"/>
          <a:stretch>
            <a:fillRect/>
          </a:stretch>
        </p:blipFill>
        <p:spPr>
          <a:xfrm>
            <a:off x="635246" y="1036513"/>
            <a:ext cx="5257800" cy="3512820"/>
          </a:xfrm>
          <a:prstGeom prst="rect">
            <a:avLst/>
          </a:prstGeom>
          <a:noFill/>
          <a:ln w="9525">
            <a:noFill/>
          </a:ln>
        </p:spPr>
      </p:pic>
      <p:pic>
        <p:nvPicPr>
          <p:cNvPr id="11" name="图片 10">
            <a:extLst>
              <a:ext uri="{FF2B5EF4-FFF2-40B4-BE49-F238E27FC236}">
                <a16:creationId xmlns:a16="http://schemas.microsoft.com/office/drawing/2014/main" id="{AE66F39D-CCF3-4733-8110-693D80F4EDB7}"/>
              </a:ext>
            </a:extLst>
          </p:cNvPr>
          <p:cNvPicPr>
            <a:picLocks noChangeAspect="1"/>
          </p:cNvPicPr>
          <p:nvPr/>
        </p:nvPicPr>
        <p:blipFill>
          <a:blip r:embed="rId7" r:link="rId8"/>
          <a:stretch>
            <a:fillRect/>
          </a:stretch>
        </p:blipFill>
        <p:spPr>
          <a:xfrm>
            <a:off x="6295780" y="1036513"/>
            <a:ext cx="5257800" cy="3528060"/>
          </a:xfrm>
          <a:prstGeom prst="rect">
            <a:avLst/>
          </a:prstGeom>
          <a:noFill/>
          <a:ln w="9525">
            <a:noFill/>
          </a:ln>
        </p:spPr>
      </p:pic>
    </p:spTree>
    <p:custDataLst>
      <p:tags r:id="rId1"/>
    </p:custDataLst>
    <p:extLst>
      <p:ext uri="{BB962C8B-B14F-4D97-AF65-F5344CB8AC3E}">
        <p14:creationId xmlns:p14="http://schemas.microsoft.com/office/powerpoint/2010/main" val="4034511752"/>
      </p:ext>
    </p:extLst>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zh-CN" altLang="en-US" sz="2800" b="1" kern="100" dirty="0">
                <a:effectLst/>
                <a:ea typeface="微软雅黑" panose="020B0503020204020204" pitchFamily="34" charset="-122"/>
                <a:cs typeface="微软雅黑" panose="020B0503020204020204" pitchFamily="34" charset="-122"/>
              </a:rPr>
              <a:t>知识拓展：</a:t>
            </a:r>
            <a:r>
              <a:rPr lang="zh-CN" altLang="zh-CN" sz="2800" b="1" kern="100" dirty="0">
                <a:effectLst/>
                <a:ea typeface="微软雅黑" panose="020B0503020204020204" pitchFamily="34" charset="-122"/>
                <a:cs typeface="微软雅黑" panose="020B0503020204020204" pitchFamily="34" charset="-122"/>
              </a:rPr>
              <a:t>电脑部件非损图片说明</a:t>
            </a:r>
            <a:endParaRPr lang="zh-CN" altLang="en-US" sz="11500" b="1" spc="220" dirty="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71AE550F-D507-485B-8DC1-49E72386D4A2}"/>
              </a:ext>
            </a:extLst>
          </p:cNvPr>
          <p:cNvSpPr txBox="1"/>
          <p:nvPr/>
        </p:nvSpPr>
        <p:spPr>
          <a:xfrm>
            <a:off x="1346886" y="4856205"/>
            <a:ext cx="3665838" cy="461665"/>
          </a:xfrm>
          <a:prstGeom prst="rect">
            <a:avLst/>
          </a:prstGeom>
          <a:noFill/>
        </p:spPr>
        <p:txBody>
          <a:bodyPr wrap="square">
            <a:spAutoFit/>
          </a:bodyPr>
          <a:lstStyle/>
          <a:p>
            <a:r>
              <a:rPr lang="zh-CN" altLang="zh-CN" kern="100" dirty="0">
                <a:effectLst/>
                <a:ea typeface="宋体" panose="02010600030101010101" pitchFamily="2" charset="-122"/>
                <a:cs typeface="Times New Roman" panose="02020603050405020304" pitchFamily="18" charset="0"/>
              </a:rPr>
              <a:t>主板物理损伤</a:t>
            </a:r>
            <a:r>
              <a:rPr lang="zh-CN" altLang="zh-CN" sz="2400" kern="100" dirty="0">
                <a:effectLst/>
                <a:ea typeface="宋体" panose="02010600030101010101" pitchFamily="2" charset="-122"/>
                <a:cs typeface="Times New Roman" panose="02020603050405020304" pitchFamily="18" charset="0"/>
              </a:rPr>
              <a:t>非损</a:t>
            </a:r>
            <a:endParaRPr lang="zh-CN" altLang="en-US" dirty="0"/>
          </a:p>
        </p:txBody>
      </p:sp>
      <p:sp>
        <p:nvSpPr>
          <p:cNvPr id="15" name="文本框 14">
            <a:extLst>
              <a:ext uri="{FF2B5EF4-FFF2-40B4-BE49-F238E27FC236}">
                <a16:creationId xmlns:a16="http://schemas.microsoft.com/office/drawing/2014/main" id="{8A91C238-B448-4190-9083-F70AB34F2B3D}"/>
              </a:ext>
            </a:extLst>
          </p:cNvPr>
          <p:cNvSpPr txBox="1"/>
          <p:nvPr/>
        </p:nvSpPr>
        <p:spPr>
          <a:xfrm>
            <a:off x="7532009" y="4848314"/>
            <a:ext cx="4090086" cy="461665"/>
          </a:xfrm>
          <a:prstGeom prst="rect">
            <a:avLst/>
          </a:prstGeom>
          <a:noFill/>
        </p:spPr>
        <p:txBody>
          <a:bodyPr wrap="square">
            <a:spAutoFit/>
          </a:bodyPr>
          <a:lstStyle/>
          <a:p>
            <a:r>
              <a:rPr lang="en-US" altLang="zh-CN" kern="100" dirty="0">
                <a:effectLst/>
                <a:ea typeface="宋体" panose="02010600030101010101" pitchFamily="2" charset="-122"/>
                <a:cs typeface="Times New Roman" panose="02020603050405020304" pitchFamily="18" charset="0"/>
              </a:rPr>
              <a:t>CPU</a:t>
            </a:r>
            <a:r>
              <a:rPr lang="zh-CN" altLang="en-US" kern="100" dirty="0">
                <a:effectLst/>
                <a:ea typeface="宋体" panose="02010600030101010101" pitchFamily="2" charset="-122"/>
                <a:cs typeface="Times New Roman" panose="02020603050405020304" pitchFamily="18" charset="0"/>
              </a:rPr>
              <a:t>外观</a:t>
            </a:r>
            <a:r>
              <a:rPr lang="zh-CN" altLang="zh-CN" kern="100" dirty="0">
                <a:effectLst/>
                <a:ea typeface="宋体" panose="02010600030101010101" pitchFamily="2" charset="-122"/>
                <a:cs typeface="Times New Roman" panose="02020603050405020304" pitchFamily="18" charset="0"/>
              </a:rPr>
              <a:t>物理损伤</a:t>
            </a:r>
            <a:r>
              <a:rPr lang="zh-CN" altLang="zh-CN" sz="2400" kern="100" dirty="0">
                <a:effectLst/>
                <a:ea typeface="宋体" panose="02010600030101010101" pitchFamily="2" charset="-122"/>
                <a:cs typeface="Times New Roman" panose="02020603050405020304" pitchFamily="18" charset="0"/>
              </a:rPr>
              <a:t>非损</a:t>
            </a:r>
            <a:endParaRPr lang="zh-CN" altLang="en-US" dirty="0"/>
          </a:p>
        </p:txBody>
      </p:sp>
      <p:pic>
        <p:nvPicPr>
          <p:cNvPr id="7" name="图片 6">
            <a:extLst>
              <a:ext uri="{FF2B5EF4-FFF2-40B4-BE49-F238E27FC236}">
                <a16:creationId xmlns:a16="http://schemas.microsoft.com/office/drawing/2014/main" id="{FBCD4FD5-4609-496E-9115-19D5FEC8CBCC}"/>
              </a:ext>
            </a:extLst>
          </p:cNvPr>
          <p:cNvPicPr>
            <a:picLocks noChangeAspect="1"/>
          </p:cNvPicPr>
          <p:nvPr/>
        </p:nvPicPr>
        <p:blipFill>
          <a:blip r:embed="rId5" r:link="rId6"/>
          <a:stretch>
            <a:fillRect/>
          </a:stretch>
        </p:blipFill>
        <p:spPr>
          <a:xfrm>
            <a:off x="635245" y="1036513"/>
            <a:ext cx="5257800" cy="3482340"/>
          </a:xfrm>
          <a:prstGeom prst="rect">
            <a:avLst/>
          </a:prstGeom>
          <a:noFill/>
          <a:ln w="9525">
            <a:noFill/>
          </a:ln>
        </p:spPr>
      </p:pic>
      <p:pic>
        <p:nvPicPr>
          <p:cNvPr id="8" name="图片 7">
            <a:extLst>
              <a:ext uri="{FF2B5EF4-FFF2-40B4-BE49-F238E27FC236}">
                <a16:creationId xmlns:a16="http://schemas.microsoft.com/office/drawing/2014/main" id="{50E9164F-C624-45FF-86C1-6E86152789BC}"/>
              </a:ext>
            </a:extLst>
          </p:cNvPr>
          <p:cNvPicPr>
            <a:picLocks noChangeAspect="1"/>
          </p:cNvPicPr>
          <p:nvPr/>
        </p:nvPicPr>
        <p:blipFill>
          <a:blip r:embed="rId7" r:link="rId8"/>
          <a:stretch>
            <a:fillRect/>
          </a:stretch>
        </p:blipFill>
        <p:spPr>
          <a:xfrm>
            <a:off x="6295781" y="1036513"/>
            <a:ext cx="5212420" cy="3482340"/>
          </a:xfrm>
          <a:prstGeom prst="rect">
            <a:avLst/>
          </a:prstGeom>
          <a:noFill/>
          <a:ln w="9525">
            <a:noFill/>
          </a:ln>
        </p:spPr>
      </p:pic>
    </p:spTree>
    <p:custDataLst>
      <p:tags r:id="rId1"/>
    </p:custDataLst>
    <p:extLst>
      <p:ext uri="{BB962C8B-B14F-4D97-AF65-F5344CB8AC3E}">
        <p14:creationId xmlns:p14="http://schemas.microsoft.com/office/powerpoint/2010/main" val="3770183752"/>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知识链接</a:t>
            </a:r>
          </a:p>
        </p:txBody>
      </p:sp>
      <p:sp>
        <p:nvSpPr>
          <p:cNvPr id="100" name="文本框 99"/>
          <p:cNvSpPr txBox="1"/>
          <p:nvPr/>
        </p:nvSpPr>
        <p:spPr>
          <a:xfrm>
            <a:off x="1173353" y="1749222"/>
            <a:ext cx="8679815" cy="292965"/>
          </a:xfrm>
          <a:prstGeom prst="rect">
            <a:avLst/>
          </a:prstGeom>
          <a:noFill/>
          <a:ln w="9525">
            <a:noFill/>
          </a:ln>
        </p:spPr>
        <p:txBody>
          <a:bodyPr wrap="square">
            <a:spAutoFit/>
          </a:bodyPr>
          <a:lstStyle/>
          <a:p>
            <a:pPr algn="just">
              <a:lnSpc>
                <a:spcPts val="1200"/>
              </a:lnSpc>
              <a:spcBef>
                <a:spcPts val="600"/>
              </a:spcBef>
              <a:spcAft>
                <a:spcPts val="600"/>
              </a:spcAft>
            </a:pPr>
            <a:r>
              <a:rPr lang="en-US" altLang="zh-CN" sz="2800" kern="100" dirty="0">
                <a:effectLst/>
                <a:latin typeface="微软雅黑" panose="020B0503020204020204" pitchFamily="34" charset="-122"/>
                <a:ea typeface="宋体" panose="02010600030101010101" pitchFamily="2" charset="-122"/>
                <a:cs typeface="微软雅黑" panose="020B0503020204020204" pitchFamily="34" charset="-122"/>
              </a:rPr>
              <a:t>5.1 </a:t>
            </a:r>
            <a:r>
              <a:rPr lang="zh-CN" altLang="zh-CN" sz="2800" kern="100" dirty="0">
                <a:effectLst/>
                <a:latin typeface="Times New Roman" panose="02020603050405020304" pitchFamily="18" charset="0"/>
                <a:ea typeface="微软雅黑" panose="020B0503020204020204" pitchFamily="34" charset="-122"/>
                <a:cs typeface="微软雅黑" panose="020B0503020204020204" pitchFamily="34" charset="-122"/>
              </a:rPr>
              <a:t>计算机故障的分类</a:t>
            </a:r>
            <a:endParaRPr lang="zh-CN" altLang="zh-CN" sz="2800" kern="100" dirty="0">
              <a:effectLst/>
              <a:latin typeface="Times New Roman" panose="02020603050405020304" pitchFamily="18" charset="0"/>
              <a:ea typeface="宋体" panose="02010600030101010101" pitchFamily="2" charset="-122"/>
            </a:endParaRPr>
          </a:p>
        </p:txBody>
      </p:sp>
      <p:sp>
        <p:nvSpPr>
          <p:cNvPr id="3" name="文本框 2"/>
          <p:cNvSpPr txBox="1"/>
          <p:nvPr/>
        </p:nvSpPr>
        <p:spPr>
          <a:xfrm>
            <a:off x="1173353" y="2642986"/>
            <a:ext cx="8679815" cy="292965"/>
          </a:xfrm>
          <a:prstGeom prst="rect">
            <a:avLst/>
          </a:prstGeom>
          <a:noFill/>
          <a:ln w="9525">
            <a:noFill/>
          </a:ln>
        </p:spPr>
        <p:txBody>
          <a:bodyPr wrap="square">
            <a:spAutoFit/>
          </a:bodyPr>
          <a:lstStyle/>
          <a:p>
            <a:pPr algn="just">
              <a:lnSpc>
                <a:spcPts val="1200"/>
              </a:lnSpc>
              <a:spcBef>
                <a:spcPts val="600"/>
              </a:spcBef>
              <a:spcAft>
                <a:spcPts val="600"/>
              </a:spcAft>
            </a:pPr>
            <a:r>
              <a:rPr lang="en-US" altLang="zh-CN" sz="2800" kern="100" dirty="0">
                <a:effectLst/>
                <a:latin typeface="微软雅黑" panose="020B0503020204020204" pitchFamily="34" charset="-122"/>
                <a:ea typeface="宋体" panose="02010600030101010101" pitchFamily="2" charset="-122"/>
                <a:cs typeface="微软雅黑" panose="020B0503020204020204" pitchFamily="34" charset="-122"/>
              </a:rPr>
              <a:t>5.2 </a:t>
            </a:r>
            <a:r>
              <a:rPr lang="zh-CN" altLang="zh-CN" sz="2800" kern="100" dirty="0">
                <a:effectLst/>
                <a:latin typeface="Times New Roman" panose="02020603050405020304" pitchFamily="18" charset="0"/>
                <a:ea typeface="微软雅黑" panose="020B0503020204020204" pitchFamily="34" charset="-122"/>
                <a:cs typeface="微软雅黑" panose="020B0503020204020204" pitchFamily="34" charset="-122"/>
              </a:rPr>
              <a:t>计算机软件故障的概念及其产生的主要原因</a:t>
            </a:r>
            <a:endParaRPr lang="zh-CN" altLang="zh-CN" sz="2800" kern="100" dirty="0">
              <a:effectLst/>
              <a:latin typeface="Times New Roman" panose="02020603050405020304" pitchFamily="18" charset="0"/>
              <a:ea typeface="宋体" panose="02010600030101010101" pitchFamily="2" charset="-122"/>
            </a:endParaRPr>
          </a:p>
        </p:txBody>
      </p:sp>
      <p:sp>
        <p:nvSpPr>
          <p:cNvPr id="4" name="文本框 3"/>
          <p:cNvSpPr txBox="1"/>
          <p:nvPr/>
        </p:nvSpPr>
        <p:spPr>
          <a:xfrm>
            <a:off x="1173353" y="3536750"/>
            <a:ext cx="8679815" cy="292965"/>
          </a:xfrm>
          <a:prstGeom prst="rect">
            <a:avLst/>
          </a:prstGeom>
          <a:noFill/>
          <a:ln w="9525">
            <a:noFill/>
          </a:ln>
        </p:spPr>
        <p:txBody>
          <a:bodyPr wrap="square">
            <a:spAutoFit/>
          </a:bodyPr>
          <a:lstStyle/>
          <a:p>
            <a:pPr algn="just">
              <a:lnSpc>
                <a:spcPts val="1200"/>
              </a:lnSpc>
              <a:spcBef>
                <a:spcPts val="600"/>
              </a:spcBef>
              <a:spcAft>
                <a:spcPts val="600"/>
              </a:spcAft>
            </a:pPr>
            <a:r>
              <a:rPr lang="en-US" altLang="zh-CN" sz="2800" kern="100" dirty="0">
                <a:effectLst/>
                <a:latin typeface="微软雅黑" panose="020B0503020204020204" pitchFamily="34" charset="-122"/>
                <a:ea typeface="宋体" panose="02010600030101010101" pitchFamily="2" charset="-122"/>
                <a:cs typeface="微软雅黑" panose="020B0503020204020204" pitchFamily="34" charset="-122"/>
              </a:rPr>
              <a:t>5.3 </a:t>
            </a:r>
            <a:r>
              <a:rPr lang="zh-CN" altLang="zh-CN" sz="2800" kern="100" dirty="0">
                <a:effectLst/>
                <a:latin typeface="Times New Roman" panose="02020603050405020304" pitchFamily="18" charset="0"/>
                <a:ea typeface="微软雅黑" panose="020B0503020204020204" pitchFamily="34" charset="-122"/>
                <a:cs typeface="微软雅黑" panose="020B0503020204020204" pitchFamily="34" charset="-122"/>
              </a:rPr>
              <a:t>计算机硬件故障的概念及其产生的主要原因</a:t>
            </a:r>
            <a:endParaRPr lang="zh-CN" altLang="zh-CN" sz="2800" kern="100" dirty="0">
              <a:effectLst/>
              <a:latin typeface="Times New Roman" panose="02020603050405020304" pitchFamily="18" charset="0"/>
              <a:ea typeface="宋体" panose="02010600030101010101" pitchFamily="2" charset="-122"/>
            </a:endParaRPr>
          </a:p>
        </p:txBody>
      </p:sp>
      <p:pic>
        <p:nvPicPr>
          <p:cNvPr id="6" name="图片 5">
            <a:extLst>
              <a:ext uri="{FF2B5EF4-FFF2-40B4-BE49-F238E27FC236}">
                <a16:creationId xmlns:a16="http://schemas.microsoft.com/office/drawing/2014/main" id="{773C0E52-9C05-4E12-BE31-7B3E596E9604}"/>
              </a:ext>
            </a:extLst>
          </p:cNvPr>
          <p:cNvPicPr>
            <a:picLocks noChangeAspect="1"/>
          </p:cNvPicPr>
          <p:nvPr/>
        </p:nvPicPr>
        <p:blipFill>
          <a:blip r:embed="rId3">
            <a:alphaModFix amt="50000"/>
          </a:blip>
          <a:stretch>
            <a:fillRect/>
          </a:stretch>
        </p:blipFill>
        <p:spPr>
          <a:xfrm>
            <a:off x="8705088" y="4085230"/>
            <a:ext cx="3483737" cy="2772770"/>
          </a:xfrm>
          <a:prstGeom prst="rect">
            <a:avLst/>
          </a:prstGeom>
        </p:spPr>
      </p:pic>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81860"/>
            <a:ext cx="7008625" cy="645431"/>
          </a:xfrm>
          <a:prstGeom prst="rect">
            <a:avLst/>
          </a:prstGeom>
          <a:noFill/>
        </p:spPr>
        <p:txBody>
          <a:bodyPr wrap="square" lIns="63483" tIns="25393" rIns="63483" bIns="25393" rtlCol="0" anchor="ctr" anchorCtr="0">
            <a:normAutofit/>
          </a:bodyPr>
          <a:lstStyle/>
          <a:p>
            <a:pPr marL="0" indent="0" algn="l">
              <a:lnSpc>
                <a:spcPct val="100000"/>
              </a:lnSpc>
              <a:spcBef>
                <a:spcPts val="0"/>
              </a:spcBef>
              <a:spcAft>
                <a:spcPts val="0"/>
              </a:spcAft>
              <a:buSzPct val="100000"/>
              <a:buNone/>
            </a:pPr>
            <a:r>
              <a:rPr lang="en-US" altLang="zh-CN" sz="2800" b="1" spc="220" dirty="0">
                <a:latin typeface="微软雅黑" panose="020B0503020204020204" pitchFamily="34" charset="-122"/>
                <a:ea typeface="微软雅黑" panose="020B0503020204020204" pitchFamily="34" charset="-122"/>
              </a:rPr>
              <a:t>5.1 </a:t>
            </a:r>
            <a:r>
              <a:rPr lang="zh-CN" altLang="en-US" sz="2800" b="1" spc="220" dirty="0">
                <a:latin typeface="微软雅黑" panose="020B0503020204020204" pitchFamily="34" charset="-122"/>
                <a:ea typeface="微软雅黑" panose="020B0503020204020204" pitchFamily="34" charset="-122"/>
              </a:rPr>
              <a:t>计算机故障的分类</a:t>
            </a:r>
          </a:p>
        </p:txBody>
      </p:sp>
      <p:pic>
        <p:nvPicPr>
          <p:cNvPr id="5" name="图片 4">
            <a:extLst>
              <a:ext uri="{FF2B5EF4-FFF2-40B4-BE49-F238E27FC236}">
                <a16:creationId xmlns:a16="http://schemas.microsoft.com/office/drawing/2014/main" id="{2F76CB03-32F1-4966-8269-47A60D7F915B}"/>
              </a:ext>
            </a:extLst>
          </p:cNvPr>
          <p:cNvPicPr>
            <a:picLocks noChangeAspect="1"/>
          </p:cNvPicPr>
          <p:nvPr/>
        </p:nvPicPr>
        <p:blipFill>
          <a:blip r:embed="rId5"/>
          <a:stretch>
            <a:fillRect/>
          </a:stretch>
        </p:blipFill>
        <p:spPr>
          <a:xfrm>
            <a:off x="523384" y="1181615"/>
            <a:ext cx="5352326" cy="2144389"/>
          </a:xfrm>
          <a:prstGeom prst="rect">
            <a:avLst/>
          </a:prstGeom>
          <a:ln>
            <a:noFill/>
          </a:ln>
          <a:effectLst>
            <a:softEdge rad="112500"/>
          </a:effectLst>
        </p:spPr>
      </p:pic>
      <p:sp>
        <p:nvSpPr>
          <p:cNvPr id="15" name="文本框 14">
            <a:extLst>
              <a:ext uri="{FF2B5EF4-FFF2-40B4-BE49-F238E27FC236}">
                <a16:creationId xmlns:a16="http://schemas.microsoft.com/office/drawing/2014/main" id="{839B985F-ADF3-4ADE-B639-AF8892703A39}"/>
              </a:ext>
            </a:extLst>
          </p:cNvPr>
          <p:cNvSpPr txBox="1"/>
          <p:nvPr/>
        </p:nvSpPr>
        <p:spPr>
          <a:xfrm>
            <a:off x="608225" y="3737393"/>
            <a:ext cx="5182643" cy="1938992"/>
          </a:xfrm>
          <a:prstGeom prst="rect">
            <a:avLst/>
          </a:prstGeom>
          <a:noFill/>
        </p:spPr>
        <p:txBody>
          <a:bodyPr wrap="square">
            <a:spAutoFit/>
          </a:bodyPr>
          <a:lstStyle/>
          <a:p>
            <a:pPr indent="266700" algn="just"/>
            <a:r>
              <a:rPr lang="en-US" altLang="zh-CN" sz="2400" kern="0" dirty="0">
                <a:effectLst/>
                <a:latin typeface="+mn-ea"/>
              </a:rPr>
              <a:t>    </a:t>
            </a:r>
            <a:r>
              <a:rPr lang="zh-CN" altLang="zh-CN" sz="2400" kern="0" dirty="0">
                <a:effectLst/>
                <a:latin typeface="+mn-ea"/>
              </a:rPr>
              <a:t>计算机在使用的过程中难免会产生各种各样的故障现象，其现象千变万化、错综复杂。从维修分析的角度来看，通常会将计算机故障分为软件</a:t>
            </a:r>
            <a:r>
              <a:rPr lang="zh-CN" altLang="en-US" sz="2400" kern="0" dirty="0">
                <a:effectLst/>
                <a:latin typeface="+mn-ea"/>
              </a:rPr>
              <a:t>类</a:t>
            </a:r>
            <a:r>
              <a:rPr lang="zh-CN" altLang="zh-CN" sz="2400" kern="0" dirty="0">
                <a:effectLst/>
                <a:latin typeface="+mn-ea"/>
              </a:rPr>
              <a:t>故障和硬件</a:t>
            </a:r>
            <a:r>
              <a:rPr lang="zh-CN" altLang="en-US" sz="2400" kern="0" dirty="0">
                <a:effectLst/>
                <a:latin typeface="+mn-ea"/>
              </a:rPr>
              <a:t>类</a:t>
            </a:r>
            <a:r>
              <a:rPr lang="zh-CN" altLang="zh-CN" sz="2400" kern="0" dirty="0">
                <a:effectLst/>
                <a:latin typeface="+mn-ea"/>
              </a:rPr>
              <a:t>故障。</a:t>
            </a:r>
            <a:endParaRPr lang="zh-CN" altLang="zh-CN" sz="2400" kern="100" dirty="0">
              <a:effectLst/>
              <a:latin typeface="+mn-ea"/>
            </a:endParaRPr>
          </a:p>
        </p:txBody>
      </p:sp>
      <p:pic>
        <p:nvPicPr>
          <p:cNvPr id="18" name="图片 17">
            <a:extLst>
              <a:ext uri="{FF2B5EF4-FFF2-40B4-BE49-F238E27FC236}">
                <a16:creationId xmlns:a16="http://schemas.microsoft.com/office/drawing/2014/main" id="{F0B3BBDD-DBFC-4A1D-89CD-413D55C5F7D7}"/>
              </a:ext>
            </a:extLst>
          </p:cNvPr>
          <p:cNvPicPr>
            <a:picLocks noChangeAspect="1"/>
          </p:cNvPicPr>
          <p:nvPr/>
        </p:nvPicPr>
        <p:blipFill>
          <a:blip r:embed="rId6"/>
          <a:stretch>
            <a:fillRect/>
          </a:stretch>
        </p:blipFill>
        <p:spPr>
          <a:xfrm>
            <a:off x="6512482" y="2504560"/>
            <a:ext cx="4724400" cy="3171825"/>
          </a:xfrm>
          <a:prstGeom prst="rect">
            <a:avLst/>
          </a:prstGeom>
          <a:ln>
            <a:noFill/>
          </a:ln>
          <a:effectLst>
            <a:softEdge rad="112500"/>
          </a:effectLst>
        </p:spPr>
      </p:pic>
    </p:spTree>
    <p:custDataLst>
      <p:tags r:id="rId1"/>
    </p:custDataLst>
    <p:extLst>
      <p:ext uri="{BB962C8B-B14F-4D97-AF65-F5344CB8AC3E}">
        <p14:creationId xmlns:p14="http://schemas.microsoft.com/office/powerpoint/2010/main" val="366897757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2"/>
            </p:custDataLst>
          </p:nvPr>
        </p:nvSpPr>
        <p:spPr>
          <a:xfrm>
            <a:off x="523384" y="110881"/>
            <a:ext cx="7008625" cy="761802"/>
          </a:xfrm>
          <a:prstGeom prst="rect">
            <a:avLst/>
          </a:prstGeom>
          <a:noFill/>
        </p:spPr>
        <p:txBody>
          <a:bodyPr wrap="square" lIns="63483" tIns="25393" rIns="63483" bIns="25393" rtlCol="0" anchor="ctr" anchorCtr="0">
            <a:normAutofit fontScale="92500"/>
          </a:bodyPr>
          <a:lstStyle/>
          <a:p>
            <a:pPr marL="0" indent="0" algn="l">
              <a:lnSpc>
                <a:spcPct val="100000"/>
              </a:lnSpc>
              <a:spcBef>
                <a:spcPts val="0"/>
              </a:spcBef>
              <a:spcAft>
                <a:spcPts val="0"/>
              </a:spcAft>
              <a:buSzPct val="100000"/>
              <a:buNone/>
            </a:pPr>
            <a:r>
              <a:rPr lang="en-US" altLang="zh-CN" sz="2800" b="1" kern="100" dirty="0">
                <a:effectLst/>
                <a:ea typeface="微软雅黑" panose="020B0503020204020204" pitchFamily="34" charset="-122"/>
                <a:cs typeface="微软雅黑" panose="020B0503020204020204" pitchFamily="34" charset="-122"/>
              </a:rPr>
              <a:t>5.2 </a:t>
            </a:r>
            <a:r>
              <a:rPr lang="zh-CN" altLang="zh-CN" sz="2800" b="1" kern="100" dirty="0">
                <a:effectLst/>
                <a:ea typeface="微软雅黑" panose="020B0503020204020204" pitchFamily="34" charset="-122"/>
                <a:cs typeface="微软雅黑" panose="020B0503020204020204" pitchFamily="34" charset="-122"/>
              </a:rPr>
              <a:t>计算机软件故障的概念及其产生的主要原因</a:t>
            </a:r>
            <a:endParaRPr lang="zh-CN" altLang="en-US" sz="4400" b="1" spc="220"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2F76CB03-32F1-4966-8269-47A60D7F915B}"/>
              </a:ext>
            </a:extLst>
          </p:cNvPr>
          <p:cNvPicPr>
            <a:picLocks noChangeAspect="1"/>
          </p:cNvPicPr>
          <p:nvPr/>
        </p:nvPicPr>
        <p:blipFill>
          <a:blip r:embed="rId5"/>
          <a:stretch>
            <a:fillRect/>
          </a:stretch>
        </p:blipFill>
        <p:spPr>
          <a:xfrm>
            <a:off x="523384" y="976218"/>
            <a:ext cx="5352326" cy="2144389"/>
          </a:xfrm>
          <a:prstGeom prst="rect">
            <a:avLst/>
          </a:prstGeom>
          <a:ln>
            <a:noFill/>
          </a:ln>
          <a:effectLst>
            <a:softEdge rad="112500"/>
          </a:effectLst>
        </p:spPr>
      </p:pic>
      <p:sp>
        <p:nvSpPr>
          <p:cNvPr id="15" name="文本框 14">
            <a:extLst>
              <a:ext uri="{FF2B5EF4-FFF2-40B4-BE49-F238E27FC236}">
                <a16:creationId xmlns:a16="http://schemas.microsoft.com/office/drawing/2014/main" id="{839B985F-ADF3-4ADE-B639-AF8892703A39}"/>
              </a:ext>
            </a:extLst>
          </p:cNvPr>
          <p:cNvSpPr txBox="1"/>
          <p:nvPr/>
        </p:nvSpPr>
        <p:spPr>
          <a:xfrm>
            <a:off x="523384" y="3783957"/>
            <a:ext cx="5182643" cy="1569660"/>
          </a:xfrm>
          <a:prstGeom prst="rect">
            <a:avLst/>
          </a:prstGeom>
          <a:noFill/>
        </p:spPr>
        <p:txBody>
          <a:bodyPr wrap="square">
            <a:spAutoFit/>
          </a:bodyPr>
          <a:lstStyle/>
          <a:p>
            <a:pPr indent="266700" algn="just"/>
            <a:r>
              <a:rPr lang="zh-CN" altLang="en-US" kern="100" dirty="0">
                <a:effectLst/>
                <a:latin typeface="+mn-ea"/>
              </a:rPr>
              <a:t>    计算机</a:t>
            </a:r>
            <a:r>
              <a:rPr lang="zh-CN" altLang="zh-CN" kern="100" dirty="0">
                <a:effectLst/>
                <a:latin typeface="+mn-ea"/>
              </a:rPr>
              <a:t>软件故障是指由于计算机系统兼容性</a:t>
            </a:r>
            <a:r>
              <a:rPr lang="zh-CN" altLang="en-US" kern="100" dirty="0">
                <a:effectLst/>
                <a:latin typeface="+mn-ea"/>
              </a:rPr>
              <a:t>、</a:t>
            </a:r>
            <a:r>
              <a:rPr lang="zh-CN" altLang="zh-CN" kern="100" dirty="0">
                <a:effectLst/>
                <a:latin typeface="+mn-ea"/>
              </a:rPr>
              <a:t>配置不当、感染病毒或使用操作不当等原因引起</a:t>
            </a:r>
            <a:r>
              <a:rPr lang="zh-CN" altLang="en-US" kern="100" dirty="0">
                <a:effectLst/>
                <a:latin typeface="+mn-ea"/>
              </a:rPr>
              <a:t>计算机</a:t>
            </a:r>
            <a:r>
              <a:rPr lang="zh-CN" altLang="zh-CN" kern="100" dirty="0">
                <a:effectLst/>
                <a:latin typeface="+mn-ea"/>
              </a:rPr>
              <a:t>无法正常运行的故障现象。</a:t>
            </a:r>
          </a:p>
        </p:txBody>
      </p:sp>
      <p:sp>
        <p:nvSpPr>
          <p:cNvPr id="8" name="文本框 7">
            <a:extLst>
              <a:ext uri="{FF2B5EF4-FFF2-40B4-BE49-F238E27FC236}">
                <a16:creationId xmlns:a16="http://schemas.microsoft.com/office/drawing/2014/main" id="{553E744B-4937-46D3-AFC7-630D5F348161}"/>
              </a:ext>
            </a:extLst>
          </p:cNvPr>
          <p:cNvSpPr txBox="1"/>
          <p:nvPr/>
        </p:nvSpPr>
        <p:spPr>
          <a:xfrm>
            <a:off x="6094412" y="1004399"/>
            <a:ext cx="5703670" cy="5404813"/>
          </a:xfrm>
          <a:prstGeom prst="rect">
            <a:avLst/>
          </a:prstGeom>
          <a:noFill/>
        </p:spPr>
        <p:txBody>
          <a:bodyPr wrap="square">
            <a:spAutoFit/>
          </a:bodyPr>
          <a:lstStyle/>
          <a:p>
            <a:pPr indent="266700" algn="just">
              <a:lnSpc>
                <a:spcPts val="2600"/>
              </a:lnSpc>
            </a:pPr>
            <a:r>
              <a:rPr lang="zh-CN" altLang="zh-CN" sz="2000" kern="100" dirty="0">
                <a:effectLst/>
                <a:latin typeface="+mn-ea"/>
              </a:rPr>
              <a:t>软件故障原因主要有以下几种：</a:t>
            </a:r>
          </a:p>
          <a:p>
            <a:pPr indent="266700" algn="just">
              <a:lnSpc>
                <a:spcPts val="2600"/>
              </a:lnSpc>
            </a:pPr>
            <a:r>
              <a:rPr lang="en-US" altLang="zh-CN" sz="2000" kern="100" dirty="0">
                <a:effectLst/>
                <a:latin typeface="+mn-ea"/>
              </a:rPr>
              <a:t>1.</a:t>
            </a:r>
            <a:r>
              <a:rPr lang="zh-CN" altLang="zh-CN" sz="2000" kern="100" dirty="0">
                <a:effectLst/>
                <a:latin typeface="+mn-ea"/>
              </a:rPr>
              <a:t>两个或两个以上应用软件同时运行或应用软件与操作系统之间不兼容而引起的系统崩溃、蓝屏、死机、重启等现象；</a:t>
            </a:r>
          </a:p>
          <a:p>
            <a:pPr indent="266700" algn="just">
              <a:lnSpc>
                <a:spcPts val="2600"/>
              </a:lnSpc>
            </a:pPr>
            <a:r>
              <a:rPr lang="en-US" altLang="zh-CN" sz="2000" kern="100" dirty="0">
                <a:effectLst/>
                <a:latin typeface="+mn-ea"/>
              </a:rPr>
              <a:t>2.</a:t>
            </a:r>
            <a:r>
              <a:rPr lang="zh-CN" altLang="zh-CN" sz="2000" kern="100" dirty="0">
                <a:effectLst/>
                <a:latin typeface="+mn-ea"/>
              </a:rPr>
              <a:t>删除某个应用软件时将系统文件或驱动程序丢失而引起的系统崩溃、功能失效、甚至无法启动系统等现象；</a:t>
            </a:r>
          </a:p>
          <a:p>
            <a:pPr indent="266700" algn="just">
              <a:lnSpc>
                <a:spcPts val="2600"/>
              </a:lnSpc>
            </a:pPr>
            <a:r>
              <a:rPr lang="en-US" altLang="zh-CN" sz="2000" kern="100" dirty="0">
                <a:effectLst/>
                <a:latin typeface="+mn-ea"/>
              </a:rPr>
              <a:t>3.</a:t>
            </a:r>
            <a:r>
              <a:rPr lang="zh-CN" altLang="zh-CN" sz="2000" kern="100" dirty="0">
                <a:effectLst/>
                <a:latin typeface="+mn-ea"/>
              </a:rPr>
              <a:t>在下载应用软件时随机下载安装了某些病毒程序而引起的系统中毒，系统文件遭到破坏造成无法正常运行的现象；</a:t>
            </a:r>
          </a:p>
          <a:p>
            <a:pPr indent="266700" algn="just">
              <a:lnSpc>
                <a:spcPts val="2600"/>
              </a:lnSpc>
            </a:pPr>
            <a:r>
              <a:rPr lang="en-US" altLang="zh-CN" sz="2000" kern="100" dirty="0">
                <a:effectLst/>
                <a:latin typeface="+mn-ea"/>
              </a:rPr>
              <a:t>4.</a:t>
            </a:r>
            <a:r>
              <a:rPr lang="zh-CN" altLang="zh-CN" sz="2000" kern="100" dirty="0">
                <a:effectLst/>
                <a:latin typeface="+mn-ea"/>
              </a:rPr>
              <a:t>计算机同时安装了多个杀毒软件，造成杀毒软件之间互相冲突而导致系统运行卡顿、死机等现象</a:t>
            </a:r>
            <a:r>
              <a:rPr lang="zh-CN" altLang="en-US" sz="2000" kern="100" dirty="0">
                <a:effectLst/>
                <a:latin typeface="+mn-ea"/>
              </a:rPr>
              <a:t>；</a:t>
            </a:r>
            <a:endParaRPr lang="zh-CN" altLang="zh-CN" sz="2000" kern="100" dirty="0">
              <a:effectLst/>
              <a:latin typeface="+mn-ea"/>
            </a:endParaRPr>
          </a:p>
          <a:p>
            <a:pPr indent="266700" algn="just">
              <a:lnSpc>
                <a:spcPts val="2600"/>
              </a:lnSpc>
            </a:pPr>
            <a:r>
              <a:rPr lang="en-US" altLang="zh-CN" sz="2000" kern="100" dirty="0">
                <a:effectLst/>
                <a:latin typeface="+mn-ea"/>
              </a:rPr>
              <a:t>5.</a:t>
            </a:r>
            <a:r>
              <a:rPr lang="zh-CN" altLang="zh-CN" sz="2000" kern="100" dirty="0">
                <a:effectLst/>
                <a:latin typeface="+mn-ea"/>
              </a:rPr>
              <a:t>系统文件丢失或版本不匹配、内存冲突或耗尽、系统更新或升级时磁盘引导设置错误等</a:t>
            </a:r>
            <a:r>
              <a:rPr lang="zh-CN" altLang="en-US" sz="2000" kern="100" dirty="0">
                <a:effectLst/>
                <a:latin typeface="+mn-ea"/>
              </a:rPr>
              <a:t>；</a:t>
            </a:r>
            <a:endParaRPr lang="zh-CN" altLang="zh-CN" sz="2000" kern="100" dirty="0">
              <a:effectLst/>
              <a:latin typeface="+mn-ea"/>
            </a:endParaRPr>
          </a:p>
          <a:p>
            <a:pPr indent="266700" algn="just">
              <a:lnSpc>
                <a:spcPts val="2600"/>
              </a:lnSpc>
            </a:pPr>
            <a:r>
              <a:rPr lang="en-US" altLang="zh-CN" sz="2000" kern="100" dirty="0">
                <a:effectLst/>
                <a:latin typeface="+mn-ea"/>
              </a:rPr>
              <a:t>6.BIOS</a:t>
            </a:r>
            <a:r>
              <a:rPr lang="zh-CN" altLang="zh-CN" sz="2000" kern="100" dirty="0">
                <a:effectLst/>
                <a:latin typeface="+mn-ea"/>
              </a:rPr>
              <a:t>程序版本过低或设置错误引起等。</a:t>
            </a:r>
          </a:p>
        </p:txBody>
      </p:sp>
    </p:spTree>
    <p:custDataLst>
      <p:tags r:id="rId1"/>
    </p:custDataLst>
    <p:extLst>
      <p:ext uri="{BB962C8B-B14F-4D97-AF65-F5344CB8AC3E}">
        <p14:creationId xmlns:p14="http://schemas.microsoft.com/office/powerpoint/2010/main" val="3961542061"/>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a3633538e39ed133992803c54ee716592684735"/>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7827"/>
  <p:tag name="KSO_WM_SLIDE_ID" val="diagram20207827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b72aa758c1ec0b708a77"/>
  <p:tag name="KSO_WM_CHIP_FILLPROP" val="[[{&quot;text_align&quot;:&quot;cm&quot;,&quot;text_direction&quot;:&quot;horizontal&quot;,&quot;support_big_font&quot;:false,&quot;picture_toward&quot;:0,&quot;picture_dockside&quot;:[],&quot;fill_id&quot;:&quot;15b39f2fe1354cbba3da7eefc52df83c&quot;,&quot;fill_align&quot;:&quot;cm&quot;,&quot;chip_types&quot;:[&quot;picture&quot;]},{&quot;text_align&quot;:&quot;lb&quot;,&quot;text_direction&quot;:&quot;horizontal&quot;,&quot;support_big_font&quot;:false,&quot;picture_toward&quot;:0,&quot;picture_dockside&quot;:[],&quot;fill_id&quot;:&quot;b9356a8430bc449e810ff6c6c0088297&quot;,&quot;fill_align&quot;:&quot;lb&quot;,&quot;chip_types&quot;:[&quot;header&quot;]},{&quot;text_align&quot;:&quot;lt&quot;,&quot;text_direction&quot;:&quot;horizontal&quot;,&quot;support_big_font&quot;:false,&quot;picture_toward&quot;:0,&quot;picture_dockside&quot;:[],&quot;fill_id&quot;:&quot;87818fc08c124240a413214692eeb532&quot;,&quot;fill_align&quot;:&quot;lt&quot;,&quot;chip_types&quot;:[&quot;text&quot;,&quot;picture&quot;,&quot;chart&quot;,&quot;table&quot;]}]]"/>
  <p:tag name="KSO_WM_CHIP_DECFILLPROP" val="[]"/>
  <p:tag name="KSO_WM_SLIDE_TYPE" val="text"/>
  <p:tag name="KSO_WM_SLIDE_SIZE" val="888*540"/>
  <p:tag name="KSO_WM_SLIDE_POSITION" val="0*0"/>
  <p:tag name="KSO_WM_CHIP_GROUPID" val="5eecb72aa758c1ec0b708a76"/>
  <p:tag name="KSO_WM_SLIDE_BK_DARK_LIGHT" val="2"/>
  <p:tag name="KSO_WM_SLIDE_BACKGROUND_TYPE" val="general"/>
  <p:tag name="KSO_WM_SLIDE_SUPPORT_FEATURE_TYPE" val="0"/>
  <p:tag name="KSO_WM_SLIDE_SUBTYPE" val="picTxt"/>
  <p:tag name="KSO_WM_TEMPLATE_ASSEMBLE_XID" val="60656e704054ed1e2fb7f8b9"/>
  <p:tag name="KSO_WM_TEMPLATE_ASSEMBLE_GROUPID" val="60656e704054ed1e2fb7f8b9"/>
  <p:tag name="KSO_WM_SLIDE_LAYOUT_INFO" val="{&quot;backgroundInfo&quot;:[{&quot;bottom&quot;:0,&quot;bottomAbs&quot;:false,&quot;left&quot;:0,&quot;leftAbs&quot;:false,&quot;right&quot;:0,&quot;rightAbs&quot;:false,&quot;top&quot;:0,&quot;topAbs&quot;:false,&quot;type&quot;:&quot;general&quot;}],&quot;direction&quot;:1,&quot;id&quot;:&quot;2021-04-01T14:58:51&quot;,&quot;maxSize&quot;:{&quot;size1&quot;:62.5},&quot;minSize&quot;:{&quot;size1&quot;:48.799999999999997},&quot;normalSize&quot;:{&quot;size1&quot;:60.831249999999997},&quot;subLayout&quot;:[{&quot;id&quot;:&quot;2021-04-01T14:58:51&quot;,&quot;margin&quot;:{&quot;bottom&quot;:0,&quot;left&quot;:0,&quot;right&quot;:2.5399999618530273,&quot;top&quot;:0},&quot;type&quot;:0},{&quot;id&quot;:&quot;2021-04-01T14:58:51&quot;,&quot;maxSize&quot;:{&quot;size1&quot;:39.111012882656524},&quot;minSize&quot;:{&quot;size1&quot;:21.31101288265652},&quot;normalSize&quot;:{&quot;size1&quot;:35.644346215989856},&quot;subLayout&quot;:[{&quot;id&quot;:&quot;2021-04-01T14:58:51&quot;,&quot;margin&quot;:{&quot;bottom&quot;:0.026000002399086952,&quot;left&quot;:0.026000002399086952,&quot;right&quot;:2.5399999618530273,&quot;top&quot;:2.5399999618530273},&quot;type&quot;:0},{&quot;id&quot;:&quot;2021-04-01T14:58:51&quot;,&quot;margin&quot;:{&quot;bottom&quot;:2.5399999618530273,&quot;left&quot;:0.026000002399086952,&quot;right&quot;:2.5399999618530273,&quot;top&quot;:0.81999999284744263},&quot;type&quot;:0}],&quot;type&quot;:0}],&quot;type&quot;:0}"/>
  <p:tag name="KSO_WM_SLIDE_BACKGROUND" val="[&quot;general&quot;]"/>
  <p:tag name="KSO_WM_SLIDE_CAN_ADD_NAVIGATION" val="1"/>
</p:tagLst>
</file>

<file path=ppt/tags/tag11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07827_1*a*1"/>
  <p:tag name="KSO_WM_TEMPLATE_CATEGORY" val="diagram"/>
  <p:tag name="KSO_WM_TEMPLATE_INDEX" val="20207827"/>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c299450fce6a4c7eaafa57460b2d005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f3d1822b9ee4d44aa381ca2dbac4734"/>
  <p:tag name="KSO_WM_UNIT_TEXT_FILL_FORE_SCHEMECOLOR_INDEX_BRIGHTNESS" val="0"/>
  <p:tag name="KSO_WM_UNIT_TEXT_FILL_FORE_SCHEMECOLOR_INDEX" val="13"/>
  <p:tag name="KSO_WM_UNIT_TEXT_FILL_TYPE" val="1"/>
  <p:tag name="KSO_WM_TEMPLATE_ASSEMBLE_XID" val="60656e704054ed1e2fb7f8b9"/>
  <p:tag name="KSO_WM_TEMPLATE_ASSEMBLE_GROUPID" val="60656e704054ed1e2fb7f8b9"/>
</p:tagLst>
</file>

<file path=ppt/tags/tag114.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1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16.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1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18.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1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2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22.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2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24.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2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26.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2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28.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2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3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32.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3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34.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3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36.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3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38.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3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4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42.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4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44.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4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46.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4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48.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4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5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52.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5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54.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5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56.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5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58.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5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6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62.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6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64.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6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66.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6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68.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6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7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72.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7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74.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7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76.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7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78.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7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8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82.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8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84.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8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86.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8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88.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8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9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92.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9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94.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9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96.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9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198.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19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7083"/>
  <p:tag name="KSO_WM_TEMPLATE_CATEGORY" val="diagra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20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202.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20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204.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20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206.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20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208.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20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21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212.xml><?xml version="1.0" encoding="utf-8"?>
<p:tagLst xmlns:a="http://schemas.openxmlformats.org/drawingml/2006/main" xmlns:r="http://schemas.openxmlformats.org/officeDocument/2006/relationships" xmlns:p="http://schemas.openxmlformats.org/presentationml/2006/main">
  <p:tag name="KSO_WM_SLIDE_ID" val="diagram2021718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45"/>
  <p:tag name="KSO_WM_SLIDE_POSITION" val="0*47"/>
  <p:tag name="KSO_WM_TAG_VERSION" val="1.0"/>
  <p:tag name="KSO_WM_BEAUTIFY_FLAG" val="#wm#"/>
  <p:tag name="KSO_WM_TEMPLATE_CATEGORY" val="diagram"/>
  <p:tag name="KSO_WM_TEMPLATE_INDEX" val="20217183"/>
  <p:tag name="KSO_WM_SLIDE_LAYOUT" val="a_d_f"/>
  <p:tag name="KSO_WM_SLIDE_LAYOUT_CNT" val="1_1_1"/>
  <p:tag name="KSO_WM_SLIDE_BACKGROUND" val="[&quot;general&quot;,&quot;navigation&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XID" val="5f320d1c9c36e2348c3efb02"/>
  <p:tag name="KSO_WM_CHIP_DECFILLPROP" val="[]"/>
  <p:tag name="KSO_WM_SLIDE_CAN_ADD_NAVIGATION" val="1"/>
  <p:tag name="KSO_WM_CHIP_GROUPID" val="5f320d1c9c36e2348c3efb01"/>
  <p:tag name="KSO_WM_SLIDE_BK_DARK_LIGHT" val="2"/>
  <p:tag name="KSO_WM_SLIDE_BACKGROUND_TYPE" val="general"/>
  <p:tag name="KSO_WM_SLIDE_SUPPORT_FEATURE_TYPE" val="0"/>
  <p:tag name="KSO_WM_TEMPLATE_ASSEMBLE_XID" val="60656fa94054ed1e2fb80e9a"/>
  <p:tag name="KSO_WM_TEMPLATE_ASSEMBLE_GROUPID" val="60656fa94054ed1e2fb80e9a"/>
  <p:tag name="FIXED_XID_TMP" val="5f5ee1ca4d6848d78f644aeb"/>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Lst>
</file>

<file path=ppt/tags/tag21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7183_1*a*1"/>
  <p:tag name="KSO_WM_TEMPLATE_CATEGORY" val="diagram"/>
  <p:tag name="KSO_WM_TEMPLATE_INDEX" val="20217183"/>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0d7afd8f90945bb8410fc42368d7d9a"/>
  <p:tag name="KSO_WM_UNIT_TEXT_FILL_FORE_SCHEMECOLOR_INDEX_BRIGHTNESS" val="0"/>
  <p:tag name="KSO_WM_UNIT_TEXT_FILL_FORE_SCHEMECOLOR_INDEX" val="13"/>
  <p:tag name="KSO_WM_UNIT_TEXT_FILL_TYPE" val="1"/>
  <p:tag name="KSO_WM_TEMPLATE_ASSEMBLE_XID" val="60656fa94054ed1e2fb80e9a"/>
  <p:tag name="KSO_WM_TEMPLATE_ASSEMBLE_GROUPID" val="60656fa94054ed1e2fb80e9a"/>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INDEX" val="20217083"/>
  <p:tag name="KSO_WM_TEMPLATE_CATEGORY" val="diagra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17083"/>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heme/theme1.xml><?xml version="1.0" encoding="utf-8"?>
<a:theme xmlns:a="http://schemas.openxmlformats.org/drawingml/2006/main" name="LenovoTemplate-16x9">
  <a:themeElements>
    <a:clrScheme name="Lenovo Colors">
      <a:dk1>
        <a:srgbClr val="000000"/>
      </a:dk1>
      <a:lt1>
        <a:sysClr val="window" lastClr="FFFFFF"/>
      </a:lt1>
      <a:dk2>
        <a:srgbClr val="6F7170"/>
      </a:dk2>
      <a:lt2>
        <a:srgbClr val="C4BEB6"/>
      </a:lt2>
      <a:accent1>
        <a:srgbClr val="E2231A"/>
      </a:accent1>
      <a:accent2>
        <a:srgbClr val="FF6A00"/>
      </a:accent2>
      <a:accent3>
        <a:srgbClr val="E96BAF"/>
      </a:accent3>
      <a:accent4>
        <a:srgbClr val="3E8DDD"/>
      </a:accent4>
      <a:accent5>
        <a:srgbClr val="4AC0E0"/>
      </a:accent5>
      <a:accent6>
        <a:srgbClr val="6ABF4A"/>
      </a:accent6>
      <a:hlink>
        <a:srgbClr val="4AC0E0"/>
      </a:hlink>
      <a:folHlink>
        <a:srgbClr val="4AC0E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dirty="0" err="1" smtClean="0">
            <a:solidFill>
              <a:schemeClr val="accent2"/>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Lenovo Template">
  <a:themeElements>
    <a:clrScheme name="LENOVO">
      <a:dk1>
        <a:srgbClr val="000000"/>
      </a:dk1>
      <a:lt1>
        <a:sysClr val="window" lastClr="FFFFFF"/>
      </a:lt1>
      <a:dk2>
        <a:srgbClr val="C00000"/>
      </a:dk2>
      <a:lt2>
        <a:srgbClr val="000000"/>
      </a:lt2>
      <a:accent1>
        <a:srgbClr val="FF0000"/>
      </a:accent1>
      <a:accent2>
        <a:srgbClr val="939598"/>
      </a:accent2>
      <a:accent3>
        <a:srgbClr val="FFC425"/>
      </a:accent3>
      <a:accent4>
        <a:srgbClr val="64BEDC"/>
      </a:accent4>
      <a:accent5>
        <a:srgbClr val="414042"/>
      </a:accent5>
      <a:accent6>
        <a:srgbClr val="FFFFFF"/>
      </a:accent6>
      <a:hlink>
        <a:srgbClr val="EC2225"/>
      </a:hlink>
      <a:folHlink>
        <a:srgbClr val="64BED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dirty="0" err="1" smtClean="0">
            <a:solidFill>
              <a:schemeClr val="accent2"/>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Lenovo Master">
  <a:themeElements>
    <a:clrScheme name="Lenovo Colors">
      <a:dk1>
        <a:srgbClr val="000000"/>
      </a:dk1>
      <a:lt1>
        <a:sysClr val="window" lastClr="FFFFFF"/>
      </a:lt1>
      <a:dk2>
        <a:srgbClr val="6F7170"/>
      </a:dk2>
      <a:lt2>
        <a:srgbClr val="C4BEB6"/>
      </a:lt2>
      <a:accent1>
        <a:srgbClr val="E2231A"/>
      </a:accent1>
      <a:accent2>
        <a:srgbClr val="FF6A00"/>
      </a:accent2>
      <a:accent3>
        <a:srgbClr val="E96BAF"/>
      </a:accent3>
      <a:accent4>
        <a:srgbClr val="3E8DDD"/>
      </a:accent4>
      <a:accent5>
        <a:srgbClr val="4AC0E0"/>
      </a:accent5>
      <a:accent6>
        <a:srgbClr val="6ABF4A"/>
      </a:accent6>
      <a:hlink>
        <a:srgbClr val="4AC0E0"/>
      </a:hlink>
      <a:folHlink>
        <a:srgbClr val="4AC0E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dirty="0" err="1" smtClean="0">
            <a:solidFill>
              <a:schemeClr val="accent2"/>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F2F2F2"/>
      </a:dk2>
      <a:lt2>
        <a:srgbClr val="FFFFFF"/>
      </a:lt2>
      <a:accent1>
        <a:srgbClr val="266CBA"/>
      </a:accent1>
      <a:accent2>
        <a:srgbClr val="0887CE"/>
      </a:accent2>
      <a:accent3>
        <a:srgbClr val="089AC2"/>
      </a:accent3>
      <a:accent4>
        <a:srgbClr val="07A99D"/>
      </a:accent4>
      <a:accent5>
        <a:srgbClr val="07B566"/>
      </a:accent5>
      <a:accent6>
        <a:srgbClr val="6CBA26"/>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LenovoTemplate-16x9">
  <a:themeElements>
    <a:clrScheme name="Lenovo Colors">
      <a:dk1>
        <a:srgbClr val="000000"/>
      </a:dk1>
      <a:lt1>
        <a:sysClr val="window" lastClr="FFFFFF"/>
      </a:lt1>
      <a:dk2>
        <a:srgbClr val="6F7170"/>
      </a:dk2>
      <a:lt2>
        <a:srgbClr val="C4BEB6"/>
      </a:lt2>
      <a:accent1>
        <a:srgbClr val="E2231A"/>
      </a:accent1>
      <a:accent2>
        <a:srgbClr val="FF6A00"/>
      </a:accent2>
      <a:accent3>
        <a:srgbClr val="E96BAF"/>
      </a:accent3>
      <a:accent4>
        <a:srgbClr val="3E8DDD"/>
      </a:accent4>
      <a:accent5>
        <a:srgbClr val="4AC0E0"/>
      </a:accent5>
      <a:accent6>
        <a:srgbClr val="6ABF4A"/>
      </a:accent6>
      <a:hlink>
        <a:srgbClr val="4AC0E0"/>
      </a:hlink>
      <a:folHlink>
        <a:srgbClr val="4AC0E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dirty="0" err="1" smtClean="0">
            <a:solidFill>
              <a:schemeClr val="accent2"/>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LenovoTemplate-16x9</Template>
  <TotalTime>275</TotalTime>
  <Words>14742</Words>
  <Application>Microsoft Office PowerPoint</Application>
  <PresentationFormat>自定义</PresentationFormat>
  <Paragraphs>946</Paragraphs>
  <Slides>69</Slides>
  <Notes>69</Notes>
  <HiddenSlides>0</HiddenSlides>
  <MMClips>0</MMClips>
  <ScaleCrop>false</ScaleCrop>
  <HeadingPairs>
    <vt:vector size="6" baseType="variant">
      <vt:variant>
        <vt:lpstr>已用的字体</vt:lpstr>
      </vt:variant>
      <vt:variant>
        <vt:i4>10</vt:i4>
      </vt:variant>
      <vt:variant>
        <vt:lpstr>主题</vt:lpstr>
      </vt:variant>
      <vt:variant>
        <vt:i4>5</vt:i4>
      </vt:variant>
      <vt:variant>
        <vt:lpstr>幻灯片标题</vt:lpstr>
      </vt:variant>
      <vt:variant>
        <vt:i4>69</vt:i4>
      </vt:variant>
    </vt:vector>
  </HeadingPairs>
  <TitlesOfParts>
    <vt:vector size="84" baseType="lpstr">
      <vt:lpstr>Foundry Gridnik Medium</vt:lpstr>
      <vt:lpstr>黑体</vt:lpstr>
      <vt:lpstr>华文隶书</vt:lpstr>
      <vt:lpstr>隶书</vt:lpstr>
      <vt:lpstr>宋体</vt:lpstr>
      <vt:lpstr>微软雅黑</vt:lpstr>
      <vt:lpstr>Arial</vt:lpstr>
      <vt:lpstr>Calibri</vt:lpstr>
      <vt:lpstr>Times New Roman</vt:lpstr>
      <vt:lpstr>Wingdings</vt:lpstr>
      <vt:lpstr>LenovoTemplate-16x9</vt:lpstr>
      <vt:lpstr>1_Lenovo Template</vt:lpstr>
      <vt:lpstr>2_Lenovo Master</vt:lpstr>
      <vt:lpstr>Office 主题</vt:lpstr>
      <vt:lpstr>1_LenovoTemplate-16x9</vt:lpstr>
      <vt:lpstr>学习领域五　诊断与排除计算机故障</vt:lpstr>
      <vt:lpstr>PowerPoint 演示文稿</vt:lpstr>
      <vt:lpstr>PowerPoint 演示文稿</vt:lpstr>
      <vt:lpstr>PowerPoint 演示文稿</vt:lpstr>
      <vt:lpstr>PowerPoint 演示文稿</vt:lpstr>
      <vt:lpstr>PowerPoint 演示文稿</vt:lpstr>
      <vt:lpstr>知识链接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知识链接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知识链接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知识链接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知识链接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Lenovo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10 SW Status Update</dc:title>
  <dc:creator>zhangfx1</dc:creator>
  <cp:lastModifiedBy>wu jinliang</cp:lastModifiedBy>
  <cp:revision>365</cp:revision>
  <dcterms:created xsi:type="dcterms:W3CDTF">2015-06-11T22:42:00Z</dcterms:created>
  <dcterms:modified xsi:type="dcterms:W3CDTF">2022-01-21T02:24:08Z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D3C90AB273354F5095ED62069CFCD8E7</vt:lpwstr>
  </property>
  <property fmtid="{D5CDD505-2E9C-101B-9397-08002B2CF9AE}" pid="3" name="KSOProductBuildVer">
    <vt:lpwstr>2052-11.1.0.10700</vt:lpwstr>
  </property>
</Properties>
</file>