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76" r:id="rId3"/>
    <p:sldMasterId id="2147483689" r:id="rId4"/>
  </p:sldMasterIdLst>
  <p:notesMasterIdLst>
    <p:notesMasterId r:id="rId6"/>
  </p:notesMasterIdLst>
  <p:handoutMasterIdLst>
    <p:handoutMasterId r:id="rId133"/>
  </p:handoutMasterIdLst>
  <p:sldIdLst>
    <p:sldId id="407" r:id="rId5"/>
    <p:sldId id="413" r:id="rId7"/>
    <p:sldId id="734" r:id="rId8"/>
    <p:sldId id="419" r:id="rId9"/>
    <p:sldId id="420" r:id="rId10"/>
    <p:sldId id="939" r:id="rId11"/>
    <p:sldId id="951" r:id="rId12"/>
    <p:sldId id="952" r:id="rId13"/>
    <p:sldId id="954" r:id="rId14"/>
    <p:sldId id="955" r:id="rId15"/>
    <p:sldId id="422" r:id="rId16"/>
    <p:sldId id="958" r:id="rId17"/>
    <p:sldId id="1125" r:id="rId18"/>
    <p:sldId id="959" r:id="rId19"/>
    <p:sldId id="960" r:id="rId20"/>
    <p:sldId id="961" r:id="rId21"/>
    <p:sldId id="962" r:id="rId22"/>
    <p:sldId id="977" r:id="rId23"/>
    <p:sldId id="973" r:id="rId24"/>
    <p:sldId id="976" r:id="rId25"/>
    <p:sldId id="974" r:id="rId26"/>
    <p:sldId id="423" r:id="rId27"/>
    <p:sldId id="424" r:id="rId28"/>
    <p:sldId id="978" r:id="rId29"/>
    <p:sldId id="980" r:id="rId30"/>
    <p:sldId id="981" r:id="rId31"/>
    <p:sldId id="982" r:id="rId32"/>
    <p:sldId id="940" r:id="rId33"/>
    <p:sldId id="941" r:id="rId34"/>
    <p:sldId id="942" r:id="rId35"/>
    <p:sldId id="943" r:id="rId36"/>
    <p:sldId id="944" r:id="rId37"/>
    <p:sldId id="983" r:id="rId38"/>
    <p:sldId id="984" r:id="rId39"/>
    <p:sldId id="985" r:id="rId40"/>
    <p:sldId id="986" r:id="rId41"/>
    <p:sldId id="1126" r:id="rId42"/>
    <p:sldId id="1127" r:id="rId43"/>
    <p:sldId id="987" r:id="rId44"/>
    <p:sldId id="988" r:id="rId45"/>
    <p:sldId id="989" r:id="rId46"/>
    <p:sldId id="991" r:id="rId47"/>
    <p:sldId id="990" r:id="rId48"/>
    <p:sldId id="992" r:id="rId49"/>
    <p:sldId id="1238" r:id="rId50"/>
    <p:sldId id="993" r:id="rId51"/>
    <p:sldId id="994" r:id="rId52"/>
    <p:sldId id="996" r:id="rId53"/>
    <p:sldId id="997" r:id="rId54"/>
    <p:sldId id="995" r:id="rId55"/>
    <p:sldId id="998" r:id="rId56"/>
    <p:sldId id="999" r:id="rId57"/>
    <p:sldId id="945" r:id="rId58"/>
    <p:sldId id="1000" r:id="rId59"/>
    <p:sldId id="1001" r:id="rId60"/>
    <p:sldId id="1025" r:id="rId61"/>
    <p:sldId id="1026" r:id="rId62"/>
    <p:sldId id="1027" r:id="rId63"/>
    <p:sldId id="1028" r:id="rId64"/>
    <p:sldId id="1029" r:id="rId65"/>
    <p:sldId id="1030" r:id="rId66"/>
    <p:sldId id="1043" r:id="rId67"/>
    <p:sldId id="1044" r:id="rId68"/>
    <p:sldId id="1129" r:id="rId69"/>
    <p:sldId id="1131" r:id="rId70"/>
    <p:sldId id="1045" r:id="rId71"/>
    <p:sldId id="1031" r:id="rId72"/>
    <p:sldId id="1128" r:id="rId73"/>
    <p:sldId id="1034" r:id="rId74"/>
    <p:sldId id="1035" r:id="rId75"/>
    <p:sldId id="1036" r:id="rId76"/>
    <p:sldId id="1037" r:id="rId77"/>
    <p:sldId id="1038" r:id="rId78"/>
    <p:sldId id="1039" r:id="rId79"/>
    <p:sldId id="1048" r:id="rId80"/>
    <p:sldId id="1050" r:id="rId81"/>
    <p:sldId id="1049" r:id="rId82"/>
    <p:sldId id="1051" r:id="rId83"/>
    <p:sldId id="1052" r:id="rId84"/>
    <p:sldId id="1053" r:id="rId85"/>
    <p:sldId id="1320" r:id="rId86"/>
    <p:sldId id="1054" r:id="rId87"/>
    <p:sldId id="1055" r:id="rId88"/>
    <p:sldId id="1056" r:id="rId89"/>
    <p:sldId id="1057" r:id="rId90"/>
    <p:sldId id="1058" r:id="rId91"/>
    <p:sldId id="1040" r:id="rId92"/>
    <p:sldId id="1041" r:id="rId93"/>
    <p:sldId id="1071" r:id="rId94"/>
    <p:sldId id="1081" r:id="rId95"/>
    <p:sldId id="1082" r:id="rId96"/>
    <p:sldId id="1083" r:id="rId97"/>
    <p:sldId id="1084" r:id="rId98"/>
    <p:sldId id="1085" r:id="rId99"/>
    <p:sldId id="1089" r:id="rId100"/>
    <p:sldId id="1090" r:id="rId101"/>
    <p:sldId id="1092" r:id="rId102"/>
    <p:sldId id="1093" r:id="rId103"/>
    <p:sldId id="1095" r:id="rId104"/>
    <p:sldId id="1096" r:id="rId105"/>
    <p:sldId id="1097" r:id="rId106"/>
    <p:sldId id="1098" r:id="rId107"/>
    <p:sldId id="1099" r:id="rId108"/>
    <p:sldId id="1100" r:id="rId109"/>
    <p:sldId id="1102" r:id="rId110"/>
    <p:sldId id="1103" r:id="rId111"/>
    <p:sldId id="1104" r:id="rId112"/>
    <p:sldId id="1105" r:id="rId113"/>
    <p:sldId id="1106" r:id="rId114"/>
    <p:sldId id="1107" r:id="rId115"/>
    <p:sldId id="1108" r:id="rId116"/>
    <p:sldId id="1109" r:id="rId117"/>
    <p:sldId id="1110" r:id="rId118"/>
    <p:sldId id="1111" r:id="rId119"/>
    <p:sldId id="1112" r:id="rId120"/>
    <p:sldId id="1113" r:id="rId121"/>
    <p:sldId id="1114" r:id="rId122"/>
    <p:sldId id="1115" r:id="rId123"/>
    <p:sldId id="1116" r:id="rId124"/>
    <p:sldId id="1117" r:id="rId125"/>
    <p:sldId id="1086" r:id="rId126"/>
    <p:sldId id="1087" r:id="rId127"/>
    <p:sldId id="1118" r:id="rId128"/>
    <p:sldId id="1119" r:id="rId129"/>
    <p:sldId id="1120" r:id="rId130"/>
    <p:sldId id="1121" r:id="rId131"/>
    <p:sldId id="411" r:id="rId132"/>
  </p:sldIdLst>
  <p:sldSz cx="12188825" cy="6858000"/>
  <p:notesSz cx="6858000" cy="9144000"/>
  <p:custDataLst>
    <p:tags r:id="rId137"/>
  </p:custDataLst>
  <p:defaultTex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0094BC"/>
    <a:srgbClr val="BF0000"/>
    <a:srgbClr val="414042"/>
    <a:srgbClr val="5F5F5F"/>
    <a:srgbClr val="00B4E5"/>
    <a:srgbClr val="001D32"/>
    <a:srgbClr val="7F7F7F"/>
    <a:srgbClr val="1B1B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191" autoAdjust="0"/>
    <p:restoredTop sz="85586" autoAdjust="0"/>
  </p:normalViewPr>
  <p:slideViewPr>
    <p:cSldViewPr snapToGrid="0" snapToObjects="1">
      <p:cViewPr varScale="1">
        <p:scale>
          <a:sx n="60" d="100"/>
          <a:sy n="60" d="100"/>
        </p:scale>
        <p:origin x="846" y="42"/>
      </p:cViewPr>
      <p:guideLst>
        <p:guide orient="horz" pos="526"/>
        <p:guide orient="horz" pos="4213"/>
        <p:guide orient="horz" pos="3799"/>
        <p:guide pos="3893"/>
        <p:guide pos="2310"/>
        <p:guide pos="5340"/>
      </p:guideLst>
    </p:cSldViewPr>
  </p:slideViewPr>
  <p:notesTextViewPr>
    <p:cViewPr>
      <p:scale>
        <a:sx n="125" d="100"/>
        <a:sy n="125" d="100"/>
      </p:scale>
      <p:origin x="0" y="0"/>
    </p:cViewPr>
  </p:notesTextViewPr>
  <p:sorterViewPr>
    <p:cViewPr>
      <p:scale>
        <a:sx n="100" d="100"/>
        <a:sy n="100" d="100"/>
      </p:scale>
      <p:origin x="0" y="0"/>
    </p:cViewPr>
  </p:sorterViewPr>
  <p:notesViewPr>
    <p:cSldViewPr snapToGrid="0" snapToObjects="1">
      <p:cViewPr varScale="1">
        <p:scale>
          <a:sx n="67" d="100"/>
          <a:sy n="67" d="100"/>
        </p:scale>
        <p:origin x="-2880" y="-120"/>
      </p:cViewPr>
      <p:guideLst>
        <p:guide orient="horz" pos="2954"/>
        <p:guide pos="219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4.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7" Type="http://schemas.openxmlformats.org/officeDocument/2006/relationships/tags" Target="tags/tag72.xml"/><Relationship Id="rId136" Type="http://schemas.openxmlformats.org/officeDocument/2006/relationships/tableStyles" Target="tableStyles.xml"/><Relationship Id="rId135" Type="http://schemas.openxmlformats.org/officeDocument/2006/relationships/viewProps" Target="viewProps.xml"/><Relationship Id="rId134" Type="http://schemas.openxmlformats.org/officeDocument/2006/relationships/presProps" Target="presProps.xml"/><Relationship Id="rId133" Type="http://schemas.openxmlformats.org/officeDocument/2006/relationships/handoutMaster" Target="handoutMasters/handoutMaster1.xml"/><Relationship Id="rId132" Type="http://schemas.openxmlformats.org/officeDocument/2006/relationships/slide" Target="slides/slide127.xml"/><Relationship Id="rId131" Type="http://schemas.openxmlformats.org/officeDocument/2006/relationships/slide" Target="slides/slide126.xml"/><Relationship Id="rId130" Type="http://schemas.openxmlformats.org/officeDocument/2006/relationships/slide" Target="slides/slide125.xml"/><Relationship Id="rId13" Type="http://schemas.openxmlformats.org/officeDocument/2006/relationships/slide" Target="slides/slide8.xml"/><Relationship Id="rId129" Type="http://schemas.openxmlformats.org/officeDocument/2006/relationships/slide" Target="slides/slide124.xml"/><Relationship Id="rId128" Type="http://schemas.openxmlformats.org/officeDocument/2006/relationships/slide" Target="slides/slide123.xml"/><Relationship Id="rId127" Type="http://schemas.openxmlformats.org/officeDocument/2006/relationships/slide" Target="slides/slide122.xml"/><Relationship Id="rId126" Type="http://schemas.openxmlformats.org/officeDocument/2006/relationships/slide" Target="slides/slide121.xml"/><Relationship Id="rId125" Type="http://schemas.openxmlformats.org/officeDocument/2006/relationships/slide" Target="slides/slide120.xml"/><Relationship Id="rId124" Type="http://schemas.openxmlformats.org/officeDocument/2006/relationships/slide" Target="slides/slide119.xml"/><Relationship Id="rId123" Type="http://schemas.openxmlformats.org/officeDocument/2006/relationships/slide" Target="slides/slide118.xml"/><Relationship Id="rId122" Type="http://schemas.openxmlformats.org/officeDocument/2006/relationships/slide" Target="slides/slide117.xml"/><Relationship Id="rId121" Type="http://schemas.openxmlformats.org/officeDocument/2006/relationships/slide" Target="slides/slide116.xml"/><Relationship Id="rId120" Type="http://schemas.openxmlformats.org/officeDocument/2006/relationships/slide" Target="slides/slide115.xml"/><Relationship Id="rId12" Type="http://schemas.openxmlformats.org/officeDocument/2006/relationships/slide" Target="slides/slide7.xml"/><Relationship Id="rId119" Type="http://schemas.openxmlformats.org/officeDocument/2006/relationships/slide" Target="slides/slide114.xml"/><Relationship Id="rId118" Type="http://schemas.openxmlformats.org/officeDocument/2006/relationships/slide" Target="slides/slide113.xml"/><Relationship Id="rId117" Type="http://schemas.openxmlformats.org/officeDocument/2006/relationships/slide" Target="slides/slide112.xml"/><Relationship Id="rId116" Type="http://schemas.openxmlformats.org/officeDocument/2006/relationships/slide" Target="slides/slide111.xml"/><Relationship Id="rId115" Type="http://schemas.openxmlformats.org/officeDocument/2006/relationships/slide" Target="slides/slide110.xml"/><Relationship Id="rId114" Type="http://schemas.openxmlformats.org/officeDocument/2006/relationships/slide" Target="slides/slide109.xml"/><Relationship Id="rId113" Type="http://schemas.openxmlformats.org/officeDocument/2006/relationships/slide" Target="slides/slide108.xml"/><Relationship Id="rId112" Type="http://schemas.openxmlformats.org/officeDocument/2006/relationships/slide" Target="slides/slide107.xml"/><Relationship Id="rId111" Type="http://schemas.openxmlformats.org/officeDocument/2006/relationships/slide" Target="slides/slide106.xml"/><Relationship Id="rId110" Type="http://schemas.openxmlformats.org/officeDocument/2006/relationships/slide" Target="slides/slide105.xml"/><Relationship Id="rId11" Type="http://schemas.openxmlformats.org/officeDocument/2006/relationships/slide" Target="slides/slide6.xml"/><Relationship Id="rId109" Type="http://schemas.openxmlformats.org/officeDocument/2006/relationships/slide" Target="slides/slide104.xml"/><Relationship Id="rId108" Type="http://schemas.openxmlformats.org/officeDocument/2006/relationships/slide" Target="slides/slide103.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10" Type="http://schemas.openxmlformats.org/officeDocument/2006/relationships/slide" Target="slides/slide5.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C73573B-FBAC-488E-BF71-20B448F77BD2}" type="doc">
      <dgm:prSet loTypeId="urn:microsoft.com/office/officeart/2008/layout/HorizontalMultiLevelHierarchy" loCatId="hierarchy" qsTypeId="urn:microsoft.com/office/officeart/2005/8/quickstyle/3d2" qsCatId="3D" csTypeId="urn:microsoft.com/office/officeart/2005/8/colors/accent1_2" csCatId="accent1" phldr="1"/>
      <dgm:spPr/>
      <dgm:t>
        <a:bodyPr/>
        <a:lstStyle/>
        <a:p>
          <a:endParaRPr lang="zh-CN" altLang="en-US"/>
        </a:p>
      </dgm:t>
    </dgm:pt>
    <dgm:pt modelId="{8735AB42-AFCB-4DE0-A93A-94F998A33DFC}">
      <dgm:prSet phldrT="[文本]"/>
      <dgm:spPr/>
      <dgm:t>
        <a:bodyPr/>
        <a:lstStyle/>
        <a:p>
          <a:r>
            <a:rPr lang="en-US" altLang="zh-CN" dirty="0" smtClean="0"/>
            <a:t>PC</a:t>
          </a:r>
          <a:endParaRPr lang="zh-CN" altLang="en-US" dirty="0"/>
        </a:p>
      </dgm:t>
    </dgm:pt>
    <dgm:pt modelId="{645FFAF2-A7F6-44B7-B999-3D2DC3B41C09}" cxnId="{C6500403-048F-46AA-979A-A38E83593174}" type="parTrans">
      <dgm:prSet/>
      <dgm:spPr/>
      <dgm:t>
        <a:bodyPr/>
        <a:lstStyle/>
        <a:p>
          <a:endParaRPr lang="zh-CN" altLang="en-US"/>
        </a:p>
      </dgm:t>
    </dgm:pt>
    <dgm:pt modelId="{D4A0856F-5FD7-4D82-A7CF-DD9BE2FAAF89}" cxnId="{C6500403-048F-46AA-979A-A38E83593174}" type="sibTrans">
      <dgm:prSet/>
      <dgm:spPr/>
      <dgm:t>
        <a:bodyPr/>
        <a:lstStyle/>
        <a:p>
          <a:endParaRPr lang="zh-CN" altLang="en-US"/>
        </a:p>
      </dgm:t>
    </dgm:pt>
    <dgm:pt modelId="{5D7403A2-D14F-4F76-BE68-BC063BDF6C78}">
      <dgm:prSet phldrT="[文本]"/>
      <dgm:spPr/>
      <dgm:t>
        <a:bodyPr/>
        <a:lstStyle/>
        <a:p>
          <a:r>
            <a:rPr lang="zh-CN" altLang="en-US" dirty="0" smtClean="0"/>
            <a:t>台式计算机</a:t>
          </a:r>
          <a:endParaRPr lang="zh-CN" altLang="en-US" dirty="0"/>
        </a:p>
      </dgm:t>
    </dgm:pt>
    <dgm:pt modelId="{AFBF8A28-FD03-495F-8584-FEF447F283EB}" cxnId="{FE23B922-8644-471A-87A3-9FAC710E81D0}" type="parTrans">
      <dgm:prSet/>
      <dgm:spPr/>
      <dgm:t>
        <a:bodyPr/>
        <a:lstStyle/>
        <a:p>
          <a:endParaRPr lang="zh-CN" altLang="en-US"/>
        </a:p>
      </dgm:t>
    </dgm:pt>
    <dgm:pt modelId="{60D73F6C-B229-45C4-96C9-51950CF618AA}" cxnId="{FE23B922-8644-471A-87A3-9FAC710E81D0}" type="sibTrans">
      <dgm:prSet/>
      <dgm:spPr/>
      <dgm:t>
        <a:bodyPr/>
        <a:lstStyle/>
        <a:p>
          <a:endParaRPr lang="zh-CN" altLang="en-US"/>
        </a:p>
      </dgm:t>
    </dgm:pt>
    <dgm:pt modelId="{DBFCB3CB-6E82-4A7F-9963-98A9438D2E94}">
      <dgm:prSet phldrT="[文本]"/>
      <dgm:spPr/>
      <dgm:t>
        <a:bodyPr/>
        <a:lstStyle/>
        <a:p>
          <a:r>
            <a:rPr lang="zh-CN" altLang="en-US" dirty="0" smtClean="0"/>
            <a:t>台式机</a:t>
          </a:r>
          <a:endParaRPr lang="zh-CN" altLang="en-US" dirty="0"/>
        </a:p>
      </dgm:t>
    </dgm:pt>
    <dgm:pt modelId="{20F88EFE-1863-4932-AD8B-E8B0FDF90C4A}" cxnId="{DDDED57D-575A-456E-90FC-8E48BEBA460F}" type="parTrans">
      <dgm:prSet/>
      <dgm:spPr/>
      <dgm:t>
        <a:bodyPr/>
        <a:lstStyle/>
        <a:p>
          <a:endParaRPr lang="zh-CN" altLang="en-US"/>
        </a:p>
      </dgm:t>
    </dgm:pt>
    <dgm:pt modelId="{839A68DD-D395-4C0A-A0D8-60E61218A5D2}" cxnId="{DDDED57D-575A-456E-90FC-8E48BEBA460F}" type="sibTrans">
      <dgm:prSet/>
      <dgm:spPr/>
      <dgm:t>
        <a:bodyPr/>
        <a:lstStyle/>
        <a:p>
          <a:endParaRPr lang="zh-CN" altLang="en-US"/>
        </a:p>
      </dgm:t>
    </dgm:pt>
    <dgm:pt modelId="{AAB6226E-8F02-471C-8B0B-BDCB7D633CEF}">
      <dgm:prSet phldrT="[文本]"/>
      <dgm:spPr/>
      <dgm:t>
        <a:bodyPr/>
        <a:lstStyle/>
        <a:p>
          <a:r>
            <a:rPr lang="zh-CN" altLang="en-US" dirty="0" smtClean="0"/>
            <a:t>一体机</a:t>
          </a:r>
          <a:endParaRPr lang="zh-CN" altLang="en-US" dirty="0"/>
        </a:p>
      </dgm:t>
    </dgm:pt>
    <dgm:pt modelId="{097B095F-8DA2-4AF0-AB7B-ACC95F84AC0F}" cxnId="{BF91FB43-E410-4AA2-ABAF-5F5B601649EC}" type="parTrans">
      <dgm:prSet/>
      <dgm:spPr/>
      <dgm:t>
        <a:bodyPr/>
        <a:lstStyle/>
        <a:p>
          <a:endParaRPr lang="zh-CN" altLang="en-US"/>
        </a:p>
      </dgm:t>
    </dgm:pt>
    <dgm:pt modelId="{84889336-B0D0-482E-A55C-391F9987BF08}" cxnId="{BF91FB43-E410-4AA2-ABAF-5F5B601649EC}" type="sibTrans">
      <dgm:prSet/>
      <dgm:spPr/>
      <dgm:t>
        <a:bodyPr/>
        <a:lstStyle/>
        <a:p>
          <a:endParaRPr lang="zh-CN" altLang="en-US"/>
        </a:p>
      </dgm:t>
    </dgm:pt>
    <dgm:pt modelId="{DE5595BB-F76B-4BD7-A24C-404299962EBA}">
      <dgm:prSet phldrT="[文本]"/>
      <dgm:spPr/>
      <dgm:t>
        <a:bodyPr/>
        <a:lstStyle/>
        <a:p>
          <a:r>
            <a:rPr lang="zh-CN" altLang="en-US" dirty="0" smtClean="0"/>
            <a:t>便携式计算机</a:t>
          </a:r>
          <a:endParaRPr lang="zh-CN" altLang="en-US" dirty="0"/>
        </a:p>
      </dgm:t>
    </dgm:pt>
    <dgm:pt modelId="{AA989E2E-C19F-4553-AE4A-D087FE16DB25}" cxnId="{411D445C-BFD5-40DE-819D-CC5D6E359848}" type="parTrans">
      <dgm:prSet/>
      <dgm:spPr/>
      <dgm:t>
        <a:bodyPr/>
        <a:lstStyle/>
        <a:p>
          <a:endParaRPr lang="zh-CN" altLang="en-US"/>
        </a:p>
      </dgm:t>
    </dgm:pt>
    <dgm:pt modelId="{2D231CEE-32FF-439F-9311-CA75C4520C2F}" cxnId="{411D445C-BFD5-40DE-819D-CC5D6E359848}" type="sibTrans">
      <dgm:prSet/>
      <dgm:spPr/>
      <dgm:t>
        <a:bodyPr/>
        <a:lstStyle/>
        <a:p>
          <a:endParaRPr lang="zh-CN" altLang="en-US"/>
        </a:p>
      </dgm:t>
    </dgm:pt>
    <dgm:pt modelId="{FDCDB7A1-0B80-4A10-96C4-EB1AAE7F5CE5}">
      <dgm:prSet phldrT="[文本]"/>
      <dgm:spPr/>
      <dgm:t>
        <a:bodyPr/>
        <a:lstStyle/>
        <a:p>
          <a:r>
            <a:rPr lang="zh-CN" altLang="en-US" dirty="0" smtClean="0"/>
            <a:t>笔记本电脑</a:t>
          </a:r>
          <a:endParaRPr lang="zh-CN" altLang="en-US" dirty="0"/>
        </a:p>
      </dgm:t>
    </dgm:pt>
    <dgm:pt modelId="{7999B313-78C6-4D21-9384-E7F3755BE899}" cxnId="{244E141B-FF8E-45E9-8DA4-1C4543E39E65}" type="parTrans">
      <dgm:prSet/>
      <dgm:spPr/>
      <dgm:t>
        <a:bodyPr/>
        <a:lstStyle/>
        <a:p>
          <a:endParaRPr lang="zh-CN" altLang="en-US"/>
        </a:p>
      </dgm:t>
    </dgm:pt>
    <dgm:pt modelId="{1607EB5E-5337-4895-A480-FA6AE4C34284}" cxnId="{244E141B-FF8E-45E9-8DA4-1C4543E39E65}" type="sibTrans">
      <dgm:prSet/>
      <dgm:spPr/>
      <dgm:t>
        <a:bodyPr/>
        <a:lstStyle/>
        <a:p>
          <a:endParaRPr lang="zh-CN" altLang="en-US"/>
        </a:p>
      </dgm:t>
    </dgm:pt>
    <dgm:pt modelId="{58D190B5-4A26-45B9-A0E9-DDEB8496E01A}">
      <dgm:prSet/>
      <dgm:spPr/>
      <dgm:t>
        <a:bodyPr/>
        <a:lstStyle/>
        <a:p>
          <a:r>
            <a:rPr lang="zh-CN" altLang="en-US" dirty="0" smtClean="0"/>
            <a:t>平板电脑</a:t>
          </a:r>
          <a:endParaRPr lang="zh-CN" altLang="en-US" dirty="0"/>
        </a:p>
      </dgm:t>
    </dgm:pt>
    <dgm:pt modelId="{D27B3082-B997-477C-91AF-10B8347FF41C}" cxnId="{5D987C87-8B54-44E6-BF27-94257E565AB7}" type="parTrans">
      <dgm:prSet/>
      <dgm:spPr/>
      <dgm:t>
        <a:bodyPr/>
        <a:lstStyle/>
        <a:p>
          <a:endParaRPr lang="zh-CN" altLang="en-US"/>
        </a:p>
      </dgm:t>
    </dgm:pt>
    <dgm:pt modelId="{16660FEC-2848-4398-9B4F-0C43A81D0194}" cxnId="{5D987C87-8B54-44E6-BF27-94257E565AB7}" type="sibTrans">
      <dgm:prSet/>
      <dgm:spPr/>
      <dgm:t>
        <a:bodyPr/>
        <a:lstStyle/>
        <a:p>
          <a:endParaRPr lang="zh-CN" altLang="en-US"/>
        </a:p>
      </dgm:t>
    </dgm:pt>
    <dgm:pt modelId="{1863E3E1-22F5-455E-A855-BAAB3CEB594D}" type="pres">
      <dgm:prSet presAssocID="{5C73573B-FBAC-488E-BF71-20B448F77BD2}" presName="Name0" presStyleCnt="0">
        <dgm:presLayoutVars>
          <dgm:chPref val="1"/>
          <dgm:dir/>
          <dgm:animOne val="branch"/>
          <dgm:animLvl val="lvl"/>
          <dgm:resizeHandles val="exact"/>
        </dgm:presLayoutVars>
      </dgm:prSet>
      <dgm:spPr/>
      <dgm:t>
        <a:bodyPr/>
        <a:lstStyle/>
        <a:p>
          <a:endParaRPr lang="zh-CN" altLang="en-US"/>
        </a:p>
      </dgm:t>
    </dgm:pt>
    <dgm:pt modelId="{88D0B5CA-7218-4922-94F0-F1C406AAA983}" type="pres">
      <dgm:prSet presAssocID="{8735AB42-AFCB-4DE0-A93A-94F998A33DFC}" presName="root1" presStyleCnt="0"/>
      <dgm:spPr/>
    </dgm:pt>
    <dgm:pt modelId="{72188619-64FE-4FD4-8F09-E47707789F2F}" type="pres">
      <dgm:prSet presAssocID="{8735AB42-AFCB-4DE0-A93A-94F998A33DFC}" presName="LevelOneTextNode" presStyleLbl="node0" presStyleIdx="0" presStyleCnt="1">
        <dgm:presLayoutVars>
          <dgm:chPref val="3"/>
        </dgm:presLayoutVars>
      </dgm:prSet>
      <dgm:spPr/>
      <dgm:t>
        <a:bodyPr/>
        <a:lstStyle/>
        <a:p>
          <a:endParaRPr lang="zh-CN" altLang="en-US"/>
        </a:p>
      </dgm:t>
    </dgm:pt>
    <dgm:pt modelId="{36B8CBDE-41C0-44D9-B478-3E922F05DBE0}" type="pres">
      <dgm:prSet presAssocID="{8735AB42-AFCB-4DE0-A93A-94F998A33DFC}" presName="level2hierChild" presStyleCnt="0"/>
      <dgm:spPr/>
    </dgm:pt>
    <dgm:pt modelId="{6AF6FC5E-6D57-4913-A26E-E7A7FA910A3C}" type="pres">
      <dgm:prSet presAssocID="{AFBF8A28-FD03-495F-8584-FEF447F283EB}" presName="conn2-1" presStyleLbl="parChTrans1D2" presStyleIdx="0" presStyleCnt="2"/>
      <dgm:spPr/>
      <dgm:t>
        <a:bodyPr/>
        <a:lstStyle/>
        <a:p>
          <a:endParaRPr lang="zh-CN" altLang="en-US"/>
        </a:p>
      </dgm:t>
    </dgm:pt>
    <dgm:pt modelId="{EAA7B85F-03B6-44CE-8547-2668F32A9F91}" type="pres">
      <dgm:prSet presAssocID="{AFBF8A28-FD03-495F-8584-FEF447F283EB}" presName="connTx" presStyleLbl="parChTrans1D2" presStyleIdx="0" presStyleCnt="2"/>
      <dgm:spPr/>
      <dgm:t>
        <a:bodyPr/>
        <a:lstStyle/>
        <a:p>
          <a:endParaRPr lang="zh-CN" altLang="en-US"/>
        </a:p>
      </dgm:t>
    </dgm:pt>
    <dgm:pt modelId="{9EF921AE-3067-4BC8-BCE4-284DEE58A7DE}" type="pres">
      <dgm:prSet presAssocID="{5D7403A2-D14F-4F76-BE68-BC063BDF6C78}" presName="root2" presStyleCnt="0"/>
      <dgm:spPr/>
    </dgm:pt>
    <dgm:pt modelId="{03850066-84C2-4E70-B533-57804762A339}" type="pres">
      <dgm:prSet presAssocID="{5D7403A2-D14F-4F76-BE68-BC063BDF6C78}" presName="LevelTwoTextNode" presStyleLbl="node2" presStyleIdx="0" presStyleCnt="2">
        <dgm:presLayoutVars>
          <dgm:chPref val="3"/>
        </dgm:presLayoutVars>
      </dgm:prSet>
      <dgm:spPr/>
      <dgm:t>
        <a:bodyPr/>
        <a:lstStyle/>
        <a:p>
          <a:endParaRPr lang="zh-CN" altLang="en-US"/>
        </a:p>
      </dgm:t>
    </dgm:pt>
    <dgm:pt modelId="{009A8A0E-44EE-422B-80A1-6C38350773C9}" type="pres">
      <dgm:prSet presAssocID="{5D7403A2-D14F-4F76-BE68-BC063BDF6C78}" presName="level3hierChild" presStyleCnt="0"/>
      <dgm:spPr/>
    </dgm:pt>
    <dgm:pt modelId="{A11C3502-3A53-4F0D-A520-09AC476C05AB}" type="pres">
      <dgm:prSet presAssocID="{20F88EFE-1863-4932-AD8B-E8B0FDF90C4A}" presName="conn2-1" presStyleLbl="parChTrans1D3" presStyleIdx="0" presStyleCnt="4"/>
      <dgm:spPr/>
      <dgm:t>
        <a:bodyPr/>
        <a:lstStyle/>
        <a:p>
          <a:endParaRPr lang="zh-CN" altLang="en-US"/>
        </a:p>
      </dgm:t>
    </dgm:pt>
    <dgm:pt modelId="{94B37097-CE5D-4769-AFDB-4D49F3194379}" type="pres">
      <dgm:prSet presAssocID="{20F88EFE-1863-4932-AD8B-E8B0FDF90C4A}" presName="connTx" presStyleLbl="parChTrans1D3" presStyleIdx="0" presStyleCnt="4"/>
      <dgm:spPr/>
      <dgm:t>
        <a:bodyPr/>
        <a:lstStyle/>
        <a:p>
          <a:endParaRPr lang="zh-CN" altLang="en-US"/>
        </a:p>
      </dgm:t>
    </dgm:pt>
    <dgm:pt modelId="{F68A6995-C7BB-4265-956E-3B20809594F6}" type="pres">
      <dgm:prSet presAssocID="{DBFCB3CB-6E82-4A7F-9963-98A9438D2E94}" presName="root2" presStyleCnt="0"/>
      <dgm:spPr/>
    </dgm:pt>
    <dgm:pt modelId="{E0308B6D-F5B0-4624-A976-2C82FA28960E}" type="pres">
      <dgm:prSet presAssocID="{DBFCB3CB-6E82-4A7F-9963-98A9438D2E94}" presName="LevelTwoTextNode" presStyleLbl="node3" presStyleIdx="0" presStyleCnt="4">
        <dgm:presLayoutVars>
          <dgm:chPref val="3"/>
        </dgm:presLayoutVars>
      </dgm:prSet>
      <dgm:spPr/>
      <dgm:t>
        <a:bodyPr/>
        <a:lstStyle/>
        <a:p>
          <a:endParaRPr lang="zh-CN" altLang="en-US"/>
        </a:p>
      </dgm:t>
    </dgm:pt>
    <dgm:pt modelId="{551FC209-FB73-4B12-AB90-B7AB2E8F8866}" type="pres">
      <dgm:prSet presAssocID="{DBFCB3CB-6E82-4A7F-9963-98A9438D2E94}" presName="level3hierChild" presStyleCnt="0"/>
      <dgm:spPr/>
    </dgm:pt>
    <dgm:pt modelId="{A9DF6163-C8ED-4921-B980-D1D025955777}" type="pres">
      <dgm:prSet presAssocID="{097B095F-8DA2-4AF0-AB7B-ACC95F84AC0F}" presName="conn2-1" presStyleLbl="parChTrans1D3" presStyleIdx="1" presStyleCnt="4"/>
      <dgm:spPr/>
      <dgm:t>
        <a:bodyPr/>
        <a:lstStyle/>
        <a:p>
          <a:endParaRPr lang="zh-CN" altLang="en-US"/>
        </a:p>
      </dgm:t>
    </dgm:pt>
    <dgm:pt modelId="{41834617-3752-4DFC-B4D3-5B2C2DD3E123}" type="pres">
      <dgm:prSet presAssocID="{097B095F-8DA2-4AF0-AB7B-ACC95F84AC0F}" presName="connTx" presStyleLbl="parChTrans1D3" presStyleIdx="1" presStyleCnt="4"/>
      <dgm:spPr/>
      <dgm:t>
        <a:bodyPr/>
        <a:lstStyle/>
        <a:p>
          <a:endParaRPr lang="zh-CN" altLang="en-US"/>
        </a:p>
      </dgm:t>
    </dgm:pt>
    <dgm:pt modelId="{C1F7F155-7B32-4664-83B0-1746FC2810B9}" type="pres">
      <dgm:prSet presAssocID="{AAB6226E-8F02-471C-8B0B-BDCB7D633CEF}" presName="root2" presStyleCnt="0"/>
      <dgm:spPr/>
    </dgm:pt>
    <dgm:pt modelId="{91D9F891-34B1-4934-99A5-A081B803E941}" type="pres">
      <dgm:prSet presAssocID="{AAB6226E-8F02-471C-8B0B-BDCB7D633CEF}" presName="LevelTwoTextNode" presStyleLbl="node3" presStyleIdx="1" presStyleCnt="4">
        <dgm:presLayoutVars>
          <dgm:chPref val="3"/>
        </dgm:presLayoutVars>
      </dgm:prSet>
      <dgm:spPr/>
      <dgm:t>
        <a:bodyPr/>
        <a:lstStyle/>
        <a:p>
          <a:endParaRPr lang="zh-CN" altLang="en-US"/>
        </a:p>
      </dgm:t>
    </dgm:pt>
    <dgm:pt modelId="{682834CE-B2FD-45F0-B321-31133600B057}" type="pres">
      <dgm:prSet presAssocID="{AAB6226E-8F02-471C-8B0B-BDCB7D633CEF}" presName="level3hierChild" presStyleCnt="0"/>
      <dgm:spPr/>
    </dgm:pt>
    <dgm:pt modelId="{16DF9DA2-39DC-4AF9-B6DC-A1E0396303A1}" type="pres">
      <dgm:prSet presAssocID="{AA989E2E-C19F-4553-AE4A-D087FE16DB25}" presName="conn2-1" presStyleLbl="parChTrans1D2" presStyleIdx="1" presStyleCnt="2"/>
      <dgm:spPr/>
      <dgm:t>
        <a:bodyPr/>
        <a:lstStyle/>
        <a:p>
          <a:endParaRPr lang="zh-CN" altLang="en-US"/>
        </a:p>
      </dgm:t>
    </dgm:pt>
    <dgm:pt modelId="{5BB5CDF3-03DA-418A-AA64-ED2ED278340C}" type="pres">
      <dgm:prSet presAssocID="{AA989E2E-C19F-4553-AE4A-D087FE16DB25}" presName="connTx" presStyleLbl="parChTrans1D2" presStyleIdx="1" presStyleCnt="2"/>
      <dgm:spPr/>
      <dgm:t>
        <a:bodyPr/>
        <a:lstStyle/>
        <a:p>
          <a:endParaRPr lang="zh-CN" altLang="en-US"/>
        </a:p>
      </dgm:t>
    </dgm:pt>
    <dgm:pt modelId="{BEBAC187-BB1E-43FF-B424-AFE7C411B80A}" type="pres">
      <dgm:prSet presAssocID="{DE5595BB-F76B-4BD7-A24C-404299962EBA}" presName="root2" presStyleCnt="0"/>
      <dgm:spPr/>
    </dgm:pt>
    <dgm:pt modelId="{E3B8DF70-F44B-4B29-BD0D-F964A9B9191B}" type="pres">
      <dgm:prSet presAssocID="{DE5595BB-F76B-4BD7-A24C-404299962EBA}" presName="LevelTwoTextNode" presStyleLbl="node2" presStyleIdx="1" presStyleCnt="2">
        <dgm:presLayoutVars>
          <dgm:chPref val="3"/>
        </dgm:presLayoutVars>
      </dgm:prSet>
      <dgm:spPr/>
      <dgm:t>
        <a:bodyPr/>
        <a:lstStyle/>
        <a:p>
          <a:endParaRPr lang="zh-CN" altLang="en-US"/>
        </a:p>
      </dgm:t>
    </dgm:pt>
    <dgm:pt modelId="{34C87EFC-DFA7-4539-9CCF-D9B543C6A576}" type="pres">
      <dgm:prSet presAssocID="{DE5595BB-F76B-4BD7-A24C-404299962EBA}" presName="level3hierChild" presStyleCnt="0"/>
      <dgm:spPr/>
    </dgm:pt>
    <dgm:pt modelId="{E5C4C4FD-F220-42AE-9595-D18E800D5B17}" type="pres">
      <dgm:prSet presAssocID="{7999B313-78C6-4D21-9384-E7F3755BE899}" presName="conn2-1" presStyleLbl="parChTrans1D3" presStyleIdx="2" presStyleCnt="4"/>
      <dgm:spPr/>
      <dgm:t>
        <a:bodyPr/>
        <a:lstStyle/>
        <a:p>
          <a:endParaRPr lang="zh-CN" altLang="en-US"/>
        </a:p>
      </dgm:t>
    </dgm:pt>
    <dgm:pt modelId="{E48A1590-00EB-4641-829C-1A186726F5E3}" type="pres">
      <dgm:prSet presAssocID="{7999B313-78C6-4D21-9384-E7F3755BE899}" presName="connTx" presStyleLbl="parChTrans1D3" presStyleIdx="2" presStyleCnt="4"/>
      <dgm:spPr/>
      <dgm:t>
        <a:bodyPr/>
        <a:lstStyle/>
        <a:p>
          <a:endParaRPr lang="zh-CN" altLang="en-US"/>
        </a:p>
      </dgm:t>
    </dgm:pt>
    <dgm:pt modelId="{48A97C93-E0BF-411D-B5CD-977398D48957}" type="pres">
      <dgm:prSet presAssocID="{FDCDB7A1-0B80-4A10-96C4-EB1AAE7F5CE5}" presName="root2" presStyleCnt="0"/>
      <dgm:spPr/>
    </dgm:pt>
    <dgm:pt modelId="{920FF74E-896E-4DFB-A82D-28CFF6ECF334}" type="pres">
      <dgm:prSet presAssocID="{FDCDB7A1-0B80-4A10-96C4-EB1AAE7F5CE5}" presName="LevelTwoTextNode" presStyleLbl="node3" presStyleIdx="2" presStyleCnt="4">
        <dgm:presLayoutVars>
          <dgm:chPref val="3"/>
        </dgm:presLayoutVars>
      </dgm:prSet>
      <dgm:spPr/>
      <dgm:t>
        <a:bodyPr/>
        <a:lstStyle/>
        <a:p>
          <a:endParaRPr lang="zh-CN" altLang="en-US"/>
        </a:p>
      </dgm:t>
    </dgm:pt>
    <dgm:pt modelId="{52D5668F-CD0F-4F4D-8AE4-5D162686EFCC}" type="pres">
      <dgm:prSet presAssocID="{FDCDB7A1-0B80-4A10-96C4-EB1AAE7F5CE5}" presName="level3hierChild" presStyleCnt="0"/>
      <dgm:spPr/>
    </dgm:pt>
    <dgm:pt modelId="{088FF3B4-292A-4239-96EB-EF344241E570}" type="pres">
      <dgm:prSet presAssocID="{D27B3082-B997-477C-91AF-10B8347FF41C}" presName="conn2-1" presStyleLbl="parChTrans1D3" presStyleIdx="3" presStyleCnt="4"/>
      <dgm:spPr/>
      <dgm:t>
        <a:bodyPr/>
        <a:lstStyle/>
        <a:p>
          <a:endParaRPr lang="zh-CN" altLang="en-US"/>
        </a:p>
      </dgm:t>
    </dgm:pt>
    <dgm:pt modelId="{3887D296-24CC-425E-A98F-08C61019A44A}" type="pres">
      <dgm:prSet presAssocID="{D27B3082-B997-477C-91AF-10B8347FF41C}" presName="connTx" presStyleLbl="parChTrans1D3" presStyleIdx="3" presStyleCnt="4"/>
      <dgm:spPr/>
      <dgm:t>
        <a:bodyPr/>
        <a:lstStyle/>
        <a:p>
          <a:endParaRPr lang="zh-CN" altLang="en-US"/>
        </a:p>
      </dgm:t>
    </dgm:pt>
    <dgm:pt modelId="{E50D13E8-381B-4AF6-8617-5E201A22DC24}" type="pres">
      <dgm:prSet presAssocID="{58D190B5-4A26-45B9-A0E9-DDEB8496E01A}" presName="root2" presStyleCnt="0"/>
      <dgm:spPr/>
    </dgm:pt>
    <dgm:pt modelId="{37553222-E68C-4181-9AF0-9E6FE7C9C29C}" type="pres">
      <dgm:prSet presAssocID="{58D190B5-4A26-45B9-A0E9-DDEB8496E01A}" presName="LevelTwoTextNode" presStyleLbl="node3" presStyleIdx="3" presStyleCnt="4">
        <dgm:presLayoutVars>
          <dgm:chPref val="3"/>
        </dgm:presLayoutVars>
      </dgm:prSet>
      <dgm:spPr/>
      <dgm:t>
        <a:bodyPr/>
        <a:lstStyle/>
        <a:p>
          <a:endParaRPr lang="zh-CN" altLang="en-US"/>
        </a:p>
      </dgm:t>
    </dgm:pt>
    <dgm:pt modelId="{3121BF56-D0E2-4F11-8C0F-780560D444ED}" type="pres">
      <dgm:prSet presAssocID="{58D190B5-4A26-45B9-A0E9-DDEB8496E01A}" presName="level3hierChild" presStyleCnt="0"/>
      <dgm:spPr/>
    </dgm:pt>
  </dgm:ptLst>
  <dgm:cxnLst>
    <dgm:cxn modelId="{08ADEDBB-C9B7-4C9B-9C25-10DEF68CC064}" type="presOf" srcId="{20F88EFE-1863-4932-AD8B-E8B0FDF90C4A}" destId="{A11C3502-3A53-4F0D-A520-09AC476C05AB}" srcOrd="0" destOrd="0" presId="urn:microsoft.com/office/officeart/2008/layout/HorizontalMultiLevelHierarchy"/>
    <dgm:cxn modelId="{C0208796-A7A0-48C3-9E47-BEE99CAF6D2C}" type="presOf" srcId="{7999B313-78C6-4D21-9384-E7F3755BE899}" destId="{E48A1590-00EB-4641-829C-1A186726F5E3}" srcOrd="1" destOrd="0" presId="urn:microsoft.com/office/officeart/2008/layout/HorizontalMultiLevelHierarchy"/>
    <dgm:cxn modelId="{700FD6EE-5C0E-4F28-BD31-A0FFA3955BC6}" type="presOf" srcId="{7999B313-78C6-4D21-9384-E7F3755BE899}" destId="{E5C4C4FD-F220-42AE-9595-D18E800D5B17}" srcOrd="0" destOrd="0" presId="urn:microsoft.com/office/officeart/2008/layout/HorizontalMultiLevelHierarchy"/>
    <dgm:cxn modelId="{BF91FB43-E410-4AA2-ABAF-5F5B601649EC}" srcId="{5D7403A2-D14F-4F76-BE68-BC063BDF6C78}" destId="{AAB6226E-8F02-471C-8B0B-BDCB7D633CEF}" srcOrd="1" destOrd="0" parTransId="{097B095F-8DA2-4AF0-AB7B-ACC95F84AC0F}" sibTransId="{84889336-B0D0-482E-A55C-391F9987BF08}"/>
    <dgm:cxn modelId="{244E141B-FF8E-45E9-8DA4-1C4543E39E65}" srcId="{DE5595BB-F76B-4BD7-A24C-404299962EBA}" destId="{FDCDB7A1-0B80-4A10-96C4-EB1AAE7F5CE5}" srcOrd="0" destOrd="0" parTransId="{7999B313-78C6-4D21-9384-E7F3755BE899}" sibTransId="{1607EB5E-5337-4895-A480-FA6AE4C34284}"/>
    <dgm:cxn modelId="{E0333B19-BB7B-4935-B5EB-8FCCEFC3339E}" type="presOf" srcId="{AA989E2E-C19F-4553-AE4A-D087FE16DB25}" destId="{5BB5CDF3-03DA-418A-AA64-ED2ED278340C}" srcOrd="1" destOrd="0" presId="urn:microsoft.com/office/officeart/2008/layout/HorizontalMultiLevelHierarchy"/>
    <dgm:cxn modelId="{1146169B-A47D-4191-9B72-2F24823A3A80}" type="presOf" srcId="{5D7403A2-D14F-4F76-BE68-BC063BDF6C78}" destId="{03850066-84C2-4E70-B533-57804762A339}" srcOrd="0" destOrd="0" presId="urn:microsoft.com/office/officeart/2008/layout/HorizontalMultiLevelHierarchy"/>
    <dgm:cxn modelId="{8925BD1D-40E5-43F9-A057-8B26487699D3}" type="presOf" srcId="{8735AB42-AFCB-4DE0-A93A-94F998A33DFC}" destId="{72188619-64FE-4FD4-8F09-E47707789F2F}" srcOrd="0" destOrd="0" presId="urn:microsoft.com/office/officeart/2008/layout/HorizontalMultiLevelHierarchy"/>
    <dgm:cxn modelId="{4FFE4C04-C59C-4459-BD84-652A7CB53924}" type="presOf" srcId="{20F88EFE-1863-4932-AD8B-E8B0FDF90C4A}" destId="{94B37097-CE5D-4769-AFDB-4D49F3194379}" srcOrd="1" destOrd="0" presId="urn:microsoft.com/office/officeart/2008/layout/HorizontalMultiLevelHierarchy"/>
    <dgm:cxn modelId="{8E1DB56B-8701-4CB3-97CE-8C0FFD463874}" type="presOf" srcId="{5C73573B-FBAC-488E-BF71-20B448F77BD2}" destId="{1863E3E1-22F5-455E-A855-BAAB3CEB594D}" srcOrd="0" destOrd="0" presId="urn:microsoft.com/office/officeart/2008/layout/HorizontalMultiLevelHierarchy"/>
    <dgm:cxn modelId="{5D987C87-8B54-44E6-BF27-94257E565AB7}" srcId="{DE5595BB-F76B-4BD7-A24C-404299962EBA}" destId="{58D190B5-4A26-45B9-A0E9-DDEB8496E01A}" srcOrd="1" destOrd="0" parTransId="{D27B3082-B997-477C-91AF-10B8347FF41C}" sibTransId="{16660FEC-2848-4398-9B4F-0C43A81D0194}"/>
    <dgm:cxn modelId="{663C4081-7F29-4D52-B41D-3BA5E30FF627}" type="presOf" srcId="{DBFCB3CB-6E82-4A7F-9963-98A9438D2E94}" destId="{E0308B6D-F5B0-4624-A976-2C82FA28960E}" srcOrd="0" destOrd="0" presId="urn:microsoft.com/office/officeart/2008/layout/HorizontalMultiLevelHierarchy"/>
    <dgm:cxn modelId="{25CC9562-EFF1-4519-9B71-3B74C9F1F8B7}" type="presOf" srcId="{D27B3082-B997-477C-91AF-10B8347FF41C}" destId="{3887D296-24CC-425E-A98F-08C61019A44A}" srcOrd="1" destOrd="0" presId="urn:microsoft.com/office/officeart/2008/layout/HorizontalMultiLevelHierarchy"/>
    <dgm:cxn modelId="{FE23B922-8644-471A-87A3-9FAC710E81D0}" srcId="{8735AB42-AFCB-4DE0-A93A-94F998A33DFC}" destId="{5D7403A2-D14F-4F76-BE68-BC063BDF6C78}" srcOrd="0" destOrd="0" parTransId="{AFBF8A28-FD03-495F-8584-FEF447F283EB}" sibTransId="{60D73F6C-B229-45C4-96C9-51950CF618AA}"/>
    <dgm:cxn modelId="{DA32A51F-06D3-4C30-9F47-D4FCFD8A71BC}" type="presOf" srcId="{58D190B5-4A26-45B9-A0E9-DDEB8496E01A}" destId="{37553222-E68C-4181-9AF0-9E6FE7C9C29C}" srcOrd="0" destOrd="0" presId="urn:microsoft.com/office/officeart/2008/layout/HorizontalMultiLevelHierarchy"/>
    <dgm:cxn modelId="{C6500403-048F-46AA-979A-A38E83593174}" srcId="{5C73573B-FBAC-488E-BF71-20B448F77BD2}" destId="{8735AB42-AFCB-4DE0-A93A-94F998A33DFC}" srcOrd="0" destOrd="0" parTransId="{645FFAF2-A7F6-44B7-B999-3D2DC3B41C09}" sibTransId="{D4A0856F-5FD7-4D82-A7CF-DD9BE2FAAF89}"/>
    <dgm:cxn modelId="{D697A3C1-A16A-46C2-9BBF-C30E37558177}" type="presOf" srcId="{AFBF8A28-FD03-495F-8584-FEF447F283EB}" destId="{6AF6FC5E-6D57-4913-A26E-E7A7FA910A3C}" srcOrd="0" destOrd="0" presId="urn:microsoft.com/office/officeart/2008/layout/HorizontalMultiLevelHierarchy"/>
    <dgm:cxn modelId="{5A01AA96-F8AA-457A-9D59-B3C444B16F79}" type="presOf" srcId="{D27B3082-B997-477C-91AF-10B8347FF41C}" destId="{088FF3B4-292A-4239-96EB-EF344241E570}" srcOrd="0" destOrd="0" presId="urn:microsoft.com/office/officeart/2008/layout/HorizontalMultiLevelHierarchy"/>
    <dgm:cxn modelId="{DDDED57D-575A-456E-90FC-8E48BEBA460F}" srcId="{5D7403A2-D14F-4F76-BE68-BC063BDF6C78}" destId="{DBFCB3CB-6E82-4A7F-9963-98A9438D2E94}" srcOrd="0" destOrd="0" parTransId="{20F88EFE-1863-4932-AD8B-E8B0FDF90C4A}" sibTransId="{839A68DD-D395-4C0A-A0D8-60E61218A5D2}"/>
    <dgm:cxn modelId="{F8C8D3CD-F4B8-469E-8BD4-66AA73A5D9BA}" type="presOf" srcId="{097B095F-8DA2-4AF0-AB7B-ACC95F84AC0F}" destId="{41834617-3752-4DFC-B4D3-5B2C2DD3E123}" srcOrd="1" destOrd="0" presId="urn:microsoft.com/office/officeart/2008/layout/HorizontalMultiLevelHierarchy"/>
    <dgm:cxn modelId="{E0203296-9DEF-43C4-82C8-F4CEACD7801F}" type="presOf" srcId="{DE5595BB-F76B-4BD7-A24C-404299962EBA}" destId="{E3B8DF70-F44B-4B29-BD0D-F964A9B9191B}" srcOrd="0" destOrd="0" presId="urn:microsoft.com/office/officeart/2008/layout/HorizontalMultiLevelHierarchy"/>
    <dgm:cxn modelId="{197C9849-4355-456C-87AE-BCDA78C3AACF}" type="presOf" srcId="{AFBF8A28-FD03-495F-8584-FEF447F283EB}" destId="{EAA7B85F-03B6-44CE-8547-2668F32A9F91}" srcOrd="1" destOrd="0" presId="urn:microsoft.com/office/officeart/2008/layout/HorizontalMultiLevelHierarchy"/>
    <dgm:cxn modelId="{7D2FA889-1E26-424D-B7D7-7EF00205D6A5}" type="presOf" srcId="{AA989E2E-C19F-4553-AE4A-D087FE16DB25}" destId="{16DF9DA2-39DC-4AF9-B6DC-A1E0396303A1}" srcOrd="0" destOrd="0" presId="urn:microsoft.com/office/officeart/2008/layout/HorizontalMultiLevelHierarchy"/>
    <dgm:cxn modelId="{411D445C-BFD5-40DE-819D-CC5D6E359848}" srcId="{8735AB42-AFCB-4DE0-A93A-94F998A33DFC}" destId="{DE5595BB-F76B-4BD7-A24C-404299962EBA}" srcOrd="1" destOrd="0" parTransId="{AA989E2E-C19F-4553-AE4A-D087FE16DB25}" sibTransId="{2D231CEE-32FF-439F-9311-CA75C4520C2F}"/>
    <dgm:cxn modelId="{3D1ED1DF-F9B0-43F5-A45D-D6D764C0D084}" type="presOf" srcId="{097B095F-8DA2-4AF0-AB7B-ACC95F84AC0F}" destId="{A9DF6163-C8ED-4921-B980-D1D025955777}" srcOrd="0" destOrd="0" presId="urn:microsoft.com/office/officeart/2008/layout/HorizontalMultiLevelHierarchy"/>
    <dgm:cxn modelId="{9338E9AB-684A-4920-A0C2-03E9A32C2725}" type="presOf" srcId="{FDCDB7A1-0B80-4A10-96C4-EB1AAE7F5CE5}" destId="{920FF74E-896E-4DFB-A82D-28CFF6ECF334}" srcOrd="0" destOrd="0" presId="urn:microsoft.com/office/officeart/2008/layout/HorizontalMultiLevelHierarchy"/>
    <dgm:cxn modelId="{EDBBF506-7198-43E6-9F88-3A0FF9E8FE50}" type="presOf" srcId="{AAB6226E-8F02-471C-8B0B-BDCB7D633CEF}" destId="{91D9F891-34B1-4934-99A5-A081B803E941}" srcOrd="0" destOrd="0" presId="urn:microsoft.com/office/officeart/2008/layout/HorizontalMultiLevelHierarchy"/>
    <dgm:cxn modelId="{14FB6CB0-1C28-45F8-97D7-4FD926FB84B5}" type="presParOf" srcId="{1863E3E1-22F5-455E-A855-BAAB3CEB594D}" destId="{88D0B5CA-7218-4922-94F0-F1C406AAA983}" srcOrd="0" destOrd="0" presId="urn:microsoft.com/office/officeart/2008/layout/HorizontalMultiLevelHierarchy"/>
    <dgm:cxn modelId="{A666AF29-C6D3-4D82-9EF3-4BDC7186D612}" type="presParOf" srcId="{88D0B5CA-7218-4922-94F0-F1C406AAA983}" destId="{72188619-64FE-4FD4-8F09-E47707789F2F}" srcOrd="0" destOrd="0" presId="urn:microsoft.com/office/officeart/2008/layout/HorizontalMultiLevelHierarchy"/>
    <dgm:cxn modelId="{F6E6830D-B842-4C5F-9D8E-74143F6C6D84}" type="presParOf" srcId="{88D0B5CA-7218-4922-94F0-F1C406AAA983}" destId="{36B8CBDE-41C0-44D9-B478-3E922F05DBE0}" srcOrd="1" destOrd="0" presId="urn:microsoft.com/office/officeart/2008/layout/HorizontalMultiLevelHierarchy"/>
    <dgm:cxn modelId="{B0877DDB-BED2-4740-9FEA-CCF9C8ADA36B}" type="presParOf" srcId="{36B8CBDE-41C0-44D9-B478-3E922F05DBE0}" destId="{6AF6FC5E-6D57-4913-A26E-E7A7FA910A3C}" srcOrd="0" destOrd="0" presId="urn:microsoft.com/office/officeart/2008/layout/HorizontalMultiLevelHierarchy"/>
    <dgm:cxn modelId="{EC7A050F-4743-4A7F-B3BC-D8B1E6E58663}" type="presParOf" srcId="{6AF6FC5E-6D57-4913-A26E-E7A7FA910A3C}" destId="{EAA7B85F-03B6-44CE-8547-2668F32A9F91}" srcOrd="0" destOrd="0" presId="urn:microsoft.com/office/officeart/2008/layout/HorizontalMultiLevelHierarchy"/>
    <dgm:cxn modelId="{2AB1EEF3-15F7-474D-B55B-EEDB2E1C119E}" type="presParOf" srcId="{36B8CBDE-41C0-44D9-B478-3E922F05DBE0}" destId="{9EF921AE-3067-4BC8-BCE4-284DEE58A7DE}" srcOrd="1" destOrd="0" presId="urn:microsoft.com/office/officeart/2008/layout/HorizontalMultiLevelHierarchy"/>
    <dgm:cxn modelId="{05089579-5CAF-43C7-BE61-94D91DCC837A}" type="presParOf" srcId="{9EF921AE-3067-4BC8-BCE4-284DEE58A7DE}" destId="{03850066-84C2-4E70-B533-57804762A339}" srcOrd="0" destOrd="0" presId="urn:microsoft.com/office/officeart/2008/layout/HorizontalMultiLevelHierarchy"/>
    <dgm:cxn modelId="{9F83A5BD-B734-475C-9A2C-E356F99468F0}" type="presParOf" srcId="{9EF921AE-3067-4BC8-BCE4-284DEE58A7DE}" destId="{009A8A0E-44EE-422B-80A1-6C38350773C9}" srcOrd="1" destOrd="0" presId="urn:microsoft.com/office/officeart/2008/layout/HorizontalMultiLevelHierarchy"/>
    <dgm:cxn modelId="{232A48E9-DDDE-4DB5-A0B7-1A8FA03A11FF}" type="presParOf" srcId="{009A8A0E-44EE-422B-80A1-6C38350773C9}" destId="{A11C3502-3A53-4F0D-A520-09AC476C05AB}" srcOrd="0" destOrd="0" presId="urn:microsoft.com/office/officeart/2008/layout/HorizontalMultiLevelHierarchy"/>
    <dgm:cxn modelId="{C80FEAF4-1529-447A-8C6F-81B4E9EAF499}" type="presParOf" srcId="{A11C3502-3A53-4F0D-A520-09AC476C05AB}" destId="{94B37097-CE5D-4769-AFDB-4D49F3194379}" srcOrd="0" destOrd="0" presId="urn:microsoft.com/office/officeart/2008/layout/HorizontalMultiLevelHierarchy"/>
    <dgm:cxn modelId="{F8B1AFE5-E003-4860-867B-510799E8F80D}" type="presParOf" srcId="{009A8A0E-44EE-422B-80A1-6C38350773C9}" destId="{F68A6995-C7BB-4265-956E-3B20809594F6}" srcOrd="1" destOrd="0" presId="urn:microsoft.com/office/officeart/2008/layout/HorizontalMultiLevelHierarchy"/>
    <dgm:cxn modelId="{26BC207A-B549-41AF-8EF5-80946CC21D5E}" type="presParOf" srcId="{F68A6995-C7BB-4265-956E-3B20809594F6}" destId="{E0308B6D-F5B0-4624-A976-2C82FA28960E}" srcOrd="0" destOrd="0" presId="urn:microsoft.com/office/officeart/2008/layout/HorizontalMultiLevelHierarchy"/>
    <dgm:cxn modelId="{E3F02012-36A4-4BE4-9089-B656F0595096}" type="presParOf" srcId="{F68A6995-C7BB-4265-956E-3B20809594F6}" destId="{551FC209-FB73-4B12-AB90-B7AB2E8F8866}" srcOrd="1" destOrd="0" presId="urn:microsoft.com/office/officeart/2008/layout/HorizontalMultiLevelHierarchy"/>
    <dgm:cxn modelId="{8CC9ED49-7211-416D-85D2-DA449D35C38D}" type="presParOf" srcId="{009A8A0E-44EE-422B-80A1-6C38350773C9}" destId="{A9DF6163-C8ED-4921-B980-D1D025955777}" srcOrd="2" destOrd="0" presId="urn:microsoft.com/office/officeart/2008/layout/HorizontalMultiLevelHierarchy"/>
    <dgm:cxn modelId="{7B636BD0-2ED4-44F6-A5F6-528CCE4547C5}" type="presParOf" srcId="{A9DF6163-C8ED-4921-B980-D1D025955777}" destId="{41834617-3752-4DFC-B4D3-5B2C2DD3E123}" srcOrd="0" destOrd="0" presId="urn:microsoft.com/office/officeart/2008/layout/HorizontalMultiLevelHierarchy"/>
    <dgm:cxn modelId="{E71703D9-8A79-495F-A2FB-DEC53A18872D}" type="presParOf" srcId="{009A8A0E-44EE-422B-80A1-6C38350773C9}" destId="{C1F7F155-7B32-4664-83B0-1746FC2810B9}" srcOrd="3" destOrd="0" presId="urn:microsoft.com/office/officeart/2008/layout/HorizontalMultiLevelHierarchy"/>
    <dgm:cxn modelId="{5B962A52-CC68-481B-B130-049354043C6D}" type="presParOf" srcId="{C1F7F155-7B32-4664-83B0-1746FC2810B9}" destId="{91D9F891-34B1-4934-99A5-A081B803E941}" srcOrd="0" destOrd="0" presId="urn:microsoft.com/office/officeart/2008/layout/HorizontalMultiLevelHierarchy"/>
    <dgm:cxn modelId="{605CAF5A-7172-4B00-98ED-626A0A765269}" type="presParOf" srcId="{C1F7F155-7B32-4664-83B0-1746FC2810B9}" destId="{682834CE-B2FD-45F0-B321-31133600B057}" srcOrd="1" destOrd="0" presId="urn:microsoft.com/office/officeart/2008/layout/HorizontalMultiLevelHierarchy"/>
    <dgm:cxn modelId="{09333A9A-AFBE-437A-B65C-1E1CBC1ACFE7}" type="presParOf" srcId="{36B8CBDE-41C0-44D9-B478-3E922F05DBE0}" destId="{16DF9DA2-39DC-4AF9-B6DC-A1E0396303A1}" srcOrd="2" destOrd="0" presId="urn:microsoft.com/office/officeart/2008/layout/HorizontalMultiLevelHierarchy"/>
    <dgm:cxn modelId="{A6174815-92E9-41EC-8930-19AC10025F09}" type="presParOf" srcId="{16DF9DA2-39DC-4AF9-B6DC-A1E0396303A1}" destId="{5BB5CDF3-03DA-418A-AA64-ED2ED278340C}" srcOrd="0" destOrd="0" presId="urn:microsoft.com/office/officeart/2008/layout/HorizontalMultiLevelHierarchy"/>
    <dgm:cxn modelId="{1885A70F-06A6-415A-855A-DE6803809C25}" type="presParOf" srcId="{36B8CBDE-41C0-44D9-B478-3E922F05DBE0}" destId="{BEBAC187-BB1E-43FF-B424-AFE7C411B80A}" srcOrd="3" destOrd="0" presId="urn:microsoft.com/office/officeart/2008/layout/HorizontalMultiLevelHierarchy"/>
    <dgm:cxn modelId="{F0CE4DFB-ECAD-4C73-B78F-82A1767005CE}" type="presParOf" srcId="{BEBAC187-BB1E-43FF-B424-AFE7C411B80A}" destId="{E3B8DF70-F44B-4B29-BD0D-F964A9B9191B}" srcOrd="0" destOrd="0" presId="urn:microsoft.com/office/officeart/2008/layout/HorizontalMultiLevelHierarchy"/>
    <dgm:cxn modelId="{BB954CA7-9D30-4181-B405-B5CB21BEBBD6}" type="presParOf" srcId="{BEBAC187-BB1E-43FF-B424-AFE7C411B80A}" destId="{34C87EFC-DFA7-4539-9CCF-D9B543C6A576}" srcOrd="1" destOrd="0" presId="urn:microsoft.com/office/officeart/2008/layout/HorizontalMultiLevelHierarchy"/>
    <dgm:cxn modelId="{99D1E73B-C24E-4AE4-933E-7741A5A063DA}" type="presParOf" srcId="{34C87EFC-DFA7-4539-9CCF-D9B543C6A576}" destId="{E5C4C4FD-F220-42AE-9595-D18E800D5B17}" srcOrd="0" destOrd="0" presId="urn:microsoft.com/office/officeart/2008/layout/HorizontalMultiLevelHierarchy"/>
    <dgm:cxn modelId="{DA8E8173-F0B1-4DC2-B13E-814BBF432B97}" type="presParOf" srcId="{E5C4C4FD-F220-42AE-9595-D18E800D5B17}" destId="{E48A1590-00EB-4641-829C-1A186726F5E3}" srcOrd="0" destOrd="0" presId="urn:microsoft.com/office/officeart/2008/layout/HorizontalMultiLevelHierarchy"/>
    <dgm:cxn modelId="{42AB2E0E-5971-4627-B01F-F0884D20956B}" type="presParOf" srcId="{34C87EFC-DFA7-4539-9CCF-D9B543C6A576}" destId="{48A97C93-E0BF-411D-B5CD-977398D48957}" srcOrd="1" destOrd="0" presId="urn:microsoft.com/office/officeart/2008/layout/HorizontalMultiLevelHierarchy"/>
    <dgm:cxn modelId="{6EC953A8-A516-40C9-9145-C58283E92AA4}" type="presParOf" srcId="{48A97C93-E0BF-411D-B5CD-977398D48957}" destId="{920FF74E-896E-4DFB-A82D-28CFF6ECF334}" srcOrd="0" destOrd="0" presId="urn:microsoft.com/office/officeart/2008/layout/HorizontalMultiLevelHierarchy"/>
    <dgm:cxn modelId="{F4D4C871-42F3-48AC-A2F1-CCEE12A42FA4}" type="presParOf" srcId="{48A97C93-E0BF-411D-B5CD-977398D48957}" destId="{52D5668F-CD0F-4F4D-8AE4-5D162686EFCC}" srcOrd="1" destOrd="0" presId="urn:microsoft.com/office/officeart/2008/layout/HorizontalMultiLevelHierarchy"/>
    <dgm:cxn modelId="{09473138-2E6D-46BD-AF7D-0F3F1F052750}" type="presParOf" srcId="{34C87EFC-DFA7-4539-9CCF-D9B543C6A576}" destId="{088FF3B4-292A-4239-96EB-EF344241E570}" srcOrd="2" destOrd="0" presId="urn:microsoft.com/office/officeart/2008/layout/HorizontalMultiLevelHierarchy"/>
    <dgm:cxn modelId="{9DDA6B4F-0EC4-4A0F-836A-5879BFD845C3}" type="presParOf" srcId="{088FF3B4-292A-4239-96EB-EF344241E570}" destId="{3887D296-24CC-425E-A98F-08C61019A44A}" srcOrd="0" destOrd="0" presId="urn:microsoft.com/office/officeart/2008/layout/HorizontalMultiLevelHierarchy"/>
    <dgm:cxn modelId="{54369D30-21F4-455C-9C60-C02213EB5668}" type="presParOf" srcId="{34C87EFC-DFA7-4539-9CCF-D9B543C6A576}" destId="{E50D13E8-381B-4AF6-8617-5E201A22DC24}" srcOrd="3" destOrd="0" presId="urn:microsoft.com/office/officeart/2008/layout/HorizontalMultiLevelHierarchy"/>
    <dgm:cxn modelId="{58B9CA15-8CE8-4ABB-B019-D81CF8862A92}" type="presParOf" srcId="{E50D13E8-381B-4AF6-8617-5E201A22DC24}" destId="{37553222-E68C-4181-9AF0-9E6FE7C9C29C}" srcOrd="0" destOrd="0" presId="urn:microsoft.com/office/officeart/2008/layout/HorizontalMultiLevelHierarchy"/>
    <dgm:cxn modelId="{76E094F2-92CD-4F62-8DA9-9EB324CDB2E4}" type="presParOf" srcId="{E50D13E8-381B-4AF6-8617-5E201A22DC24}" destId="{3121BF56-D0E2-4F11-8C0F-780560D444ED}" srcOrd="1" destOrd="0" presId="urn:microsoft.com/office/officeart/2008/layout/HorizontalMultiLevelHierarchy"/>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019089" cy="5426899"/>
        <a:chOff x="0" y="0"/>
        <a:chExt cx="8019089" cy="5426899"/>
      </a:xfrm>
    </dsp:grpSpPr>
    <dsp:sp modelId="{6AF6FC5E-6D57-4913-A26E-E7A7FA910A3C}">
      <dsp:nvSpPr>
        <dsp:cNvPr id="4" name="任意多边形 3"/>
        <dsp:cNvSpPr/>
      </dsp:nvSpPr>
      <dsp:spPr bwMode="white">
        <a:xfrm>
          <a:off x="903865" y="1583618"/>
          <a:ext cx="592935" cy="1129831"/>
        </a:xfrm>
        <a:custGeom>
          <a:avLst/>
          <a:gdLst/>
          <a:ahLst/>
          <a:cxnLst/>
          <a:pathLst>
            <a:path w="934" h="1779">
              <a:moveTo>
                <a:pt x="0" y="1779"/>
              </a:moveTo>
              <a:lnTo>
                <a:pt x="467" y="1779"/>
              </a:lnTo>
              <a:lnTo>
                <a:pt x="467" y="0"/>
              </a:lnTo>
              <a:lnTo>
                <a:pt x="934" y="0"/>
              </a:lnTo>
            </a:path>
          </a:pathLst>
        </a:custGeom>
        <a:sp3d z="-40000" prstMaterial="matte"/>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endParaRPr lang="zh-CN" altLang="en-US">
            <a:solidFill>
              <a:schemeClr val="tx1"/>
            </a:solidFill>
          </a:endParaRPr>
        </a:p>
      </dsp:txBody>
      <dsp:txXfrm>
        <a:off x="903865" y="1583618"/>
        <a:ext cx="592935" cy="1129831"/>
      </dsp:txXfrm>
    </dsp:sp>
    <dsp:sp modelId="{A11C3502-3A53-4F0D-A520-09AC476C05AB}">
      <dsp:nvSpPr>
        <dsp:cNvPr id="6" name="任意多边形 5"/>
        <dsp:cNvSpPr/>
      </dsp:nvSpPr>
      <dsp:spPr bwMode="white">
        <a:xfrm>
          <a:off x="4461477" y="1018703"/>
          <a:ext cx="592935" cy="564916"/>
        </a:xfrm>
        <a:custGeom>
          <a:avLst/>
          <a:gdLst/>
          <a:ahLst/>
          <a:cxnLst/>
          <a:pathLst>
            <a:path w="934" h="890">
              <a:moveTo>
                <a:pt x="0" y="890"/>
              </a:moveTo>
              <a:lnTo>
                <a:pt x="467" y="890"/>
              </a:lnTo>
              <a:lnTo>
                <a:pt x="467" y="0"/>
              </a:lnTo>
              <a:lnTo>
                <a:pt x="934" y="0"/>
              </a:lnTo>
            </a:path>
          </a:pathLst>
        </a:custGeom>
        <a:sp3d z="-40000" prstMaterial="matte"/>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3700"/>
          </a:lvl1pPr>
          <a:lvl2pPr marL="285750" indent="-285750" algn="ctr">
            <a:defRPr sz="2900"/>
          </a:lvl2pPr>
          <a:lvl3pPr marL="571500" indent="-285750" algn="ctr">
            <a:defRPr sz="2900"/>
          </a:lvl3pPr>
          <a:lvl4pPr marL="857250" indent="-285750" algn="ctr">
            <a:defRPr sz="2900"/>
          </a:lvl4pPr>
          <a:lvl5pPr marL="1143000" indent="-285750" algn="ctr">
            <a:defRPr sz="2900"/>
          </a:lvl5pPr>
          <a:lvl6pPr marL="1428750" indent="-285750" algn="ctr">
            <a:defRPr sz="2900"/>
          </a:lvl6pPr>
          <a:lvl7pPr marL="1714500" indent="-285750" algn="ctr">
            <a:defRPr sz="2900"/>
          </a:lvl7pPr>
          <a:lvl8pPr marL="2000250" indent="-285750" algn="ctr">
            <a:defRPr sz="2900"/>
          </a:lvl8pPr>
          <a:lvl9pPr marL="2286000" indent="-285750" algn="ctr">
            <a:defRPr sz="2900"/>
          </a:lvl9pPr>
        </a:lstStyle>
        <a:p>
          <a:pPr lvl="0">
            <a:lnSpc>
              <a:spcPct val="100000"/>
            </a:lnSpc>
            <a:spcBef>
              <a:spcPct val="0"/>
            </a:spcBef>
            <a:spcAft>
              <a:spcPct val="35000"/>
            </a:spcAft>
          </a:pPr>
          <a:endParaRPr lang="zh-CN" altLang="en-US">
            <a:solidFill>
              <a:schemeClr val="tx1"/>
            </a:solidFill>
          </a:endParaRPr>
        </a:p>
      </dsp:txBody>
      <dsp:txXfrm>
        <a:off x="4461477" y="1018703"/>
        <a:ext cx="592935" cy="564916"/>
      </dsp:txXfrm>
    </dsp:sp>
    <dsp:sp modelId="{A9DF6163-C8ED-4921-B980-D1D025955777}">
      <dsp:nvSpPr>
        <dsp:cNvPr id="8" name="任意多边形 7"/>
        <dsp:cNvSpPr/>
      </dsp:nvSpPr>
      <dsp:spPr bwMode="white">
        <a:xfrm>
          <a:off x="4461477" y="1583618"/>
          <a:ext cx="592935" cy="564916"/>
        </a:xfrm>
        <a:custGeom>
          <a:avLst/>
          <a:gdLst/>
          <a:ahLst/>
          <a:cxnLst/>
          <a:pathLst>
            <a:path w="934" h="890">
              <a:moveTo>
                <a:pt x="0" y="0"/>
              </a:moveTo>
              <a:lnTo>
                <a:pt x="467" y="0"/>
              </a:lnTo>
              <a:lnTo>
                <a:pt x="467" y="890"/>
              </a:lnTo>
              <a:lnTo>
                <a:pt x="934" y="890"/>
              </a:lnTo>
            </a:path>
          </a:pathLst>
        </a:custGeom>
        <a:sp3d z="-40000" prstMaterial="matte"/>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3700"/>
          </a:lvl1pPr>
          <a:lvl2pPr marL="285750" indent="-285750" algn="ctr">
            <a:defRPr sz="2900"/>
          </a:lvl2pPr>
          <a:lvl3pPr marL="571500" indent="-285750" algn="ctr">
            <a:defRPr sz="2900"/>
          </a:lvl3pPr>
          <a:lvl4pPr marL="857250" indent="-285750" algn="ctr">
            <a:defRPr sz="2900"/>
          </a:lvl4pPr>
          <a:lvl5pPr marL="1143000" indent="-285750" algn="ctr">
            <a:defRPr sz="2900"/>
          </a:lvl5pPr>
          <a:lvl6pPr marL="1428750" indent="-285750" algn="ctr">
            <a:defRPr sz="2900"/>
          </a:lvl6pPr>
          <a:lvl7pPr marL="1714500" indent="-285750" algn="ctr">
            <a:defRPr sz="2900"/>
          </a:lvl7pPr>
          <a:lvl8pPr marL="2000250" indent="-285750" algn="ctr">
            <a:defRPr sz="2900"/>
          </a:lvl8pPr>
          <a:lvl9pPr marL="2286000" indent="-285750" algn="ctr">
            <a:defRPr sz="2900"/>
          </a:lvl9pPr>
        </a:lstStyle>
        <a:p>
          <a:pPr lvl="0">
            <a:lnSpc>
              <a:spcPct val="100000"/>
            </a:lnSpc>
            <a:spcBef>
              <a:spcPct val="0"/>
            </a:spcBef>
            <a:spcAft>
              <a:spcPct val="35000"/>
            </a:spcAft>
          </a:pPr>
          <a:endParaRPr lang="zh-CN" altLang="en-US">
            <a:solidFill>
              <a:schemeClr val="tx1"/>
            </a:solidFill>
          </a:endParaRPr>
        </a:p>
      </dsp:txBody>
      <dsp:txXfrm>
        <a:off x="4461477" y="1583618"/>
        <a:ext cx="592935" cy="564916"/>
      </dsp:txXfrm>
    </dsp:sp>
    <dsp:sp modelId="{16DF9DA2-39DC-4AF9-B6DC-A1E0396303A1}">
      <dsp:nvSpPr>
        <dsp:cNvPr id="10" name="任意多边形 9"/>
        <dsp:cNvSpPr/>
      </dsp:nvSpPr>
      <dsp:spPr bwMode="white">
        <a:xfrm>
          <a:off x="903865" y="2713449"/>
          <a:ext cx="592935" cy="1129831"/>
        </a:xfrm>
        <a:custGeom>
          <a:avLst/>
          <a:gdLst/>
          <a:ahLst/>
          <a:cxnLst/>
          <a:pathLst>
            <a:path w="934" h="1779">
              <a:moveTo>
                <a:pt x="0" y="0"/>
              </a:moveTo>
              <a:lnTo>
                <a:pt x="467" y="0"/>
              </a:lnTo>
              <a:lnTo>
                <a:pt x="467" y="1779"/>
              </a:lnTo>
              <a:lnTo>
                <a:pt x="934" y="1779"/>
              </a:lnTo>
            </a:path>
          </a:pathLst>
        </a:custGeom>
        <a:sp3d z="-40000" prstMaterial="matte"/>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endParaRPr lang="zh-CN" altLang="en-US">
            <a:solidFill>
              <a:schemeClr val="tx1"/>
            </a:solidFill>
          </a:endParaRPr>
        </a:p>
      </dsp:txBody>
      <dsp:txXfrm>
        <a:off x="903865" y="2713449"/>
        <a:ext cx="592935" cy="1129831"/>
      </dsp:txXfrm>
    </dsp:sp>
    <dsp:sp modelId="{E5C4C4FD-F220-42AE-9595-D18E800D5B17}">
      <dsp:nvSpPr>
        <dsp:cNvPr id="12" name="任意多边形 11"/>
        <dsp:cNvSpPr/>
      </dsp:nvSpPr>
      <dsp:spPr bwMode="white">
        <a:xfrm>
          <a:off x="4461477" y="3278365"/>
          <a:ext cx="592935" cy="564916"/>
        </a:xfrm>
        <a:custGeom>
          <a:avLst/>
          <a:gdLst/>
          <a:ahLst/>
          <a:cxnLst/>
          <a:pathLst>
            <a:path w="934" h="890">
              <a:moveTo>
                <a:pt x="0" y="890"/>
              </a:moveTo>
              <a:lnTo>
                <a:pt x="467" y="890"/>
              </a:lnTo>
              <a:lnTo>
                <a:pt x="467" y="0"/>
              </a:lnTo>
              <a:lnTo>
                <a:pt x="934" y="0"/>
              </a:lnTo>
            </a:path>
          </a:pathLst>
        </a:custGeom>
        <a:sp3d z="-40000" prstMaterial="matte"/>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3700"/>
          </a:lvl1pPr>
          <a:lvl2pPr marL="285750" indent="-285750" algn="ctr">
            <a:defRPr sz="2900"/>
          </a:lvl2pPr>
          <a:lvl3pPr marL="571500" indent="-285750" algn="ctr">
            <a:defRPr sz="2900"/>
          </a:lvl3pPr>
          <a:lvl4pPr marL="857250" indent="-285750" algn="ctr">
            <a:defRPr sz="2900"/>
          </a:lvl4pPr>
          <a:lvl5pPr marL="1143000" indent="-285750" algn="ctr">
            <a:defRPr sz="2900"/>
          </a:lvl5pPr>
          <a:lvl6pPr marL="1428750" indent="-285750" algn="ctr">
            <a:defRPr sz="2900"/>
          </a:lvl6pPr>
          <a:lvl7pPr marL="1714500" indent="-285750" algn="ctr">
            <a:defRPr sz="2900"/>
          </a:lvl7pPr>
          <a:lvl8pPr marL="2000250" indent="-285750" algn="ctr">
            <a:defRPr sz="2900"/>
          </a:lvl8pPr>
          <a:lvl9pPr marL="2286000" indent="-285750" algn="ctr">
            <a:defRPr sz="2900"/>
          </a:lvl9pPr>
        </a:lstStyle>
        <a:p>
          <a:pPr lvl="0">
            <a:lnSpc>
              <a:spcPct val="100000"/>
            </a:lnSpc>
            <a:spcBef>
              <a:spcPct val="0"/>
            </a:spcBef>
            <a:spcAft>
              <a:spcPct val="35000"/>
            </a:spcAft>
          </a:pPr>
          <a:endParaRPr lang="zh-CN" altLang="en-US">
            <a:solidFill>
              <a:schemeClr val="tx1"/>
            </a:solidFill>
          </a:endParaRPr>
        </a:p>
      </dsp:txBody>
      <dsp:txXfrm>
        <a:off x="4461477" y="3278365"/>
        <a:ext cx="592935" cy="564916"/>
      </dsp:txXfrm>
    </dsp:sp>
    <dsp:sp modelId="{088FF3B4-292A-4239-96EB-EF344241E570}">
      <dsp:nvSpPr>
        <dsp:cNvPr id="14" name="任意多边形 13"/>
        <dsp:cNvSpPr/>
      </dsp:nvSpPr>
      <dsp:spPr bwMode="white">
        <a:xfrm>
          <a:off x="4461477" y="3843281"/>
          <a:ext cx="592935" cy="564916"/>
        </a:xfrm>
        <a:custGeom>
          <a:avLst/>
          <a:gdLst/>
          <a:ahLst/>
          <a:cxnLst/>
          <a:pathLst>
            <a:path w="934" h="890">
              <a:moveTo>
                <a:pt x="0" y="0"/>
              </a:moveTo>
              <a:lnTo>
                <a:pt x="467" y="0"/>
              </a:lnTo>
              <a:lnTo>
                <a:pt x="467" y="890"/>
              </a:lnTo>
              <a:lnTo>
                <a:pt x="934" y="890"/>
              </a:lnTo>
            </a:path>
          </a:pathLst>
        </a:custGeom>
        <a:sp3d z="-40000" prstMaterial="matte"/>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3700"/>
          </a:lvl1pPr>
          <a:lvl2pPr marL="285750" indent="-285750" algn="ctr">
            <a:defRPr sz="2900"/>
          </a:lvl2pPr>
          <a:lvl3pPr marL="571500" indent="-285750" algn="ctr">
            <a:defRPr sz="2900"/>
          </a:lvl3pPr>
          <a:lvl4pPr marL="857250" indent="-285750" algn="ctr">
            <a:defRPr sz="2900"/>
          </a:lvl4pPr>
          <a:lvl5pPr marL="1143000" indent="-285750" algn="ctr">
            <a:defRPr sz="2900"/>
          </a:lvl5pPr>
          <a:lvl6pPr marL="1428750" indent="-285750" algn="ctr">
            <a:defRPr sz="2900"/>
          </a:lvl6pPr>
          <a:lvl7pPr marL="1714500" indent="-285750" algn="ctr">
            <a:defRPr sz="2900"/>
          </a:lvl7pPr>
          <a:lvl8pPr marL="2000250" indent="-285750" algn="ctr">
            <a:defRPr sz="2900"/>
          </a:lvl8pPr>
          <a:lvl9pPr marL="2286000" indent="-285750" algn="ctr">
            <a:defRPr sz="2900"/>
          </a:lvl9pPr>
        </a:lstStyle>
        <a:p>
          <a:pPr lvl="0">
            <a:lnSpc>
              <a:spcPct val="100000"/>
            </a:lnSpc>
            <a:spcBef>
              <a:spcPct val="0"/>
            </a:spcBef>
            <a:spcAft>
              <a:spcPct val="35000"/>
            </a:spcAft>
          </a:pPr>
          <a:endParaRPr lang="zh-CN" altLang="en-US">
            <a:solidFill>
              <a:schemeClr val="tx1"/>
            </a:solidFill>
          </a:endParaRPr>
        </a:p>
      </dsp:txBody>
      <dsp:txXfrm>
        <a:off x="4461477" y="3843281"/>
        <a:ext cx="592935" cy="564916"/>
      </dsp:txXfrm>
    </dsp:sp>
    <dsp:sp modelId="{72188619-64FE-4FD4-8F09-E47707789F2F}">
      <dsp:nvSpPr>
        <dsp:cNvPr id="3" name="矩形 2"/>
        <dsp:cNvSpPr/>
      </dsp:nvSpPr>
      <dsp:spPr bwMode="white">
        <a:xfrm rot="16200000">
          <a:off x="-1926659" y="2261517"/>
          <a:ext cx="4757183" cy="903865"/>
        </a:xfrm>
        <a:prstGeom prst="rect">
          <a:avLst/>
        </a:prstGeom>
        <a:sp3d prstMaterial="plastic">
          <a:bevelT w="127000" h="25400" prst="relaxedInset"/>
        </a:sp3d>
      </dsp:spPr>
      <dsp:style>
        <a:lnRef idx="0">
          <a:schemeClr val="lt1"/>
        </a:lnRef>
        <a:fillRef idx="3">
          <a:schemeClr val="accent1"/>
        </a:fillRef>
        <a:effectRef idx="2">
          <a:scrgbClr r="0" g="0" b="0"/>
        </a:effectRef>
        <a:fontRef idx="minor">
          <a:schemeClr val="lt1"/>
        </a:fontRef>
      </dsp:style>
      <dsp:txBody>
        <a:bodyPr lIns="34290" tIns="34290" rIns="34290" bIns="34290" anchor="ctr"/>
        <a:lstStyle>
          <a:lvl1pPr algn="ctr">
            <a:defRPr sz="54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r>
            <a:rPr lang="en-US" altLang="zh-CN" dirty="0" smtClean="0"/>
            <a:t>PC</a:t>
          </a:r>
          <a:endParaRPr lang="zh-CN" altLang="en-US" dirty="0"/>
        </a:p>
      </dsp:txBody>
      <dsp:txXfrm rot="16200000">
        <a:off x="-1926659" y="2261517"/>
        <a:ext cx="4757183" cy="903865"/>
      </dsp:txXfrm>
    </dsp:sp>
    <dsp:sp modelId="{03850066-84C2-4E70-B533-57804762A339}">
      <dsp:nvSpPr>
        <dsp:cNvPr id="5" name="矩形 4"/>
        <dsp:cNvSpPr/>
      </dsp:nvSpPr>
      <dsp:spPr bwMode="white">
        <a:xfrm>
          <a:off x="1496800" y="1131686"/>
          <a:ext cx="2964677" cy="903865"/>
        </a:xfrm>
        <a:prstGeom prst="rect">
          <a:avLst/>
        </a:prstGeom>
        <a:sp3d prstMaterial="plastic">
          <a:bevelT w="127000" h="25400" prst="relaxedInset"/>
        </a:sp3d>
      </dsp:spPr>
      <dsp:style>
        <a:lnRef idx="0">
          <a:schemeClr val="lt1"/>
        </a:lnRef>
        <a:fillRef idx="3">
          <a:schemeClr val="accent1"/>
        </a:fillRef>
        <a:effectRef idx="2">
          <a:scrgbClr r="0" g="0" b="0"/>
        </a:effectRef>
        <a:fontRef idx="minor">
          <a:schemeClr val="lt1"/>
        </a:fontRef>
      </dsp:style>
      <dsp:txBody>
        <a:bodyPr lIns="24130" tIns="24130" rIns="24130" bIns="24130" anchor="ctr"/>
        <a:lstStyle>
          <a:lvl1pPr algn="ctr">
            <a:defRPr sz="3800"/>
          </a:lvl1pPr>
          <a:lvl2pPr marL="285750" indent="-285750" algn="ctr">
            <a:defRPr sz="2900"/>
          </a:lvl2pPr>
          <a:lvl3pPr marL="571500" indent="-285750" algn="ctr">
            <a:defRPr sz="2900"/>
          </a:lvl3pPr>
          <a:lvl4pPr marL="857250" indent="-285750" algn="ctr">
            <a:defRPr sz="2900"/>
          </a:lvl4pPr>
          <a:lvl5pPr marL="1143000" indent="-285750" algn="ctr">
            <a:defRPr sz="2900"/>
          </a:lvl5pPr>
          <a:lvl6pPr marL="1428750" indent="-285750" algn="ctr">
            <a:defRPr sz="2900"/>
          </a:lvl6pPr>
          <a:lvl7pPr marL="1714500" indent="-285750" algn="ctr">
            <a:defRPr sz="2900"/>
          </a:lvl7pPr>
          <a:lvl8pPr marL="2000250" indent="-285750" algn="ctr">
            <a:defRPr sz="2900"/>
          </a:lvl8pPr>
          <a:lvl9pPr marL="2286000" indent="-285750" algn="ctr">
            <a:defRPr sz="2900"/>
          </a:lvl9pPr>
        </a:lstStyle>
        <a:p>
          <a:pPr lvl="0">
            <a:lnSpc>
              <a:spcPct val="100000"/>
            </a:lnSpc>
            <a:spcBef>
              <a:spcPct val="0"/>
            </a:spcBef>
            <a:spcAft>
              <a:spcPct val="35000"/>
            </a:spcAft>
          </a:pPr>
          <a:r>
            <a:rPr lang="zh-CN" altLang="en-US" dirty="0" smtClean="0"/>
            <a:t>台式计算机</a:t>
          </a:r>
          <a:endParaRPr lang="zh-CN" altLang="en-US" dirty="0"/>
        </a:p>
      </dsp:txBody>
      <dsp:txXfrm>
        <a:off x="1496800" y="1131686"/>
        <a:ext cx="2964677" cy="903865"/>
      </dsp:txXfrm>
    </dsp:sp>
    <dsp:sp modelId="{E0308B6D-F5B0-4624-A976-2C82FA28960E}">
      <dsp:nvSpPr>
        <dsp:cNvPr id="7" name="矩形 6"/>
        <dsp:cNvSpPr/>
      </dsp:nvSpPr>
      <dsp:spPr bwMode="white">
        <a:xfrm>
          <a:off x="5054412" y="566770"/>
          <a:ext cx="2964677" cy="903865"/>
        </a:xfrm>
        <a:prstGeom prst="rect">
          <a:avLst/>
        </a:prstGeom>
        <a:sp3d prstMaterial="plastic">
          <a:bevelT w="127000" h="25400" prst="relaxedInset"/>
        </a:sp3d>
      </dsp:spPr>
      <dsp:style>
        <a:lnRef idx="0">
          <a:schemeClr val="lt1"/>
        </a:lnRef>
        <a:fillRef idx="3">
          <a:schemeClr val="accent1"/>
        </a:fillRef>
        <a:effectRef idx="2">
          <a:scrgbClr r="0" g="0" b="0"/>
        </a:effectRef>
        <a:fontRef idx="minor">
          <a:schemeClr val="lt1"/>
        </a:fontRef>
      </dsp:style>
      <dsp:txBody>
        <a:bodyPr lIns="24130" tIns="24130" rIns="24130" bIns="24130" anchor="ctr"/>
        <a:lstStyle>
          <a:lvl1pPr algn="ctr">
            <a:defRPr sz="3800"/>
          </a:lvl1pPr>
          <a:lvl2pPr marL="285750" indent="-285750" algn="ctr">
            <a:defRPr sz="2900"/>
          </a:lvl2pPr>
          <a:lvl3pPr marL="571500" indent="-285750" algn="ctr">
            <a:defRPr sz="2900"/>
          </a:lvl3pPr>
          <a:lvl4pPr marL="857250" indent="-285750" algn="ctr">
            <a:defRPr sz="2900"/>
          </a:lvl4pPr>
          <a:lvl5pPr marL="1143000" indent="-285750" algn="ctr">
            <a:defRPr sz="2900"/>
          </a:lvl5pPr>
          <a:lvl6pPr marL="1428750" indent="-285750" algn="ctr">
            <a:defRPr sz="2900"/>
          </a:lvl6pPr>
          <a:lvl7pPr marL="1714500" indent="-285750" algn="ctr">
            <a:defRPr sz="2900"/>
          </a:lvl7pPr>
          <a:lvl8pPr marL="2000250" indent="-285750" algn="ctr">
            <a:defRPr sz="2900"/>
          </a:lvl8pPr>
          <a:lvl9pPr marL="2286000" indent="-285750" algn="ctr">
            <a:defRPr sz="2900"/>
          </a:lvl9pPr>
        </a:lstStyle>
        <a:p>
          <a:pPr lvl="0">
            <a:lnSpc>
              <a:spcPct val="100000"/>
            </a:lnSpc>
            <a:spcBef>
              <a:spcPct val="0"/>
            </a:spcBef>
            <a:spcAft>
              <a:spcPct val="35000"/>
            </a:spcAft>
          </a:pPr>
          <a:r>
            <a:rPr lang="zh-CN" altLang="en-US" dirty="0" smtClean="0"/>
            <a:t>台式机</a:t>
          </a:r>
          <a:endParaRPr lang="zh-CN" altLang="en-US" dirty="0"/>
        </a:p>
      </dsp:txBody>
      <dsp:txXfrm>
        <a:off x="5054412" y="566770"/>
        <a:ext cx="2964677" cy="903865"/>
      </dsp:txXfrm>
    </dsp:sp>
    <dsp:sp modelId="{91D9F891-34B1-4934-99A5-A081B803E941}">
      <dsp:nvSpPr>
        <dsp:cNvPr id="9" name="矩形 8"/>
        <dsp:cNvSpPr/>
      </dsp:nvSpPr>
      <dsp:spPr bwMode="white">
        <a:xfrm>
          <a:off x="5054412" y="1696602"/>
          <a:ext cx="2964677" cy="903865"/>
        </a:xfrm>
        <a:prstGeom prst="rect">
          <a:avLst/>
        </a:prstGeom>
        <a:sp3d prstMaterial="plastic">
          <a:bevelT w="127000" h="25400" prst="relaxedInset"/>
        </a:sp3d>
      </dsp:spPr>
      <dsp:style>
        <a:lnRef idx="0">
          <a:schemeClr val="lt1"/>
        </a:lnRef>
        <a:fillRef idx="3">
          <a:schemeClr val="accent1"/>
        </a:fillRef>
        <a:effectRef idx="2">
          <a:scrgbClr r="0" g="0" b="0"/>
        </a:effectRef>
        <a:fontRef idx="minor">
          <a:schemeClr val="lt1"/>
        </a:fontRef>
      </dsp:style>
      <dsp:txBody>
        <a:bodyPr lIns="24130" tIns="24130" rIns="24130" bIns="24130" anchor="ctr"/>
        <a:lstStyle>
          <a:lvl1pPr algn="ctr">
            <a:defRPr sz="3800"/>
          </a:lvl1pPr>
          <a:lvl2pPr marL="285750" indent="-285750" algn="ctr">
            <a:defRPr sz="2900"/>
          </a:lvl2pPr>
          <a:lvl3pPr marL="571500" indent="-285750" algn="ctr">
            <a:defRPr sz="2900"/>
          </a:lvl3pPr>
          <a:lvl4pPr marL="857250" indent="-285750" algn="ctr">
            <a:defRPr sz="2900"/>
          </a:lvl4pPr>
          <a:lvl5pPr marL="1143000" indent="-285750" algn="ctr">
            <a:defRPr sz="2900"/>
          </a:lvl5pPr>
          <a:lvl6pPr marL="1428750" indent="-285750" algn="ctr">
            <a:defRPr sz="2900"/>
          </a:lvl6pPr>
          <a:lvl7pPr marL="1714500" indent="-285750" algn="ctr">
            <a:defRPr sz="2900"/>
          </a:lvl7pPr>
          <a:lvl8pPr marL="2000250" indent="-285750" algn="ctr">
            <a:defRPr sz="2900"/>
          </a:lvl8pPr>
          <a:lvl9pPr marL="2286000" indent="-285750" algn="ctr">
            <a:defRPr sz="2900"/>
          </a:lvl9pPr>
        </a:lstStyle>
        <a:p>
          <a:pPr lvl="0">
            <a:lnSpc>
              <a:spcPct val="100000"/>
            </a:lnSpc>
            <a:spcBef>
              <a:spcPct val="0"/>
            </a:spcBef>
            <a:spcAft>
              <a:spcPct val="35000"/>
            </a:spcAft>
          </a:pPr>
          <a:r>
            <a:rPr lang="zh-CN" altLang="en-US" dirty="0" smtClean="0"/>
            <a:t>一体机</a:t>
          </a:r>
          <a:endParaRPr lang="zh-CN" altLang="en-US" dirty="0"/>
        </a:p>
      </dsp:txBody>
      <dsp:txXfrm>
        <a:off x="5054412" y="1696602"/>
        <a:ext cx="2964677" cy="903865"/>
      </dsp:txXfrm>
    </dsp:sp>
    <dsp:sp modelId="{E3B8DF70-F44B-4B29-BD0D-F964A9B9191B}">
      <dsp:nvSpPr>
        <dsp:cNvPr id="11" name="矩形 10"/>
        <dsp:cNvSpPr/>
      </dsp:nvSpPr>
      <dsp:spPr bwMode="white">
        <a:xfrm>
          <a:off x="1496800" y="3391348"/>
          <a:ext cx="2964677" cy="903865"/>
        </a:xfrm>
        <a:prstGeom prst="rect">
          <a:avLst/>
        </a:prstGeom>
        <a:sp3d prstMaterial="plastic">
          <a:bevelT w="127000" h="25400" prst="relaxedInset"/>
        </a:sp3d>
      </dsp:spPr>
      <dsp:style>
        <a:lnRef idx="0">
          <a:schemeClr val="lt1"/>
        </a:lnRef>
        <a:fillRef idx="3">
          <a:schemeClr val="accent1"/>
        </a:fillRef>
        <a:effectRef idx="2">
          <a:scrgbClr r="0" g="0" b="0"/>
        </a:effectRef>
        <a:fontRef idx="minor">
          <a:schemeClr val="lt1"/>
        </a:fontRef>
      </dsp:style>
      <dsp:txBody>
        <a:bodyPr lIns="24130" tIns="24130" rIns="24130" bIns="24130" anchor="ctr"/>
        <a:lstStyle>
          <a:lvl1pPr algn="ctr">
            <a:defRPr sz="3800"/>
          </a:lvl1pPr>
          <a:lvl2pPr marL="285750" indent="-285750" algn="ctr">
            <a:defRPr sz="2900"/>
          </a:lvl2pPr>
          <a:lvl3pPr marL="571500" indent="-285750" algn="ctr">
            <a:defRPr sz="2900"/>
          </a:lvl3pPr>
          <a:lvl4pPr marL="857250" indent="-285750" algn="ctr">
            <a:defRPr sz="2900"/>
          </a:lvl4pPr>
          <a:lvl5pPr marL="1143000" indent="-285750" algn="ctr">
            <a:defRPr sz="2900"/>
          </a:lvl5pPr>
          <a:lvl6pPr marL="1428750" indent="-285750" algn="ctr">
            <a:defRPr sz="2900"/>
          </a:lvl6pPr>
          <a:lvl7pPr marL="1714500" indent="-285750" algn="ctr">
            <a:defRPr sz="2900"/>
          </a:lvl7pPr>
          <a:lvl8pPr marL="2000250" indent="-285750" algn="ctr">
            <a:defRPr sz="2900"/>
          </a:lvl8pPr>
          <a:lvl9pPr marL="2286000" indent="-285750" algn="ctr">
            <a:defRPr sz="2900"/>
          </a:lvl9pPr>
        </a:lstStyle>
        <a:p>
          <a:pPr lvl="0">
            <a:lnSpc>
              <a:spcPct val="100000"/>
            </a:lnSpc>
            <a:spcBef>
              <a:spcPct val="0"/>
            </a:spcBef>
            <a:spcAft>
              <a:spcPct val="35000"/>
            </a:spcAft>
          </a:pPr>
          <a:r>
            <a:rPr lang="zh-CN" altLang="en-US" dirty="0" smtClean="0"/>
            <a:t>便携式计算机</a:t>
          </a:r>
          <a:endParaRPr lang="zh-CN" altLang="en-US" dirty="0"/>
        </a:p>
      </dsp:txBody>
      <dsp:txXfrm>
        <a:off x="1496800" y="3391348"/>
        <a:ext cx="2964677" cy="903865"/>
      </dsp:txXfrm>
    </dsp:sp>
    <dsp:sp modelId="{920FF74E-896E-4DFB-A82D-28CFF6ECF334}">
      <dsp:nvSpPr>
        <dsp:cNvPr id="13" name="矩形 12"/>
        <dsp:cNvSpPr/>
      </dsp:nvSpPr>
      <dsp:spPr bwMode="white">
        <a:xfrm>
          <a:off x="5054412" y="2826433"/>
          <a:ext cx="2964677" cy="903865"/>
        </a:xfrm>
        <a:prstGeom prst="rect">
          <a:avLst/>
        </a:prstGeom>
        <a:sp3d prstMaterial="plastic">
          <a:bevelT w="127000" h="25400" prst="relaxedInset"/>
        </a:sp3d>
      </dsp:spPr>
      <dsp:style>
        <a:lnRef idx="0">
          <a:schemeClr val="lt1"/>
        </a:lnRef>
        <a:fillRef idx="3">
          <a:schemeClr val="accent1"/>
        </a:fillRef>
        <a:effectRef idx="2">
          <a:scrgbClr r="0" g="0" b="0"/>
        </a:effectRef>
        <a:fontRef idx="minor">
          <a:schemeClr val="lt1"/>
        </a:fontRef>
      </dsp:style>
      <dsp:txBody>
        <a:bodyPr lIns="24130" tIns="24130" rIns="24130" bIns="24130" anchor="ctr"/>
        <a:lstStyle>
          <a:lvl1pPr algn="ctr">
            <a:defRPr sz="3800"/>
          </a:lvl1pPr>
          <a:lvl2pPr marL="285750" indent="-285750" algn="ctr">
            <a:defRPr sz="2900"/>
          </a:lvl2pPr>
          <a:lvl3pPr marL="571500" indent="-285750" algn="ctr">
            <a:defRPr sz="2900"/>
          </a:lvl3pPr>
          <a:lvl4pPr marL="857250" indent="-285750" algn="ctr">
            <a:defRPr sz="2900"/>
          </a:lvl4pPr>
          <a:lvl5pPr marL="1143000" indent="-285750" algn="ctr">
            <a:defRPr sz="2900"/>
          </a:lvl5pPr>
          <a:lvl6pPr marL="1428750" indent="-285750" algn="ctr">
            <a:defRPr sz="2900"/>
          </a:lvl6pPr>
          <a:lvl7pPr marL="1714500" indent="-285750" algn="ctr">
            <a:defRPr sz="2900"/>
          </a:lvl7pPr>
          <a:lvl8pPr marL="2000250" indent="-285750" algn="ctr">
            <a:defRPr sz="2900"/>
          </a:lvl8pPr>
          <a:lvl9pPr marL="2286000" indent="-285750" algn="ctr">
            <a:defRPr sz="2900"/>
          </a:lvl9pPr>
        </a:lstStyle>
        <a:p>
          <a:pPr lvl="0">
            <a:lnSpc>
              <a:spcPct val="100000"/>
            </a:lnSpc>
            <a:spcBef>
              <a:spcPct val="0"/>
            </a:spcBef>
            <a:spcAft>
              <a:spcPct val="35000"/>
            </a:spcAft>
          </a:pPr>
          <a:r>
            <a:rPr lang="zh-CN" altLang="en-US" dirty="0" smtClean="0"/>
            <a:t>笔记本电脑</a:t>
          </a:r>
          <a:endParaRPr lang="zh-CN" altLang="en-US" dirty="0"/>
        </a:p>
      </dsp:txBody>
      <dsp:txXfrm>
        <a:off x="5054412" y="2826433"/>
        <a:ext cx="2964677" cy="903865"/>
      </dsp:txXfrm>
    </dsp:sp>
    <dsp:sp modelId="{37553222-E68C-4181-9AF0-9E6FE7C9C29C}">
      <dsp:nvSpPr>
        <dsp:cNvPr id="15" name="矩形 14"/>
        <dsp:cNvSpPr/>
      </dsp:nvSpPr>
      <dsp:spPr bwMode="white">
        <a:xfrm>
          <a:off x="5054412" y="3956264"/>
          <a:ext cx="2964677" cy="903865"/>
        </a:xfrm>
        <a:prstGeom prst="rect">
          <a:avLst/>
        </a:prstGeom>
        <a:sp3d prstMaterial="plastic">
          <a:bevelT w="127000" h="25400" prst="relaxedInset"/>
        </a:sp3d>
      </dsp:spPr>
      <dsp:style>
        <a:lnRef idx="0">
          <a:schemeClr val="lt1"/>
        </a:lnRef>
        <a:fillRef idx="3">
          <a:schemeClr val="accent1"/>
        </a:fillRef>
        <a:effectRef idx="2">
          <a:scrgbClr r="0" g="0" b="0"/>
        </a:effectRef>
        <a:fontRef idx="minor">
          <a:schemeClr val="lt1"/>
        </a:fontRef>
      </dsp:style>
      <dsp:txBody>
        <a:bodyPr lIns="24130" tIns="24130" rIns="24130" bIns="24130" anchor="ctr"/>
        <a:lstStyle>
          <a:lvl1pPr algn="ctr">
            <a:defRPr sz="3800"/>
          </a:lvl1pPr>
          <a:lvl2pPr marL="285750" indent="-285750" algn="ctr">
            <a:defRPr sz="2900"/>
          </a:lvl2pPr>
          <a:lvl3pPr marL="571500" indent="-285750" algn="ctr">
            <a:defRPr sz="2900"/>
          </a:lvl3pPr>
          <a:lvl4pPr marL="857250" indent="-285750" algn="ctr">
            <a:defRPr sz="2900"/>
          </a:lvl4pPr>
          <a:lvl5pPr marL="1143000" indent="-285750" algn="ctr">
            <a:defRPr sz="2900"/>
          </a:lvl5pPr>
          <a:lvl6pPr marL="1428750" indent="-285750" algn="ctr">
            <a:defRPr sz="2900"/>
          </a:lvl6pPr>
          <a:lvl7pPr marL="1714500" indent="-285750" algn="ctr">
            <a:defRPr sz="2900"/>
          </a:lvl7pPr>
          <a:lvl8pPr marL="2000250" indent="-285750" algn="ctr">
            <a:defRPr sz="2900"/>
          </a:lvl8pPr>
          <a:lvl9pPr marL="2286000" indent="-285750" algn="ctr">
            <a:defRPr sz="2900"/>
          </a:lvl9pPr>
        </a:lstStyle>
        <a:p>
          <a:pPr lvl="0">
            <a:lnSpc>
              <a:spcPct val="100000"/>
            </a:lnSpc>
            <a:spcBef>
              <a:spcPct val="0"/>
            </a:spcBef>
            <a:spcAft>
              <a:spcPct val="35000"/>
            </a:spcAft>
          </a:pPr>
          <a:r>
            <a:rPr lang="zh-CN" altLang="en-US" dirty="0" smtClean="0"/>
            <a:t>平板电脑</a:t>
          </a:r>
          <a:endParaRPr lang="zh-CN" altLang="en-US" dirty="0"/>
        </a:p>
      </dsp:txBody>
      <dsp:txXfrm>
        <a:off x="5054412" y="3956264"/>
        <a:ext cx="2964677" cy="903865"/>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type="rect" r:blip="" rot="270">
                  <dgm:adjLst/>
                </dgm:shape>
              </dgm:if>
              <dgm:else name="Name11">
                <dgm:shape xmlns:r="http://schemas.openxmlformats.org/officeDocument/2006/relationships" type="rect" r:blip="" rot="90">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endSty" val="noArr"/>
                        <dgm:param type="connRout" val="bend"/>
                        <dgm:param type="begPts" val="midR"/>
                        <dgm:param type="endPts" val="midL"/>
                      </dgm:alg>
                    </dgm:if>
                    <dgm:else name="Name18">
                      <dgm:alg type="conn">
                        <dgm:param type="dim" val="1D"/>
                        <dgm:param type="endSty" val="noArr"/>
                        <dgm:param type="connRout" val="bend"/>
                        <dgm:param type="begPts" val="midL"/>
                        <dgm:param type="endPts" val="midR"/>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sz="1000"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1C0EDC-3B04-4D43-AC98-A606493C474D}" type="datetimeFigureOut">
              <a:rPr lang="en-US" sz="1000" smtClean="0">
                <a:latin typeface="Arial" panose="020B0604020202020204" pitchFamily="34" charset="0"/>
                <a:cs typeface="Arial" panose="020B0604020202020204" pitchFamily="34" charset="0"/>
              </a:rPr>
            </a:fld>
            <a:endParaRPr lang="en-US" sz="1000"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lvl="0"/>
            <a:r>
              <a:rPr lang="en-US" sz="800" cap="all" dirty="0">
                <a:solidFill>
                  <a:srgbClr val="939598"/>
                </a:solidFill>
                <a:latin typeface="Arial" panose="020B0604020202020204" pitchFamily="34" charset="0"/>
                <a:cs typeface="Arial" panose="020B0604020202020204" pitchFamily="34" charset="0"/>
              </a:rPr>
              <a:t>2011 LENOVO CONFIDENTIAL. All rights reserved.</a:t>
            </a:r>
            <a:endParaRPr lang="en-US" sz="800" cap="all" dirty="0">
              <a:solidFill>
                <a:srgbClr val="939598"/>
              </a:solidFill>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7F3538-DD9D-4F25-8311-592750C50641}" type="slidenum">
              <a:rPr lang="en-US" sz="800" smtClean="0">
                <a:latin typeface="Arial" panose="020B0604020202020204" pitchFamily="34" charset="0"/>
                <a:cs typeface="Arial" panose="020B0604020202020204" pitchFamily="34" charset="0"/>
              </a:rPr>
            </a:fld>
            <a:endParaRPr lang="en-US" sz="800" dirty="0">
              <a:latin typeface="Arial" panose="020B0604020202020204" pitchFamily="34" charset="0"/>
              <a:cs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000">
                <a:latin typeface="Arial" panose="020B0604020202020204" pitchFamily="34" charset="0"/>
                <a:cs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000">
                <a:latin typeface="Arial" panose="020B0604020202020204" pitchFamily="34" charset="0"/>
                <a:cs typeface="Arial" panose="020B0604020202020204" pitchFamily="34" charset="0"/>
              </a:defRPr>
            </a:lvl1pPr>
          </a:lstStyle>
          <a:p>
            <a:fld id="{F23CF275-28B3-497F-9AED-85D5F023BA5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000">
                <a:latin typeface="Arial" panose="020B0604020202020204" pitchFamily="34" charset="0"/>
                <a:cs typeface="Arial" panose="020B0604020202020204" pitchFamily="34" charset="0"/>
              </a:defRPr>
            </a:lvl1pPr>
          </a:lstStyle>
          <a:p>
            <a:r>
              <a:rPr lang="en-US" sz="800" cap="all" dirty="0">
                <a:solidFill>
                  <a:srgbClr val="939598"/>
                </a:solidFill>
              </a:rPr>
              <a:t>2011 LENOVO CONFIDENTIAL. All rights reserved.</a:t>
            </a:r>
            <a:endParaRPr lang="en-US" sz="800" cap="all" dirty="0">
              <a:solidFill>
                <a:srgbClr val="939598"/>
              </a:solidFill>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800">
                <a:latin typeface="Arial" panose="020B0604020202020204" pitchFamily="34" charset="0"/>
                <a:cs typeface="Arial" panose="020B0604020202020204" pitchFamily="34" charset="0"/>
              </a:defRPr>
            </a:lvl1pPr>
          </a:lstStyle>
          <a:p>
            <a:fld id="{4AED87EB-65D7-4500-873C-410831173A82}"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165" algn="l" defTabSz="1219200" rtl="0" eaLnBrk="1" latinLnBrk="0" hangingPunct="1">
      <a:defRPr sz="1600" kern="1200">
        <a:solidFill>
          <a:schemeClr val="tx1"/>
        </a:solidFill>
        <a:latin typeface="+mn-lt"/>
        <a:ea typeface="+mn-ea"/>
        <a:cs typeface="+mn-cs"/>
      </a:defRPr>
    </a:lvl4pPr>
    <a:lvl5pPr marL="2437765" algn="l" defTabSz="1219200" rtl="0" eaLnBrk="1" latinLnBrk="0" hangingPunct="1">
      <a:defRPr sz="1600" kern="1200">
        <a:solidFill>
          <a:schemeClr val="tx1"/>
        </a:solidFill>
        <a:latin typeface="+mn-lt"/>
        <a:ea typeface="+mn-ea"/>
        <a:cs typeface="+mn-cs"/>
      </a:defRPr>
    </a:lvl5pPr>
    <a:lvl6pPr marL="3047365" algn="l" defTabSz="1219200" rtl="0" eaLnBrk="1" latinLnBrk="0" hangingPunct="1">
      <a:defRPr sz="1600" kern="1200">
        <a:solidFill>
          <a:schemeClr val="tx1"/>
        </a:solidFill>
        <a:latin typeface="+mn-lt"/>
        <a:ea typeface="+mn-ea"/>
        <a:cs typeface="+mn-cs"/>
      </a:defRPr>
    </a:lvl6pPr>
    <a:lvl7pPr marL="3656965" algn="l" defTabSz="1219200" rtl="0" eaLnBrk="1" latinLnBrk="0" hangingPunct="1">
      <a:defRPr sz="1600" kern="1200">
        <a:solidFill>
          <a:schemeClr val="tx1"/>
        </a:solidFill>
        <a:latin typeface="+mn-lt"/>
        <a:ea typeface="+mn-ea"/>
        <a:cs typeface="+mn-cs"/>
      </a:defRPr>
    </a:lvl7pPr>
    <a:lvl8pPr marL="4266565" algn="l" defTabSz="1219200" rtl="0" eaLnBrk="1" latinLnBrk="0" hangingPunct="1">
      <a:defRPr sz="1600" kern="1200">
        <a:solidFill>
          <a:schemeClr val="tx1"/>
        </a:solidFill>
        <a:latin typeface="+mn-lt"/>
        <a:ea typeface="+mn-ea"/>
        <a:cs typeface="+mn-cs"/>
      </a:defRPr>
    </a:lvl8pPr>
    <a:lvl9pPr marL="4876165"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ED87EB-65D7-4500-873C-410831173A82}"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zh-CN" altLang="en-US" dirty="0"/>
          </a:p>
          <a:p>
            <a:endParaRPr lang="en-US" dirty="0"/>
          </a:p>
        </p:txBody>
      </p:sp>
      <p:sp>
        <p:nvSpPr>
          <p:cNvPr id="4" name="Slide Number Placeholder 3"/>
          <p:cNvSpPr>
            <a:spLocks noGrp="1"/>
          </p:cNvSpPr>
          <p:nvPr>
            <p:ph type="sldNum" sz="quarter" idx="10"/>
          </p:nvPr>
        </p:nvSpPr>
        <p:spPr/>
        <p:txBody>
          <a:bodyPr/>
          <a:lstStyle/>
          <a:p>
            <a:fld id="{4AED87EB-65D7-4500-873C-410831173A82}"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0" Type="http://schemas.openxmlformats.org/officeDocument/2006/relationships/image" Target="../media/image19.png"/><Relationship Id="rId2" Type="http://schemas.openxmlformats.org/officeDocument/2006/relationships/image" Target="../media/image1.jpeg"/><Relationship Id="rId19" Type="http://schemas.openxmlformats.org/officeDocument/2006/relationships/image" Target="../media/image18.png"/><Relationship Id="rId18" Type="http://schemas.openxmlformats.org/officeDocument/2006/relationships/image" Target="../media/image17.png"/><Relationship Id="rId17" Type="http://schemas.openxmlformats.org/officeDocument/2006/relationships/image" Target="../media/image16.png"/><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0" Type="http://schemas.openxmlformats.org/officeDocument/2006/relationships/image" Target="../media/image19.png"/><Relationship Id="rId2" Type="http://schemas.openxmlformats.org/officeDocument/2006/relationships/image" Target="../media/image1.jpeg"/><Relationship Id="rId19" Type="http://schemas.openxmlformats.org/officeDocument/2006/relationships/image" Target="../media/image18.png"/><Relationship Id="rId18" Type="http://schemas.openxmlformats.org/officeDocument/2006/relationships/image" Target="../media/image17.png"/><Relationship Id="rId17" Type="http://schemas.openxmlformats.org/officeDocument/2006/relationships/image" Target="../media/image16.png"/><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1" Type="http://schemas.openxmlformats.org/officeDocument/2006/relationships/image" Target="../media/image32.png"/><Relationship Id="rId20" Type="http://schemas.openxmlformats.org/officeDocument/2006/relationships/image" Target="../media/image31.png"/><Relationship Id="rId2" Type="http://schemas.openxmlformats.org/officeDocument/2006/relationships/image" Target="../media/image25.jpeg"/><Relationship Id="rId19" Type="http://schemas.openxmlformats.org/officeDocument/2006/relationships/image" Target="../media/image30.png"/><Relationship Id="rId18" Type="http://schemas.openxmlformats.org/officeDocument/2006/relationships/image" Target="../media/image29.png"/><Relationship Id="rId17" Type="http://schemas.openxmlformats.org/officeDocument/2006/relationships/image" Target="../media/image16.png"/><Relationship Id="rId16" Type="http://schemas.openxmlformats.org/officeDocument/2006/relationships/image" Target="../media/image28.png"/><Relationship Id="rId15" Type="http://schemas.openxmlformats.org/officeDocument/2006/relationships/image" Target="../media/image27.png"/><Relationship Id="rId14" Type="http://schemas.openxmlformats.org/officeDocument/2006/relationships/image" Target="../media/image26.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0" Type="http://schemas.openxmlformats.org/officeDocument/2006/relationships/image" Target="../media/image19.png"/><Relationship Id="rId2" Type="http://schemas.openxmlformats.org/officeDocument/2006/relationships/image" Target="../media/image1.jpeg"/><Relationship Id="rId19" Type="http://schemas.openxmlformats.org/officeDocument/2006/relationships/image" Target="../media/image18.png"/><Relationship Id="rId18" Type="http://schemas.openxmlformats.org/officeDocument/2006/relationships/image" Target="../media/image17.png"/><Relationship Id="rId17" Type="http://schemas.openxmlformats.org/officeDocument/2006/relationships/image" Target="../media/image44.png"/><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4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0" Type="http://schemas.openxmlformats.org/officeDocument/2006/relationships/image" Target="../media/image19.png"/><Relationship Id="rId2" Type="http://schemas.openxmlformats.org/officeDocument/2006/relationships/image" Target="../media/image1.jpeg"/><Relationship Id="rId19" Type="http://schemas.openxmlformats.org/officeDocument/2006/relationships/image" Target="../media/image18.png"/><Relationship Id="rId18" Type="http://schemas.openxmlformats.org/officeDocument/2006/relationships/image" Target="../media/image17.png"/><Relationship Id="rId17" Type="http://schemas.openxmlformats.org/officeDocument/2006/relationships/image" Target="../media/image44.png"/><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4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1" Type="http://schemas.openxmlformats.org/officeDocument/2006/relationships/image" Target="../media/image32.png"/><Relationship Id="rId20" Type="http://schemas.openxmlformats.org/officeDocument/2006/relationships/image" Target="../media/image31.png"/><Relationship Id="rId2" Type="http://schemas.openxmlformats.org/officeDocument/2006/relationships/image" Target="../media/image25.jpeg"/><Relationship Id="rId19" Type="http://schemas.openxmlformats.org/officeDocument/2006/relationships/image" Target="../media/image30.png"/><Relationship Id="rId18" Type="http://schemas.openxmlformats.org/officeDocument/2006/relationships/image" Target="../media/image29.png"/><Relationship Id="rId17" Type="http://schemas.openxmlformats.org/officeDocument/2006/relationships/image" Target="../media/image16.png"/><Relationship Id="rId16" Type="http://schemas.openxmlformats.org/officeDocument/2006/relationships/image" Target="../media/image28.png"/><Relationship Id="rId15" Type="http://schemas.openxmlformats.org/officeDocument/2006/relationships/image" Target="../media/image27.png"/><Relationship Id="rId14" Type="http://schemas.openxmlformats.org/officeDocument/2006/relationships/image" Target="../media/image26.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893"/>
            <a:ext cx="12190415" cy="6857107"/>
          </a:xfrm>
          <a:prstGeom prst="rect">
            <a:avLst/>
          </a:prstGeom>
        </p:spPr>
      </p:pic>
      <p:sp>
        <p:nvSpPr>
          <p:cNvPr id="56" name="Title 16"/>
          <p:cNvSpPr>
            <a:spLocks noGrp="1"/>
          </p:cNvSpPr>
          <p:nvPr>
            <p:ph type="title" hasCustomPrompt="1"/>
          </p:nvPr>
        </p:nvSpPr>
        <p:spPr bwMode="gray">
          <a:xfrm>
            <a:off x="548640" y="2048256"/>
            <a:ext cx="8723376" cy="1581912"/>
          </a:xfrm>
          <a:prstGeom prst="rect">
            <a:avLst/>
          </a:prstGeom>
        </p:spPr>
        <p:txBody>
          <a:bodyPr lIns="0" tIns="60949" rIns="121899" bIns="60949" anchor="b" anchorCtr="0"/>
          <a:lstStyle>
            <a:lvl1pPr marL="0" algn="l" defTabSz="1219200" rtl="0" eaLnBrk="1" latinLnBrk="0" hangingPunct="1">
              <a:lnSpc>
                <a:spcPts val="5800"/>
              </a:lnSpc>
              <a:spcBef>
                <a:spcPct val="0"/>
              </a:spcBef>
              <a:buNone/>
              <a:defRPr lang="en-US" sz="6000" b="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text, two lines maximum</a:t>
            </a:r>
            <a:endParaRPr lang="en-US" dirty="0"/>
          </a:p>
        </p:txBody>
      </p:sp>
      <p:sp>
        <p:nvSpPr>
          <p:cNvPr id="62" name="Footer Placeholder 61"/>
          <p:cNvSpPr>
            <a:spLocks noGrp="1"/>
          </p:cNvSpPr>
          <p:nvPr>
            <p:ph type="ftr" sz="quarter" idx="10"/>
          </p:nvPr>
        </p:nvSpPr>
        <p:spPr>
          <a:xfrm>
            <a:off x="548640" y="6473952"/>
            <a:ext cx="3860800" cy="153888"/>
          </a:xfrm>
        </p:spPr>
        <p:txBody>
          <a:bodyPr lIns="0"/>
          <a:lstStyle>
            <a:lvl1pPr>
              <a:defRPr cap="none"/>
            </a:lvl1pPr>
          </a:lstStyle>
          <a:p>
            <a:endParaRPr lang="en-US" sz="1000" dirty="0">
              <a:solidFill>
                <a:srgbClr val="939598"/>
              </a:solidFill>
              <a:cs typeface="Arial" panose="020B0604020202020204" pitchFamily="34" charset="0"/>
            </a:endParaRPr>
          </a:p>
        </p:txBody>
      </p:sp>
      <p:sp>
        <p:nvSpPr>
          <p:cNvPr id="55" name="Subtitle 2"/>
          <p:cNvSpPr>
            <a:spLocks noGrp="1"/>
          </p:cNvSpPr>
          <p:nvPr>
            <p:ph type="subTitle" idx="1" hasCustomPrompt="1"/>
          </p:nvPr>
        </p:nvSpPr>
        <p:spPr bwMode="gray">
          <a:xfrm>
            <a:off x="548640" y="4059936"/>
            <a:ext cx="8714232" cy="457200"/>
          </a:xfrm>
          <a:prstGeom prst="rect">
            <a:avLst/>
          </a:prstGeom>
        </p:spPr>
        <p:txBody>
          <a:bodyPr lIns="0" tIns="0" rIns="0" bIns="0" anchor="b" anchorCtr="0"/>
          <a:lstStyle>
            <a:lvl1pPr marL="0" indent="0" algn="l" defTabSz="1219200" rtl="0" eaLnBrk="1" latinLnBrk="0" hangingPunct="1">
              <a:lnSpc>
                <a:spcPct val="90000"/>
              </a:lnSpc>
              <a:spcBef>
                <a:spcPct val="0"/>
              </a:spcBef>
              <a:buNone/>
              <a:defRPr lang="en-US" sz="2400" b="0" kern="1200" cap="none" spc="0" baseline="0" dirty="0">
                <a:solidFill>
                  <a:schemeClr val="tx1"/>
                </a:solidFill>
                <a:latin typeface="Arial" panose="020B0604020202020204" pitchFamily="34" charset="0"/>
                <a:ea typeface="+mn-ea"/>
                <a:cs typeface="Arial" panose="020B0604020202020204" pitchFamily="34" charset="0"/>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165" indent="0" algn="ctr">
              <a:buNone/>
              <a:defRPr>
                <a:solidFill>
                  <a:schemeClr val="tx1">
                    <a:tint val="75000"/>
                  </a:schemeClr>
                </a:solidFill>
              </a:defRPr>
            </a:lvl4pPr>
            <a:lvl5pPr marL="2437765" indent="0" algn="ctr">
              <a:buNone/>
              <a:defRPr>
                <a:solidFill>
                  <a:schemeClr val="tx1">
                    <a:tint val="75000"/>
                  </a:schemeClr>
                </a:solidFill>
              </a:defRPr>
            </a:lvl5pPr>
            <a:lvl6pPr marL="3047365" indent="0" algn="ctr">
              <a:buNone/>
              <a:defRPr>
                <a:solidFill>
                  <a:schemeClr val="tx1">
                    <a:tint val="75000"/>
                  </a:schemeClr>
                </a:solidFill>
              </a:defRPr>
            </a:lvl6pPr>
            <a:lvl7pPr marL="3656965" indent="0" algn="ctr">
              <a:buNone/>
              <a:defRPr>
                <a:solidFill>
                  <a:schemeClr val="tx1">
                    <a:tint val="75000"/>
                  </a:schemeClr>
                </a:solidFill>
              </a:defRPr>
            </a:lvl7pPr>
            <a:lvl8pPr marL="4266565" indent="0" algn="ctr">
              <a:buNone/>
              <a:defRPr>
                <a:solidFill>
                  <a:schemeClr val="tx1">
                    <a:tint val="75000"/>
                  </a:schemeClr>
                </a:solidFill>
              </a:defRPr>
            </a:lvl8pPr>
            <a:lvl9pPr marL="4876165" indent="0" algn="ctr">
              <a:buNone/>
              <a:defRPr>
                <a:solidFill>
                  <a:schemeClr val="tx1">
                    <a:tint val="75000"/>
                  </a:schemeClr>
                </a:solidFill>
              </a:defRPr>
            </a:lvl9pPr>
          </a:lstStyle>
          <a:p>
            <a:r>
              <a:rPr lang="en-US" dirty="0"/>
              <a:t>Click to edit subtitle placeholder</a:t>
            </a:r>
            <a:endParaRPr lang="en-US" dirty="0"/>
          </a:p>
        </p:txBody>
      </p:sp>
      <p:sp>
        <p:nvSpPr>
          <p:cNvPr id="5" name="Text Placeholder 4"/>
          <p:cNvSpPr>
            <a:spLocks noGrp="1"/>
          </p:cNvSpPr>
          <p:nvPr>
            <p:ph type="body" sz="quarter" idx="11"/>
          </p:nvPr>
        </p:nvSpPr>
        <p:spPr>
          <a:xfrm>
            <a:off x="548640" y="4800600"/>
            <a:ext cx="6409944" cy="512064"/>
          </a:xfrm>
          <a:prstGeom prst="rect">
            <a:avLst/>
          </a:prstGeom>
        </p:spPr>
        <p:txBody>
          <a:bodyPr lIns="0" tIns="0" rIns="0" bIns="0"/>
          <a:lstStyle>
            <a:lvl1pPr marL="0" indent="0">
              <a:buFontTx/>
              <a:buNone/>
              <a:defRPr sz="1600"/>
            </a:lvl1pPr>
          </a:lstStyle>
          <a:p>
            <a:pPr lvl="0"/>
            <a:r>
              <a:rPr lang="zh-CN" altLang="en-US"/>
              <a:t>单击此处编辑母版文本样式</a:t>
            </a:r>
            <a:endParaRPr lang="zh-CN" altLang="en-US"/>
          </a:p>
          <a:p>
            <a:pPr lvl="1"/>
            <a:r>
              <a:rPr lang="zh-CN" altLang="en-US"/>
              <a:t>第二级</a:t>
            </a:r>
            <a:endParaRPr lang="zh-CN" altLang="en-US"/>
          </a:p>
        </p:txBody>
      </p:sp>
      <p:sp>
        <p:nvSpPr>
          <p:cNvPr id="20" name="Rectangle 19"/>
          <p:cNvSpPr/>
          <p:nvPr userDrawn="1"/>
        </p:nvSpPr>
        <p:spPr bwMode="black">
          <a:xfrm>
            <a:off x="548640" y="4557713"/>
            <a:ext cx="1097683" cy="106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p:nvPr userDrawn="1"/>
        </p:nvCxnSpPr>
        <p:spPr>
          <a:xfrm>
            <a:off x="548640" y="4664439"/>
            <a:ext cx="10419093"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23" name="Picture 2" descr="C:\Users\kathyp\Documents\00_Brand-Resources\Multimode Elements\Multimode Icons\PNG\Multimode-Icon_HANG.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96040"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kathyp\Documents\00_Brand-Resources\Multimode Elements\Multimode Icons\PNG\Multimode-Icon_HOLD.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309824"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C:\Users\kathyp\Documents\00_Brand-Resources\Multimode Elements\Multimode Icons\PNG\Multimode-Icon_LAPTOP.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667211"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C:\Users\kathyp\Documents\00_Brand-Resources\Multimode Elements\Multimode Icons\PNG\Multimode-Icon_STAND.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737392"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C:\Users\kathyp\Documents\00_Brand-Resources\Multimode Elements\Multimode Icons\PNG\Multimode-Icon_STAND-Tablet.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451176"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7" descr="C:\Users\kathyp\Documents\00_Brand-Resources\Multimode Elements\Multimode Icons\PNG\Multimode-Icon_TABLE.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3808563"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C:\Users\kathyp\Documents\00_Brand-Resources\Multimode Elements\Multimode Icons\PNG\Multimode-Icon_TABLE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4165950"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9" descr="C:\Users\kathyp\Documents\00_Brand-Resources\Multimode Elements\Multimode Icons\PNG\Multimode-Icon_TENT.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5592528"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C:\Users\kathyp\Documents\00_Brand-Resources\Multimode Elements\Multimode Icons\PNG\Multimode-Icon_TILT.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6306312"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1" descr="C:\Users\kathyp\Documents\00_Brand-Resources\Multimode Elements\Multimode Icons\PNG\Multimode-Icon_TV.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6663707" y="5468108"/>
            <a:ext cx="311886" cy="311886"/>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Group 32"/>
          <p:cNvGrpSpPr/>
          <p:nvPr userDrawn="1"/>
        </p:nvGrpSpPr>
        <p:grpSpPr>
          <a:xfrm>
            <a:off x="2024598" y="5468108"/>
            <a:ext cx="310896" cy="310896"/>
            <a:chOff x="2024598" y="5468108"/>
            <a:chExt cx="310896" cy="310896"/>
          </a:xfrm>
        </p:grpSpPr>
        <p:sp>
          <p:nvSpPr>
            <p:cNvPr id="34" name="Oval 33"/>
            <p:cNvSpPr/>
            <p:nvPr userDrawn="1"/>
          </p:nvSpPr>
          <p:spPr>
            <a:xfrm>
              <a:off x="2024598"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5" name="Picture 3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118814" y="5509256"/>
              <a:ext cx="122464" cy="228600"/>
            </a:xfrm>
            <a:prstGeom prst="rect">
              <a:avLst/>
            </a:prstGeom>
          </p:spPr>
        </p:pic>
      </p:grpSp>
      <p:grpSp>
        <p:nvGrpSpPr>
          <p:cNvPr id="36" name="Group 35"/>
          <p:cNvGrpSpPr/>
          <p:nvPr userDrawn="1"/>
        </p:nvGrpSpPr>
        <p:grpSpPr>
          <a:xfrm>
            <a:off x="3094779" y="5468108"/>
            <a:ext cx="310896" cy="310896"/>
            <a:chOff x="3094779" y="5468108"/>
            <a:chExt cx="310896" cy="310896"/>
          </a:xfrm>
        </p:grpSpPr>
        <p:sp>
          <p:nvSpPr>
            <p:cNvPr id="37" name="Oval 36"/>
            <p:cNvSpPr/>
            <p:nvPr userDrawn="1"/>
          </p:nvSpPr>
          <p:spPr>
            <a:xfrm>
              <a:off x="3094779" y="5468108"/>
              <a:ext cx="310896" cy="3108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8" name="Picture 9" descr="C:\Users\yhwang\Desktop\WW Design\Multimode Icons\twitter-01.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3094779" y="5468108"/>
              <a:ext cx="310896" cy="310896"/>
            </a:xfrm>
            <a:prstGeom prst="rect">
              <a:avLst/>
            </a:prstGeom>
            <a:noFill/>
          </p:spPr>
        </p:pic>
      </p:grpSp>
      <p:grpSp>
        <p:nvGrpSpPr>
          <p:cNvPr id="39" name="Group 38"/>
          <p:cNvGrpSpPr/>
          <p:nvPr userDrawn="1"/>
        </p:nvGrpSpPr>
        <p:grpSpPr>
          <a:xfrm>
            <a:off x="953427" y="5468108"/>
            <a:ext cx="310896" cy="310896"/>
            <a:chOff x="953427" y="5468108"/>
            <a:chExt cx="310896" cy="310896"/>
          </a:xfrm>
        </p:grpSpPr>
        <p:sp>
          <p:nvSpPr>
            <p:cNvPr id="40" name="Oval 39"/>
            <p:cNvSpPr/>
            <p:nvPr userDrawn="1"/>
          </p:nvSpPr>
          <p:spPr>
            <a:xfrm>
              <a:off x="953427"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1" name="Picture 5" descr="C:\Users\yhwang\Desktop\WW Design\Multimode Icons\globe-01.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980859" y="5495540"/>
              <a:ext cx="256032" cy="256032"/>
            </a:xfrm>
            <a:prstGeom prst="rect">
              <a:avLst/>
            </a:prstGeom>
            <a:noFill/>
          </p:spPr>
        </p:pic>
      </p:grpSp>
      <p:grpSp>
        <p:nvGrpSpPr>
          <p:cNvPr id="42" name="Group 41"/>
          <p:cNvGrpSpPr/>
          <p:nvPr userDrawn="1"/>
        </p:nvGrpSpPr>
        <p:grpSpPr>
          <a:xfrm>
            <a:off x="2355828" y="5442941"/>
            <a:ext cx="365760" cy="365760"/>
            <a:chOff x="2355828" y="5442941"/>
            <a:chExt cx="365760" cy="365760"/>
          </a:xfrm>
        </p:grpSpPr>
        <p:sp>
          <p:nvSpPr>
            <p:cNvPr id="43" name="Oval 42"/>
            <p:cNvSpPr/>
            <p:nvPr userDrawn="1"/>
          </p:nvSpPr>
          <p:spPr>
            <a:xfrm>
              <a:off x="2380995"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4" name="Picture 2" descr="C:\Users\yhwang\Desktop\WW Design\Multimode Icons\chain-01.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2355828" y="5442941"/>
              <a:ext cx="365760" cy="365760"/>
            </a:xfrm>
            <a:prstGeom prst="rect">
              <a:avLst/>
            </a:prstGeom>
            <a:noFill/>
          </p:spPr>
        </p:pic>
      </p:grpSp>
      <p:grpSp>
        <p:nvGrpSpPr>
          <p:cNvPr id="45" name="Group 44"/>
          <p:cNvGrpSpPr/>
          <p:nvPr userDrawn="1"/>
        </p:nvGrpSpPr>
        <p:grpSpPr>
          <a:xfrm>
            <a:off x="5236131" y="5468108"/>
            <a:ext cx="310896" cy="310896"/>
            <a:chOff x="5236131" y="5468108"/>
            <a:chExt cx="310896" cy="310896"/>
          </a:xfrm>
        </p:grpSpPr>
        <p:sp>
          <p:nvSpPr>
            <p:cNvPr id="46" name="Oval 45"/>
            <p:cNvSpPr/>
            <p:nvPr userDrawn="1"/>
          </p:nvSpPr>
          <p:spPr>
            <a:xfrm>
              <a:off x="5236131"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7" name="Picture 46" descr="C:\Users\yhwang\Desktop\WW Design\Multimode Icons\facebook-01.pn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5236131" y="5468108"/>
              <a:ext cx="310896" cy="310896"/>
            </a:xfrm>
            <a:prstGeom prst="rect">
              <a:avLst/>
            </a:prstGeom>
            <a:noFill/>
          </p:spPr>
        </p:pic>
      </p:grpSp>
      <p:grpSp>
        <p:nvGrpSpPr>
          <p:cNvPr id="48" name="Group 47"/>
          <p:cNvGrpSpPr/>
          <p:nvPr userDrawn="1"/>
        </p:nvGrpSpPr>
        <p:grpSpPr>
          <a:xfrm>
            <a:off x="4523337" y="5468108"/>
            <a:ext cx="310896" cy="310896"/>
            <a:chOff x="4523337" y="5468108"/>
            <a:chExt cx="310896" cy="310896"/>
          </a:xfrm>
        </p:grpSpPr>
        <p:sp>
          <p:nvSpPr>
            <p:cNvPr id="49" name="Oval 48"/>
            <p:cNvSpPr/>
            <p:nvPr userDrawn="1"/>
          </p:nvSpPr>
          <p:spPr>
            <a:xfrm>
              <a:off x="4523337" y="5468108"/>
              <a:ext cx="310896" cy="3108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50" name="Picture 7" descr="C:\Users\yhwang\Desktop\WW Design\Multimode Icons\server-01.png"/>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4523337" y="5468108"/>
              <a:ext cx="310896" cy="310896"/>
            </a:xfrm>
            <a:prstGeom prst="rect">
              <a:avLst/>
            </a:prstGeom>
            <a:noFill/>
          </p:spPr>
        </p:pic>
      </p:grpSp>
      <p:grpSp>
        <p:nvGrpSpPr>
          <p:cNvPr id="52" name="Group 51"/>
          <p:cNvGrpSpPr/>
          <p:nvPr userDrawn="1"/>
        </p:nvGrpSpPr>
        <p:grpSpPr>
          <a:xfrm>
            <a:off x="4879734" y="5468108"/>
            <a:ext cx="310896" cy="310896"/>
            <a:chOff x="4879734" y="5468108"/>
            <a:chExt cx="310896" cy="310896"/>
          </a:xfrm>
        </p:grpSpPr>
        <p:sp>
          <p:nvSpPr>
            <p:cNvPr id="53" name="Oval 52"/>
            <p:cNvSpPr/>
            <p:nvPr userDrawn="1"/>
          </p:nvSpPr>
          <p:spPr>
            <a:xfrm>
              <a:off x="4879734"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57" name="Picture 6" descr="C:\Users\yhwang\Desktop\WW Design\Multimode Icons\network-01.png"/>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4879734" y="5468108"/>
              <a:ext cx="310896" cy="310896"/>
            </a:xfrm>
            <a:prstGeom prst="rect">
              <a:avLst/>
            </a:prstGeom>
            <a:noFill/>
          </p:spPr>
        </p:pic>
      </p:grpSp>
      <p:grpSp>
        <p:nvGrpSpPr>
          <p:cNvPr id="58" name="Group 57"/>
          <p:cNvGrpSpPr/>
          <p:nvPr userDrawn="1"/>
        </p:nvGrpSpPr>
        <p:grpSpPr>
          <a:xfrm>
            <a:off x="5949915" y="5468108"/>
            <a:ext cx="310896" cy="310896"/>
            <a:chOff x="5949915" y="5468108"/>
            <a:chExt cx="310896" cy="310896"/>
          </a:xfrm>
        </p:grpSpPr>
        <p:sp>
          <p:nvSpPr>
            <p:cNvPr id="59" name="Oval 58"/>
            <p:cNvSpPr/>
            <p:nvPr userDrawn="1"/>
          </p:nvSpPr>
          <p:spPr>
            <a:xfrm>
              <a:off x="5949915"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60" name="Picture 8" descr="C:\Users\yhwang\Desktop\WW Design\Multimode Icons\think_light-01.png"/>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a:stretch>
              <a:fillRect/>
            </a:stretch>
          </p:blipFill>
          <p:spPr bwMode="auto">
            <a:xfrm>
              <a:off x="5949915" y="5468108"/>
              <a:ext cx="310896" cy="310896"/>
            </a:xfrm>
            <a:prstGeom prst="rect">
              <a:avLst/>
            </a:prstGeom>
            <a:noFill/>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Slide - No Background">
    <p:spTree>
      <p:nvGrpSpPr>
        <p:cNvPr id="1" name=""/>
        <p:cNvGrpSpPr/>
        <p:nvPr/>
      </p:nvGrpSpPr>
      <p:grpSpPr>
        <a:xfrm>
          <a:off x="0" y="0"/>
          <a:ext cx="0" cy="0"/>
          <a:chOff x="0" y="0"/>
          <a:chExt cx="0" cy="0"/>
        </a:xfrm>
      </p:grpSpPr>
      <p:sp>
        <p:nvSpPr>
          <p:cNvPr id="26" name="Footer Placeholder 25"/>
          <p:cNvSpPr>
            <a:spLocks noGrp="1"/>
          </p:cNvSpPr>
          <p:nvPr>
            <p:ph type="ftr" sz="quarter" idx="13"/>
          </p:nvPr>
        </p:nvSpPr>
        <p:spPr/>
        <p:txBody>
          <a:bodyPr/>
          <a:lstStyle/>
          <a:p>
            <a:endParaRPr lang="en-US" sz="1000" dirty="0">
              <a:solidFill>
                <a:srgbClr val="939598"/>
              </a:solidFill>
              <a:cs typeface="Arial" panose="020B0604020202020204" pitchFamily="34" charset="0"/>
            </a:endParaRPr>
          </a:p>
        </p:txBody>
      </p:sp>
      <p:sp>
        <p:nvSpPr>
          <p:cNvPr id="11"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12"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6" name="Content Placeholder 2"/>
          <p:cNvSpPr>
            <a:spLocks noGrp="1"/>
          </p:cNvSpPr>
          <p:nvPr>
            <p:ph sz="half" idx="1"/>
          </p:nvPr>
        </p:nvSpPr>
        <p:spPr bwMode="gray">
          <a:xfrm>
            <a:off x="548640" y="1179575"/>
            <a:ext cx="5378958"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20" name="Content Placeholder 2"/>
          <p:cNvSpPr>
            <a:spLocks noGrp="1"/>
          </p:cNvSpPr>
          <p:nvPr>
            <p:ph sz="half" idx="14"/>
          </p:nvPr>
        </p:nvSpPr>
        <p:spPr bwMode="gray">
          <a:xfrm>
            <a:off x="6243066" y="1188761"/>
            <a:ext cx="5378958"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Slide - With Background">
    <p:spTree>
      <p:nvGrpSpPr>
        <p:cNvPr id="1" name=""/>
        <p:cNvGrpSpPr/>
        <p:nvPr/>
      </p:nvGrpSpPr>
      <p:grpSpPr>
        <a:xfrm>
          <a:off x="0" y="0"/>
          <a:ext cx="0" cy="0"/>
          <a:chOff x="0" y="0"/>
          <a:chExt cx="0" cy="0"/>
        </a:xfrm>
      </p:grpSpPr>
      <p:sp>
        <p:nvSpPr>
          <p:cNvPr id="20" name="Footer Placeholder 19"/>
          <p:cNvSpPr>
            <a:spLocks noGrp="1"/>
          </p:cNvSpPr>
          <p:nvPr>
            <p:ph type="ftr" sz="quarter" idx="13"/>
          </p:nvPr>
        </p:nvSpPr>
        <p:spPr/>
        <p:txBody>
          <a:bodyPr/>
          <a:lstStyle/>
          <a:p>
            <a:endParaRPr lang="en-US" sz="1000" dirty="0">
              <a:solidFill>
                <a:srgbClr val="939598"/>
              </a:solidFill>
              <a:cs typeface="Arial" panose="020B0604020202020204" pitchFamily="34" charset="0"/>
            </a:endParaRPr>
          </a:p>
        </p:txBody>
      </p:sp>
      <p:sp>
        <p:nvSpPr>
          <p:cNvPr id="11"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12"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3" name="Content Placeholder 2"/>
          <p:cNvSpPr>
            <a:spLocks noGrp="1"/>
          </p:cNvSpPr>
          <p:nvPr>
            <p:ph sz="half" idx="1"/>
          </p:nvPr>
        </p:nvSpPr>
        <p:spPr bwMode="gray">
          <a:xfrm>
            <a:off x="548640" y="1179575"/>
            <a:ext cx="5378958"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14" name="Content Placeholder 2"/>
          <p:cNvSpPr>
            <a:spLocks noGrp="1"/>
          </p:cNvSpPr>
          <p:nvPr>
            <p:ph sz="half" idx="14"/>
          </p:nvPr>
        </p:nvSpPr>
        <p:spPr bwMode="gray">
          <a:xfrm>
            <a:off x="6243066" y="1188761"/>
            <a:ext cx="5378958"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w/Image - No Background">
    <p:spTree>
      <p:nvGrpSpPr>
        <p:cNvPr id="1" name=""/>
        <p:cNvGrpSpPr/>
        <p:nvPr/>
      </p:nvGrpSpPr>
      <p:grpSpPr>
        <a:xfrm>
          <a:off x="0" y="0"/>
          <a:ext cx="0" cy="0"/>
          <a:chOff x="0" y="0"/>
          <a:chExt cx="0" cy="0"/>
        </a:xfrm>
      </p:grpSpPr>
      <p:sp>
        <p:nvSpPr>
          <p:cNvPr id="15" name="Footer Placeholder 14"/>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
        <p:nvSpPr>
          <p:cNvPr id="10" name="Title 28"/>
          <p:cNvSpPr>
            <a:spLocks noGrp="1"/>
          </p:cNvSpPr>
          <p:nvPr>
            <p:ph type="title" hasCustomPrompt="1"/>
          </p:nvPr>
        </p:nvSpPr>
        <p:spPr bwMode="gray">
          <a:xfrm>
            <a:off x="548640" y="274320"/>
            <a:ext cx="6036718"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12"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6" name="Content Placeholder 2"/>
          <p:cNvSpPr>
            <a:spLocks noGrp="1"/>
          </p:cNvSpPr>
          <p:nvPr>
            <p:ph sz="half" idx="1"/>
          </p:nvPr>
        </p:nvSpPr>
        <p:spPr bwMode="gray">
          <a:xfrm>
            <a:off x="548640" y="1179575"/>
            <a:ext cx="6036718"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6" name="Picture Placeholder 8"/>
          <p:cNvSpPr>
            <a:spLocks noGrp="1"/>
          </p:cNvSpPr>
          <p:nvPr>
            <p:ph type="pic" sz="quarter" idx="16"/>
          </p:nvPr>
        </p:nvSpPr>
        <p:spPr>
          <a:xfrm>
            <a:off x="6835285" y="0"/>
            <a:ext cx="5353539" cy="6858000"/>
          </a:xfrm>
          <a:prstGeom prst="rect">
            <a:avLst/>
          </a:prstGeom>
        </p:spPr>
        <p:txBody>
          <a:bodyPr anchor="ctr"/>
          <a:lstStyle>
            <a:lvl1pPr marL="0" indent="0" algn="ctr">
              <a:buNone/>
              <a:defRPr sz="2400">
                <a:solidFill>
                  <a:schemeClr val="accent1"/>
                </a:solidFill>
              </a:defRPr>
            </a:lvl1pPr>
          </a:lstStyle>
          <a:p>
            <a:r>
              <a:rPr lang="zh-CN" altLang="en-US"/>
              <a:t>单击图标添加图片</a:t>
            </a:r>
            <a:endParaRPr lang="en-US" dirty="0"/>
          </a:p>
        </p:txBody>
      </p:sp>
      <p:sp>
        <p:nvSpPr>
          <p:cNvPr id="7" name="Text Placeholder 5"/>
          <p:cNvSpPr>
            <a:spLocks noGrp="1"/>
          </p:cNvSpPr>
          <p:nvPr>
            <p:ph type="body" sz="quarter" idx="18"/>
          </p:nvPr>
        </p:nvSpPr>
        <p:spPr bwMode="invGray">
          <a:xfrm>
            <a:off x="6985955" y="6330311"/>
            <a:ext cx="4422614" cy="392167"/>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txBody>
          <a:bodyPr/>
          <a:lstStyle>
            <a:lvl1pPr marL="0" indent="0">
              <a:buNone/>
              <a:defRPr sz="100">
                <a:noFill/>
              </a:defRPr>
            </a:lvl1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w/Image - With Background">
    <p:spTree>
      <p:nvGrpSpPr>
        <p:cNvPr id="1" name=""/>
        <p:cNvGrpSpPr/>
        <p:nvPr/>
      </p:nvGrpSpPr>
      <p:grpSpPr>
        <a:xfrm>
          <a:off x="0" y="0"/>
          <a:ext cx="0" cy="0"/>
          <a:chOff x="0" y="0"/>
          <a:chExt cx="0" cy="0"/>
        </a:xfrm>
      </p:grpSpPr>
      <p:sp>
        <p:nvSpPr>
          <p:cNvPr id="15" name="Footer Placeholder 14"/>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
        <p:nvSpPr>
          <p:cNvPr id="10" name="Title 28"/>
          <p:cNvSpPr>
            <a:spLocks noGrp="1"/>
          </p:cNvSpPr>
          <p:nvPr>
            <p:ph type="title" hasCustomPrompt="1"/>
          </p:nvPr>
        </p:nvSpPr>
        <p:spPr bwMode="gray">
          <a:xfrm>
            <a:off x="548640" y="274320"/>
            <a:ext cx="6036718"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12"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6" name="Content Placeholder 2"/>
          <p:cNvSpPr>
            <a:spLocks noGrp="1"/>
          </p:cNvSpPr>
          <p:nvPr>
            <p:ph sz="half" idx="1"/>
          </p:nvPr>
        </p:nvSpPr>
        <p:spPr bwMode="gray">
          <a:xfrm>
            <a:off x="548640" y="1179575"/>
            <a:ext cx="6036718"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6" name="Picture Placeholder 8"/>
          <p:cNvSpPr>
            <a:spLocks noGrp="1"/>
          </p:cNvSpPr>
          <p:nvPr>
            <p:ph type="pic" sz="quarter" idx="16"/>
          </p:nvPr>
        </p:nvSpPr>
        <p:spPr>
          <a:xfrm>
            <a:off x="6835285" y="0"/>
            <a:ext cx="5353539" cy="6858000"/>
          </a:xfrm>
          <a:prstGeom prst="rect">
            <a:avLst/>
          </a:prstGeom>
        </p:spPr>
        <p:txBody>
          <a:bodyPr anchor="ctr"/>
          <a:lstStyle>
            <a:lvl1pPr marL="0" indent="0" algn="ctr">
              <a:buNone/>
              <a:defRPr sz="2400">
                <a:solidFill>
                  <a:schemeClr val="accent1"/>
                </a:solidFill>
              </a:defRPr>
            </a:lvl1pPr>
          </a:lstStyle>
          <a:p>
            <a:r>
              <a:rPr lang="zh-CN" altLang="en-US"/>
              <a:t>单击图标添加图片</a:t>
            </a:r>
            <a:endParaRPr lang="en-US" dirty="0"/>
          </a:p>
        </p:txBody>
      </p:sp>
      <p:sp>
        <p:nvSpPr>
          <p:cNvPr id="7" name="Text Placeholder 5"/>
          <p:cNvSpPr>
            <a:spLocks noGrp="1"/>
          </p:cNvSpPr>
          <p:nvPr>
            <p:ph type="body" sz="quarter" idx="18"/>
          </p:nvPr>
        </p:nvSpPr>
        <p:spPr bwMode="invGray">
          <a:xfrm>
            <a:off x="6985955" y="6330311"/>
            <a:ext cx="4422614" cy="392167"/>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txBody>
          <a:bodyPr/>
          <a:lstStyle>
            <a:lvl1pPr marL="0" indent="0">
              <a:buNone/>
              <a:defRPr sz="100">
                <a:noFill/>
              </a:defRPr>
            </a:lvl1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sp>
        <p:nvSpPr>
          <p:cNvPr id="6" name="Picture Placeholder 8"/>
          <p:cNvSpPr>
            <a:spLocks noGrp="1"/>
          </p:cNvSpPr>
          <p:nvPr>
            <p:ph type="pic" sz="quarter" idx="16"/>
          </p:nvPr>
        </p:nvSpPr>
        <p:spPr>
          <a:xfrm>
            <a:off x="1" y="0"/>
            <a:ext cx="12188824" cy="6858000"/>
          </a:xfrm>
          <a:prstGeom prst="rect">
            <a:avLst/>
          </a:prstGeom>
        </p:spPr>
        <p:txBody>
          <a:bodyPr anchor="ctr"/>
          <a:lstStyle>
            <a:lvl1pPr marL="0" indent="0" algn="ctr">
              <a:buNone/>
              <a:defRPr sz="2400">
                <a:solidFill>
                  <a:schemeClr val="accent1"/>
                </a:solidFill>
              </a:defRPr>
            </a:lvl1pPr>
          </a:lstStyle>
          <a:p>
            <a:r>
              <a:rPr lang="zh-CN" altLang="en-US"/>
              <a:t>单击图标添加图片</a:t>
            </a:r>
            <a:endParaRPr lang="en-US" dirty="0"/>
          </a:p>
        </p:txBody>
      </p:sp>
      <p:sp>
        <p:nvSpPr>
          <p:cNvPr id="15" name="Footer Placeholder 14"/>
          <p:cNvSpPr>
            <a:spLocks noGrp="1"/>
          </p:cNvSpPr>
          <p:nvPr>
            <p:ph type="ftr" sz="quarter" idx="10"/>
          </p:nvPr>
        </p:nvSpPr>
        <p:spPr/>
        <p:txBody>
          <a:bodyPr/>
          <a:lstStyle>
            <a:lvl1pPr>
              <a:defRPr>
                <a:solidFill>
                  <a:schemeClr val="bg1"/>
                </a:solidFill>
              </a:defRPr>
            </a:lvl1pPr>
          </a:lstStyle>
          <a:p>
            <a:endParaRPr lang="en-US" sz="1000" dirty="0">
              <a:cs typeface="Arial" panose="020B0604020202020204" pitchFamily="34" charset="0"/>
            </a:endParaRPr>
          </a:p>
        </p:txBody>
      </p:sp>
      <p:sp>
        <p:nvSpPr>
          <p:cNvPr id="13" name="Text Placeholder 5"/>
          <p:cNvSpPr>
            <a:spLocks noGrp="1"/>
          </p:cNvSpPr>
          <p:nvPr>
            <p:ph type="body" sz="quarter" idx="19"/>
          </p:nvPr>
        </p:nvSpPr>
        <p:spPr bwMode="invGray">
          <a:xfrm>
            <a:off x="568982" y="151551"/>
            <a:ext cx="4422614" cy="392167"/>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txBody>
          <a:bodyPr/>
          <a:lstStyle>
            <a:lvl1pPr marL="0" indent="0">
              <a:buNone/>
              <a:defRPr sz="100">
                <a:noFill/>
              </a:defRPr>
            </a:lvl1pPr>
          </a:lstStyle>
          <a:p>
            <a:pPr lvl="0"/>
            <a:r>
              <a:rPr lang="zh-CN" altLang="en-US"/>
              <a:t>单击此处编辑母版文本样式</a:t>
            </a:r>
            <a:endParaRPr lang="zh-CN" altLang="en-US"/>
          </a:p>
        </p:txBody>
      </p:sp>
      <p:sp>
        <p:nvSpPr>
          <p:cNvPr id="14" name="Text Placeholder 3"/>
          <p:cNvSpPr>
            <a:spLocks noGrp="1"/>
          </p:cNvSpPr>
          <p:nvPr>
            <p:ph type="body" sz="quarter" idx="18" hasCustomPrompt="1"/>
          </p:nvPr>
        </p:nvSpPr>
        <p:spPr>
          <a:xfrm>
            <a:off x="0" y="3525794"/>
            <a:ext cx="7884015" cy="2290805"/>
          </a:xfrm>
          <a:prstGeom prst="rect">
            <a:avLst/>
          </a:prstGeom>
          <a:solidFill>
            <a:srgbClr val="FFFFFF">
              <a:alpha val="75000"/>
            </a:srgbClr>
          </a:solidFill>
        </p:spPr>
        <p:txBody>
          <a:bodyPr lIns="548640" tIns="182880" rIns="548640" bIns="182880" anchor="ctr">
            <a:normAutofit/>
          </a:bodyPr>
          <a:lstStyle>
            <a:lvl1pPr marL="0" indent="0">
              <a:lnSpc>
                <a:spcPct val="100000"/>
              </a:lnSpc>
              <a:buFont typeface="Arial" panose="020B0604020202020204" pitchFamily="34" charset="0"/>
              <a:buNone/>
              <a:defRPr sz="2700">
                <a:solidFill>
                  <a:schemeClr val="tx1"/>
                </a:solidFill>
              </a:defRPr>
            </a:lvl1pPr>
            <a:lvl2pPr marL="341630" indent="0">
              <a:buNone/>
              <a:defRPr/>
            </a:lvl2pPr>
            <a:lvl3pPr marL="679450" indent="0">
              <a:buNone/>
              <a:defRPr/>
            </a:lvl3pPr>
            <a:lvl4pPr marL="966470" indent="0">
              <a:buNone/>
              <a:defRPr/>
            </a:lvl4pPr>
            <a:lvl5pPr marL="1146175" indent="0">
              <a:buNone/>
              <a:defRPr/>
            </a:lvl5pPr>
          </a:lstStyle>
          <a:p>
            <a:pPr lvl="0"/>
            <a:r>
              <a:rPr lang="en-US" dirty="0"/>
              <a:t>Click to edit text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Layout - Sapphire">
    <p:spTree>
      <p:nvGrpSpPr>
        <p:cNvPr id="1" name=""/>
        <p:cNvGrpSpPr/>
        <p:nvPr/>
      </p:nvGrpSpPr>
      <p:grpSpPr>
        <a:xfrm>
          <a:off x="0" y="0"/>
          <a:ext cx="0" cy="0"/>
          <a:chOff x="0" y="0"/>
          <a:chExt cx="0" cy="0"/>
        </a:xfrm>
      </p:grpSpPr>
      <p:sp>
        <p:nvSpPr>
          <p:cNvPr id="32" name="Rectangle 31"/>
          <p:cNvSpPr/>
          <p:nvPr userDrawn="1"/>
        </p:nvSpPr>
        <p:spPr>
          <a:xfrm>
            <a:off x="0" y="4639112"/>
            <a:ext cx="12188825" cy="2219160"/>
          </a:xfrm>
          <a:prstGeom prst="rect">
            <a:avLst/>
          </a:prstGeom>
          <a:gradFill flip="none" rotWithShape="1">
            <a:gsLst>
              <a:gs pos="0">
                <a:schemeClr val="tx2">
                  <a:alpha val="25000"/>
                </a:schemeClr>
              </a:gs>
              <a:gs pos="50000">
                <a:schemeClr val="bg1">
                  <a:alpha val="50000"/>
                </a:schemeClr>
              </a:gs>
              <a:gs pos="100000">
                <a:schemeClr val="tx2">
                  <a:alpha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ooter Placeholder 19"/>
          <p:cNvSpPr>
            <a:spLocks noGrp="1"/>
          </p:cNvSpPr>
          <p:nvPr>
            <p:ph type="ftr" sz="quarter" idx="13"/>
          </p:nvPr>
        </p:nvSpPr>
        <p:spPr/>
        <p:txBody>
          <a:bodyPr/>
          <a:lstStyle/>
          <a:p>
            <a:endParaRPr lang="en-US" sz="1000" dirty="0">
              <a:solidFill>
                <a:srgbClr val="939598"/>
              </a:solidFill>
              <a:cs typeface="Arial" panose="020B0604020202020204" pitchFamily="34" charset="0"/>
            </a:endParaRPr>
          </a:p>
        </p:txBody>
      </p:sp>
      <p:grpSp>
        <p:nvGrpSpPr>
          <p:cNvPr id="8" name="Group 7"/>
          <p:cNvGrpSpPr/>
          <p:nvPr userDrawn="1"/>
        </p:nvGrpSpPr>
        <p:grpSpPr bwMode="gray">
          <a:xfrm>
            <a:off x="1828170" y="993484"/>
            <a:ext cx="8535661" cy="4341742"/>
            <a:chOff x="1828170" y="1258957"/>
            <a:chExt cx="8535661" cy="4341742"/>
          </a:xfrm>
        </p:grpSpPr>
        <p:sp>
          <p:nvSpPr>
            <p:cNvPr id="9" name="Freeform 9"/>
            <p:cNvSpPr/>
            <p:nvPr userDrawn="1"/>
          </p:nvSpPr>
          <p:spPr bwMode="gray">
            <a:xfrm>
              <a:off x="5610226" y="4994274"/>
              <a:ext cx="974725" cy="606425"/>
            </a:xfrm>
            <a:custGeom>
              <a:avLst/>
              <a:gdLst>
                <a:gd name="T0" fmla="*/ 122 w 257"/>
                <a:gd name="T1" fmla="*/ 155 h 159"/>
                <a:gd name="T2" fmla="*/ 4 w 257"/>
                <a:gd name="T3" fmla="*/ 12 h 159"/>
                <a:gd name="T4" fmla="*/ 10 w 257"/>
                <a:gd name="T5" fmla="*/ 0 h 159"/>
                <a:gd name="T6" fmla="*/ 247 w 257"/>
                <a:gd name="T7" fmla="*/ 0 h 159"/>
                <a:gd name="T8" fmla="*/ 253 w 257"/>
                <a:gd name="T9" fmla="*/ 12 h 159"/>
                <a:gd name="T10" fmla="*/ 134 w 257"/>
                <a:gd name="T11" fmla="*/ 155 h 159"/>
                <a:gd name="T12" fmla="*/ 122 w 257"/>
                <a:gd name="T13" fmla="*/ 155 h 159"/>
              </a:gdLst>
              <a:ahLst/>
              <a:cxnLst>
                <a:cxn ang="0">
                  <a:pos x="T0" y="T1"/>
                </a:cxn>
                <a:cxn ang="0">
                  <a:pos x="T2" y="T3"/>
                </a:cxn>
                <a:cxn ang="0">
                  <a:pos x="T4" y="T5"/>
                </a:cxn>
                <a:cxn ang="0">
                  <a:pos x="T6" y="T7"/>
                </a:cxn>
                <a:cxn ang="0">
                  <a:pos x="T8" y="T9"/>
                </a:cxn>
                <a:cxn ang="0">
                  <a:pos x="T10" y="T11"/>
                </a:cxn>
                <a:cxn ang="0">
                  <a:pos x="T12" y="T13"/>
                </a:cxn>
              </a:cxnLst>
              <a:rect l="0" t="0" r="r" b="b"/>
              <a:pathLst>
                <a:path w="257" h="159">
                  <a:moveTo>
                    <a:pt x="122" y="155"/>
                  </a:moveTo>
                  <a:cubicBezTo>
                    <a:pt x="4" y="12"/>
                    <a:pt x="4" y="12"/>
                    <a:pt x="4" y="12"/>
                  </a:cubicBezTo>
                  <a:cubicBezTo>
                    <a:pt x="0" y="7"/>
                    <a:pt x="3" y="0"/>
                    <a:pt x="10" y="0"/>
                  </a:cubicBezTo>
                  <a:cubicBezTo>
                    <a:pt x="247" y="0"/>
                    <a:pt x="247" y="0"/>
                    <a:pt x="247" y="0"/>
                  </a:cubicBezTo>
                  <a:cubicBezTo>
                    <a:pt x="253" y="0"/>
                    <a:pt x="257" y="7"/>
                    <a:pt x="253" y="12"/>
                  </a:cubicBezTo>
                  <a:cubicBezTo>
                    <a:pt x="134" y="155"/>
                    <a:pt x="134" y="155"/>
                    <a:pt x="134" y="155"/>
                  </a:cubicBezTo>
                  <a:cubicBezTo>
                    <a:pt x="131" y="159"/>
                    <a:pt x="125" y="159"/>
                    <a:pt x="122" y="15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Rounded Rectangle 9"/>
            <p:cNvSpPr/>
            <p:nvPr userDrawn="1"/>
          </p:nvSpPr>
          <p:spPr bwMode="gray">
            <a:xfrm>
              <a:off x="1828170" y="1258957"/>
              <a:ext cx="8535661" cy="3893151"/>
            </a:xfrm>
            <a:prstGeom prst="roundRect">
              <a:avLst>
                <a:gd name="adj" fmla="val 543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sp>
        <p:nvSpPr>
          <p:cNvPr id="15" name="Text Placeholder 107"/>
          <p:cNvSpPr>
            <a:spLocks noGrp="1"/>
          </p:cNvSpPr>
          <p:nvPr>
            <p:ph type="body" sz="quarter" idx="18" hasCustomPrompt="1"/>
          </p:nvPr>
        </p:nvSpPr>
        <p:spPr bwMode="white">
          <a:xfrm>
            <a:off x="2042663" y="1276349"/>
            <a:ext cx="8106674" cy="3242641"/>
          </a:xfrm>
          <a:prstGeom prst="rect">
            <a:avLst/>
          </a:prstGeom>
        </p:spPr>
        <p:txBody>
          <a:bodyPr anchor="ctr">
            <a:normAutofit/>
          </a:bodyPr>
          <a:lstStyle>
            <a:lvl1pPr marL="0" indent="0" algn="ctr">
              <a:lnSpc>
                <a:spcPct val="100000"/>
              </a:lnSpc>
              <a:buNone/>
              <a:defRPr sz="3600">
                <a:solidFill>
                  <a:schemeClr val="bg1"/>
                </a:solidFill>
              </a:defRPr>
            </a:lvl1pPr>
            <a:lvl2pPr marL="341630" indent="0" algn="ctr">
              <a:buNone/>
              <a:defRPr>
                <a:solidFill>
                  <a:schemeClr val="bg1"/>
                </a:solidFill>
              </a:defRPr>
            </a:lvl2pPr>
            <a:lvl3pPr marL="679450" indent="0" algn="ctr">
              <a:buNone/>
              <a:defRPr>
                <a:solidFill>
                  <a:schemeClr val="bg1"/>
                </a:solidFill>
              </a:defRPr>
            </a:lvl3pPr>
            <a:lvl4pPr marL="966470" indent="0" algn="ctr">
              <a:buNone/>
              <a:defRPr>
                <a:solidFill>
                  <a:schemeClr val="bg1"/>
                </a:solidFill>
              </a:defRPr>
            </a:lvl4pPr>
            <a:lvl5pPr marL="1146175" indent="0" algn="ctr">
              <a:buNone/>
              <a:defRPr>
                <a:solidFill>
                  <a:schemeClr val="bg1"/>
                </a:solidFill>
              </a:defRPr>
            </a:lvl5pPr>
          </a:lstStyle>
          <a:p>
            <a:pPr lvl="0"/>
            <a:r>
              <a:rPr lang="en-US" dirty="0"/>
              <a:t>Click to edit quote</a:t>
            </a:r>
            <a:endParaRPr lang="en-US" dirty="0"/>
          </a:p>
        </p:txBody>
      </p:sp>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6800" y="6013481"/>
            <a:ext cx="10058400" cy="681925"/>
          </a:xfrm>
          <a:prstGeom prst="rect">
            <a:avLst/>
          </a:prstGeom>
        </p:spPr>
      </p:pic>
      <p:sp>
        <p:nvSpPr>
          <p:cNvPr id="17" name="Text Placeholder 110"/>
          <p:cNvSpPr>
            <a:spLocks noGrp="1"/>
          </p:cNvSpPr>
          <p:nvPr>
            <p:ph type="body" sz="quarter" idx="19" hasCustomPrompt="1"/>
          </p:nvPr>
        </p:nvSpPr>
        <p:spPr>
          <a:xfrm>
            <a:off x="2042663" y="5555972"/>
            <a:ext cx="8106674" cy="876300"/>
          </a:xfrm>
          <a:prstGeom prst="rect">
            <a:avLst/>
          </a:prstGeom>
        </p:spPr>
        <p:txBody>
          <a:bodyPr/>
          <a:lstStyle>
            <a:lvl1pPr marL="0" indent="0" algn="ctr">
              <a:buNone/>
              <a:defRPr sz="2400" b="1">
                <a:solidFill>
                  <a:schemeClr val="tx1"/>
                </a:solidFill>
              </a:defRPr>
            </a:lvl1pPr>
            <a:lvl2pPr marL="341630" indent="0">
              <a:buNone/>
              <a:defRPr/>
            </a:lvl2pPr>
            <a:lvl3pPr marL="679450" indent="0">
              <a:buNone/>
              <a:defRPr/>
            </a:lvl3pPr>
            <a:lvl4pPr marL="966470" indent="0">
              <a:buNone/>
              <a:defRPr/>
            </a:lvl4pPr>
            <a:lvl5pPr marL="1146175" indent="0">
              <a:buNone/>
              <a:defRPr/>
            </a:lvl5pPr>
          </a:lstStyle>
          <a:p>
            <a:pPr lvl="0"/>
            <a:r>
              <a:rPr lang="en-US" dirty="0"/>
              <a:t>Click to edit quote source</a:t>
            </a:r>
            <a:endParaRPr lang="en-US" dirty="0"/>
          </a:p>
        </p:txBody>
      </p:sp>
      <p:grpSp>
        <p:nvGrpSpPr>
          <p:cNvPr id="18" name="Group 17"/>
          <p:cNvGrpSpPr/>
          <p:nvPr userDrawn="1"/>
        </p:nvGrpSpPr>
        <p:grpSpPr>
          <a:xfrm>
            <a:off x="5800725" y="4633135"/>
            <a:ext cx="590550" cy="104775"/>
            <a:chOff x="5738813" y="4606631"/>
            <a:chExt cx="590550" cy="104775"/>
          </a:xfrm>
          <a:solidFill>
            <a:schemeClr val="accent5"/>
          </a:solidFill>
        </p:grpSpPr>
        <p:sp>
          <p:nvSpPr>
            <p:cNvPr id="19" name="Oval 18"/>
            <p:cNvSpPr/>
            <p:nvPr userDrawn="1"/>
          </p:nvSpPr>
          <p:spPr>
            <a:xfrm>
              <a:off x="5738813" y="4606631"/>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21" name="Oval 20"/>
            <p:cNvSpPr/>
            <p:nvPr userDrawn="1"/>
          </p:nvSpPr>
          <p:spPr>
            <a:xfrm>
              <a:off x="5981700" y="4606631"/>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22" name="Oval 21"/>
            <p:cNvSpPr/>
            <p:nvPr userDrawn="1"/>
          </p:nvSpPr>
          <p:spPr>
            <a:xfrm>
              <a:off x="6224588" y="4606631"/>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grpSp>
        <p:nvGrpSpPr>
          <p:cNvPr id="23" name="Group 22"/>
          <p:cNvGrpSpPr/>
          <p:nvPr userDrawn="1"/>
        </p:nvGrpSpPr>
        <p:grpSpPr bwMode="gray">
          <a:xfrm>
            <a:off x="5853433" y="734066"/>
            <a:ext cx="485134" cy="485134"/>
            <a:chOff x="5853433" y="734066"/>
            <a:chExt cx="485134" cy="485134"/>
          </a:xfrm>
        </p:grpSpPr>
        <p:sp>
          <p:nvSpPr>
            <p:cNvPr id="24" name="Oval 23"/>
            <p:cNvSpPr/>
            <p:nvPr userDrawn="1"/>
          </p:nvSpPr>
          <p:spPr bwMode="gray">
            <a:xfrm>
              <a:off x="5886450" y="767634"/>
              <a:ext cx="419098" cy="4190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sp>
          <p:nvSpPr>
            <p:cNvPr id="25" name="Freeform 9"/>
            <p:cNvSpPr>
              <a:spLocks noEditPoints="1"/>
            </p:cNvSpPr>
            <p:nvPr userDrawn="1"/>
          </p:nvSpPr>
          <p:spPr bwMode="gray">
            <a:xfrm>
              <a:off x="5853433" y="734066"/>
              <a:ext cx="485134" cy="485134"/>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206 w 412"/>
                <a:gd name="T11" fmla="*/ 376 h 412"/>
                <a:gd name="T12" fmla="*/ 36 w 412"/>
                <a:gd name="T13" fmla="*/ 206 h 412"/>
                <a:gd name="T14" fmla="*/ 206 w 412"/>
                <a:gd name="T15" fmla="*/ 36 h 412"/>
                <a:gd name="T16" fmla="*/ 376 w 412"/>
                <a:gd name="T17" fmla="*/ 206 h 412"/>
                <a:gd name="T18" fmla="*/ 206 w 412"/>
                <a:gd name="T19" fmla="*/ 376 h 412"/>
                <a:gd name="T20" fmla="*/ 189 w 412"/>
                <a:gd name="T21" fmla="*/ 262 h 412"/>
                <a:gd name="T22" fmla="*/ 125 w 412"/>
                <a:gd name="T23" fmla="*/ 262 h 412"/>
                <a:gd name="T24" fmla="*/ 125 w 412"/>
                <a:gd name="T25" fmla="*/ 216 h 412"/>
                <a:gd name="T26" fmla="*/ 130 w 412"/>
                <a:gd name="T27" fmla="*/ 172 h 412"/>
                <a:gd name="T28" fmla="*/ 148 w 412"/>
                <a:gd name="T29" fmla="*/ 143 h 412"/>
                <a:gd name="T30" fmla="*/ 182 w 412"/>
                <a:gd name="T31" fmla="*/ 123 h 412"/>
                <a:gd name="T32" fmla="*/ 194 w 412"/>
                <a:gd name="T33" fmla="*/ 150 h 412"/>
                <a:gd name="T34" fmla="*/ 167 w 412"/>
                <a:gd name="T35" fmla="*/ 167 h 412"/>
                <a:gd name="T36" fmla="*/ 158 w 412"/>
                <a:gd name="T37" fmla="*/ 198 h 412"/>
                <a:gd name="T38" fmla="*/ 189 w 412"/>
                <a:gd name="T39" fmla="*/ 198 h 412"/>
                <a:gd name="T40" fmla="*/ 189 w 412"/>
                <a:gd name="T41" fmla="*/ 262 h 412"/>
                <a:gd name="T42" fmla="*/ 278 w 412"/>
                <a:gd name="T43" fmla="*/ 262 h 412"/>
                <a:gd name="T44" fmla="*/ 214 w 412"/>
                <a:gd name="T45" fmla="*/ 262 h 412"/>
                <a:gd name="T46" fmla="*/ 214 w 412"/>
                <a:gd name="T47" fmla="*/ 216 h 412"/>
                <a:gd name="T48" fmla="*/ 219 w 412"/>
                <a:gd name="T49" fmla="*/ 172 h 412"/>
                <a:gd name="T50" fmla="*/ 237 w 412"/>
                <a:gd name="T51" fmla="*/ 143 h 412"/>
                <a:gd name="T52" fmla="*/ 270 w 412"/>
                <a:gd name="T53" fmla="*/ 123 h 412"/>
                <a:gd name="T54" fmla="*/ 283 w 412"/>
                <a:gd name="T55" fmla="*/ 150 h 412"/>
                <a:gd name="T56" fmla="*/ 255 w 412"/>
                <a:gd name="T57" fmla="*/ 167 h 412"/>
                <a:gd name="T58" fmla="*/ 247 w 412"/>
                <a:gd name="T59" fmla="*/ 198 h 412"/>
                <a:gd name="T60" fmla="*/ 278 w 412"/>
                <a:gd name="T61" fmla="*/ 198 h 412"/>
                <a:gd name="T62" fmla="*/ 278 w 412"/>
                <a:gd name="T63" fmla="*/ 26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2" h="412">
                  <a:moveTo>
                    <a:pt x="206" y="0"/>
                  </a:moveTo>
                  <a:cubicBezTo>
                    <a:pt x="92" y="0"/>
                    <a:pt x="0" y="93"/>
                    <a:pt x="0" y="206"/>
                  </a:cubicBezTo>
                  <a:cubicBezTo>
                    <a:pt x="0" y="320"/>
                    <a:pt x="92" y="412"/>
                    <a:pt x="206" y="412"/>
                  </a:cubicBezTo>
                  <a:cubicBezTo>
                    <a:pt x="320" y="412"/>
                    <a:pt x="412" y="320"/>
                    <a:pt x="412" y="206"/>
                  </a:cubicBezTo>
                  <a:cubicBezTo>
                    <a:pt x="412" y="93"/>
                    <a:pt x="320" y="0"/>
                    <a:pt x="206" y="0"/>
                  </a:cubicBezTo>
                  <a:close/>
                  <a:moveTo>
                    <a:pt x="206" y="376"/>
                  </a:moveTo>
                  <a:cubicBezTo>
                    <a:pt x="112" y="376"/>
                    <a:pt x="36" y="300"/>
                    <a:pt x="36" y="206"/>
                  </a:cubicBezTo>
                  <a:cubicBezTo>
                    <a:pt x="36" y="112"/>
                    <a:pt x="112" y="36"/>
                    <a:pt x="206" y="36"/>
                  </a:cubicBezTo>
                  <a:cubicBezTo>
                    <a:pt x="300" y="36"/>
                    <a:pt x="376" y="112"/>
                    <a:pt x="376" y="206"/>
                  </a:cubicBezTo>
                  <a:cubicBezTo>
                    <a:pt x="376" y="300"/>
                    <a:pt x="300" y="376"/>
                    <a:pt x="206" y="376"/>
                  </a:cubicBezTo>
                  <a:close/>
                  <a:moveTo>
                    <a:pt x="189" y="262"/>
                  </a:moveTo>
                  <a:cubicBezTo>
                    <a:pt x="125" y="262"/>
                    <a:pt x="125" y="262"/>
                    <a:pt x="125" y="262"/>
                  </a:cubicBezTo>
                  <a:cubicBezTo>
                    <a:pt x="125" y="216"/>
                    <a:pt x="125" y="216"/>
                    <a:pt x="125" y="216"/>
                  </a:cubicBezTo>
                  <a:cubicBezTo>
                    <a:pt x="125" y="197"/>
                    <a:pt x="127" y="183"/>
                    <a:pt x="130" y="172"/>
                  </a:cubicBezTo>
                  <a:cubicBezTo>
                    <a:pt x="133" y="161"/>
                    <a:pt x="139" y="152"/>
                    <a:pt x="148" y="143"/>
                  </a:cubicBezTo>
                  <a:cubicBezTo>
                    <a:pt x="157" y="135"/>
                    <a:pt x="168" y="128"/>
                    <a:pt x="182" y="123"/>
                  </a:cubicBezTo>
                  <a:cubicBezTo>
                    <a:pt x="194" y="150"/>
                    <a:pt x="194" y="150"/>
                    <a:pt x="194" y="150"/>
                  </a:cubicBezTo>
                  <a:cubicBezTo>
                    <a:pt x="182" y="154"/>
                    <a:pt x="172" y="160"/>
                    <a:pt x="167" y="167"/>
                  </a:cubicBezTo>
                  <a:cubicBezTo>
                    <a:pt x="161" y="175"/>
                    <a:pt x="158" y="185"/>
                    <a:pt x="158" y="198"/>
                  </a:cubicBezTo>
                  <a:cubicBezTo>
                    <a:pt x="189" y="198"/>
                    <a:pt x="189" y="198"/>
                    <a:pt x="189" y="198"/>
                  </a:cubicBezTo>
                  <a:lnTo>
                    <a:pt x="189" y="262"/>
                  </a:lnTo>
                  <a:close/>
                  <a:moveTo>
                    <a:pt x="278" y="262"/>
                  </a:moveTo>
                  <a:cubicBezTo>
                    <a:pt x="214" y="262"/>
                    <a:pt x="214" y="262"/>
                    <a:pt x="214" y="262"/>
                  </a:cubicBezTo>
                  <a:cubicBezTo>
                    <a:pt x="214" y="216"/>
                    <a:pt x="214" y="216"/>
                    <a:pt x="214" y="216"/>
                  </a:cubicBezTo>
                  <a:cubicBezTo>
                    <a:pt x="214" y="197"/>
                    <a:pt x="215" y="182"/>
                    <a:pt x="219" y="172"/>
                  </a:cubicBezTo>
                  <a:cubicBezTo>
                    <a:pt x="222" y="161"/>
                    <a:pt x="228" y="152"/>
                    <a:pt x="237" y="143"/>
                  </a:cubicBezTo>
                  <a:cubicBezTo>
                    <a:pt x="246" y="135"/>
                    <a:pt x="257" y="128"/>
                    <a:pt x="270" y="123"/>
                  </a:cubicBezTo>
                  <a:cubicBezTo>
                    <a:pt x="283" y="150"/>
                    <a:pt x="283" y="150"/>
                    <a:pt x="283" y="150"/>
                  </a:cubicBezTo>
                  <a:cubicBezTo>
                    <a:pt x="270" y="154"/>
                    <a:pt x="261" y="160"/>
                    <a:pt x="255" y="167"/>
                  </a:cubicBezTo>
                  <a:cubicBezTo>
                    <a:pt x="250" y="175"/>
                    <a:pt x="247" y="185"/>
                    <a:pt x="247" y="198"/>
                  </a:cubicBezTo>
                  <a:cubicBezTo>
                    <a:pt x="278" y="198"/>
                    <a:pt x="278" y="198"/>
                    <a:pt x="278" y="198"/>
                  </a:cubicBezTo>
                  <a:lnTo>
                    <a:pt x="278" y="262"/>
                  </a:lnTo>
                  <a:close/>
                </a:path>
              </a:pathLst>
            </a:custGeom>
            <a:solidFill>
              <a:schemeClr val="bg1"/>
            </a:solidFill>
            <a:ln>
              <a:noFill/>
            </a:ln>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w/Product - No Background">
    <p:spTree>
      <p:nvGrpSpPr>
        <p:cNvPr id="1" name=""/>
        <p:cNvGrpSpPr/>
        <p:nvPr/>
      </p:nvGrpSpPr>
      <p:grpSpPr>
        <a:xfrm>
          <a:off x="0" y="0"/>
          <a:ext cx="0" cy="0"/>
          <a:chOff x="0" y="0"/>
          <a:chExt cx="0" cy="0"/>
        </a:xfrm>
      </p:grpSpPr>
      <p:sp>
        <p:nvSpPr>
          <p:cNvPr id="71" name="Rectangle 70"/>
          <p:cNvSpPr/>
          <p:nvPr userDrawn="1"/>
        </p:nvSpPr>
        <p:spPr>
          <a:xfrm>
            <a:off x="0" y="4639112"/>
            <a:ext cx="12188825" cy="2219160"/>
          </a:xfrm>
          <a:prstGeom prst="rect">
            <a:avLst/>
          </a:prstGeom>
          <a:gradFill flip="none" rotWithShape="1">
            <a:gsLst>
              <a:gs pos="0">
                <a:schemeClr val="tx2">
                  <a:alpha val="25000"/>
                </a:schemeClr>
              </a:gs>
              <a:gs pos="50000">
                <a:schemeClr val="bg1">
                  <a:alpha val="50000"/>
                </a:schemeClr>
              </a:gs>
              <a:gs pos="100000">
                <a:schemeClr val="tx2">
                  <a:alpha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userDrawn="1"/>
        </p:nvSpPr>
        <p:spPr>
          <a:xfrm>
            <a:off x="5931017" y="0"/>
            <a:ext cx="6260983" cy="6858000"/>
          </a:xfrm>
          <a:prstGeom prst="ellipse">
            <a:avLst/>
          </a:prstGeom>
          <a:gradFill flip="none" rotWithShape="1">
            <a:gsLst>
              <a:gs pos="0">
                <a:srgbClr val="515151"/>
              </a:gs>
              <a:gs pos="56000">
                <a:schemeClr val="bg2">
                  <a:lumMod val="45000"/>
                  <a:lumOff val="55000"/>
                  <a:alpha val="71000"/>
                </a:schemeClr>
              </a:gs>
              <a:gs pos="100000">
                <a:schemeClr val="bg2">
                  <a:lumMod val="30000"/>
                  <a:lumOff val="7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sp>
        <p:nvSpPr>
          <p:cNvPr id="20" name="Footer Placeholder 19"/>
          <p:cNvSpPr>
            <a:spLocks noGrp="1"/>
          </p:cNvSpPr>
          <p:nvPr>
            <p:ph type="ftr" sz="quarter" idx="13"/>
          </p:nvPr>
        </p:nvSpPr>
        <p:spPr>
          <a:xfrm>
            <a:off x="548640" y="6473952"/>
            <a:ext cx="2413343" cy="153888"/>
          </a:xfrm>
        </p:spPr>
        <p:txBody>
          <a:bodyPr/>
          <a:lstStyle/>
          <a:p>
            <a:endParaRPr lang="en-US" sz="1000" dirty="0">
              <a:solidFill>
                <a:srgbClr val="939598"/>
              </a:solidFill>
              <a:cs typeface="Arial" panose="020B0604020202020204" pitchFamily="34" charset="0"/>
            </a:endParaRPr>
          </a:p>
        </p:txBody>
      </p:sp>
      <p:sp>
        <p:nvSpPr>
          <p:cNvPr id="50" name="Rectangle 49"/>
          <p:cNvSpPr/>
          <p:nvPr userDrawn="1"/>
        </p:nvSpPr>
        <p:spPr bwMode="white">
          <a:xfrm>
            <a:off x="6800850" y="840981"/>
            <a:ext cx="4815286" cy="60170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28"/>
          <p:cNvGrpSpPr>
            <a:grpSpLocks noChangeAspect="1"/>
          </p:cNvGrpSpPr>
          <p:nvPr userDrawn="1"/>
        </p:nvGrpSpPr>
        <p:grpSpPr bwMode="gray">
          <a:xfrm>
            <a:off x="6988336" y="6341251"/>
            <a:ext cx="4416552" cy="289610"/>
            <a:chOff x="-1225" y="1829"/>
            <a:chExt cx="10126" cy="664"/>
          </a:xfrm>
        </p:grpSpPr>
        <p:sp>
          <p:nvSpPr>
            <p:cNvPr id="52" name="Oval 29"/>
            <p:cNvSpPr>
              <a:spLocks noChangeArrowheads="1"/>
            </p:cNvSpPr>
            <p:nvPr userDrawn="1"/>
          </p:nvSpPr>
          <p:spPr bwMode="gray">
            <a:xfrm>
              <a:off x="356" y="2283"/>
              <a:ext cx="87" cy="88"/>
            </a:xfrm>
            <a:prstGeom prst="ellipse">
              <a:avLst/>
            </a:pr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Oval 30"/>
            <p:cNvSpPr>
              <a:spLocks noChangeArrowheads="1"/>
            </p:cNvSpPr>
            <p:nvPr userDrawn="1"/>
          </p:nvSpPr>
          <p:spPr bwMode="gray">
            <a:xfrm>
              <a:off x="500" y="2283"/>
              <a:ext cx="83" cy="88"/>
            </a:xfrm>
            <a:prstGeom prst="ellipse">
              <a:avLst/>
            </a:pr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Oval 31"/>
            <p:cNvSpPr>
              <a:spLocks noChangeArrowheads="1"/>
            </p:cNvSpPr>
            <p:nvPr userDrawn="1"/>
          </p:nvSpPr>
          <p:spPr bwMode="gray">
            <a:xfrm>
              <a:off x="640" y="2283"/>
              <a:ext cx="87" cy="88"/>
            </a:xfrm>
            <a:prstGeom prst="ellipse">
              <a:avLst/>
            </a:pr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32"/>
            <p:cNvSpPr/>
            <p:nvPr userDrawn="1"/>
          </p:nvSpPr>
          <p:spPr bwMode="gray">
            <a:xfrm>
              <a:off x="8520" y="2152"/>
              <a:ext cx="274" cy="315"/>
            </a:xfrm>
            <a:custGeom>
              <a:avLst/>
              <a:gdLst>
                <a:gd name="T0" fmla="*/ 102 w 116"/>
                <a:gd name="T1" fmla="*/ 114 h 132"/>
                <a:gd name="T2" fmla="*/ 93 w 116"/>
                <a:gd name="T3" fmla="*/ 130 h 132"/>
                <a:gd name="T4" fmla="*/ 73 w 116"/>
                <a:gd name="T5" fmla="*/ 131 h 132"/>
                <a:gd name="T6" fmla="*/ 53 w 116"/>
                <a:gd name="T7" fmla="*/ 129 h 132"/>
                <a:gd name="T8" fmla="*/ 43 w 116"/>
                <a:gd name="T9" fmla="*/ 128 h 132"/>
                <a:gd name="T10" fmla="*/ 34 w 116"/>
                <a:gd name="T11" fmla="*/ 125 h 132"/>
                <a:gd name="T12" fmla="*/ 17 w 116"/>
                <a:gd name="T13" fmla="*/ 126 h 132"/>
                <a:gd name="T14" fmla="*/ 0 w 116"/>
                <a:gd name="T15" fmla="*/ 128 h 132"/>
                <a:gd name="T16" fmla="*/ 0 w 116"/>
                <a:gd name="T17" fmla="*/ 70 h 132"/>
                <a:gd name="T18" fmla="*/ 20 w 116"/>
                <a:gd name="T19" fmla="*/ 70 h 132"/>
                <a:gd name="T20" fmla="*/ 29 w 116"/>
                <a:gd name="T21" fmla="*/ 58 h 132"/>
                <a:gd name="T22" fmla="*/ 36 w 116"/>
                <a:gd name="T23" fmla="*/ 45 h 132"/>
                <a:gd name="T24" fmla="*/ 44 w 116"/>
                <a:gd name="T25" fmla="*/ 37 h 132"/>
                <a:gd name="T26" fmla="*/ 51 w 116"/>
                <a:gd name="T27" fmla="*/ 15 h 132"/>
                <a:gd name="T28" fmla="*/ 52 w 116"/>
                <a:gd name="T29" fmla="*/ 0 h 132"/>
                <a:gd name="T30" fmla="*/ 66 w 116"/>
                <a:gd name="T31" fmla="*/ 36 h 132"/>
                <a:gd name="T32" fmla="*/ 67 w 116"/>
                <a:gd name="T33" fmla="*/ 50 h 132"/>
                <a:gd name="T34" fmla="*/ 84 w 116"/>
                <a:gd name="T35" fmla="*/ 50 h 132"/>
                <a:gd name="T36" fmla="*/ 108 w 116"/>
                <a:gd name="T37" fmla="*/ 57 h 132"/>
                <a:gd name="T38" fmla="*/ 114 w 116"/>
                <a:gd name="T39" fmla="*/ 64 h 132"/>
                <a:gd name="T40" fmla="*/ 112 w 116"/>
                <a:gd name="T41" fmla="*/ 73 h 132"/>
                <a:gd name="T42" fmla="*/ 115 w 116"/>
                <a:gd name="T43" fmla="*/ 84 h 132"/>
                <a:gd name="T44" fmla="*/ 111 w 116"/>
                <a:gd name="T45" fmla="*/ 94 h 132"/>
                <a:gd name="T46" fmla="*/ 112 w 116"/>
                <a:gd name="T47" fmla="*/ 102 h 132"/>
                <a:gd name="T48" fmla="*/ 102 w 116"/>
                <a:gd name="T49" fmla="*/ 11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32">
                  <a:moveTo>
                    <a:pt x="102" y="114"/>
                  </a:moveTo>
                  <a:cubicBezTo>
                    <a:pt x="103" y="121"/>
                    <a:pt x="99" y="128"/>
                    <a:pt x="93" y="130"/>
                  </a:cubicBezTo>
                  <a:cubicBezTo>
                    <a:pt x="88" y="132"/>
                    <a:pt x="79" y="131"/>
                    <a:pt x="73" y="131"/>
                  </a:cubicBezTo>
                  <a:cubicBezTo>
                    <a:pt x="66" y="131"/>
                    <a:pt x="60" y="130"/>
                    <a:pt x="53" y="129"/>
                  </a:cubicBezTo>
                  <a:cubicBezTo>
                    <a:pt x="49" y="129"/>
                    <a:pt x="46" y="129"/>
                    <a:pt x="43" y="128"/>
                  </a:cubicBezTo>
                  <a:cubicBezTo>
                    <a:pt x="40" y="127"/>
                    <a:pt x="37" y="126"/>
                    <a:pt x="34" y="125"/>
                  </a:cubicBezTo>
                  <a:cubicBezTo>
                    <a:pt x="28" y="125"/>
                    <a:pt x="22" y="126"/>
                    <a:pt x="17" y="126"/>
                  </a:cubicBezTo>
                  <a:cubicBezTo>
                    <a:pt x="11" y="127"/>
                    <a:pt x="6" y="127"/>
                    <a:pt x="0" y="128"/>
                  </a:cubicBezTo>
                  <a:cubicBezTo>
                    <a:pt x="0" y="108"/>
                    <a:pt x="0" y="89"/>
                    <a:pt x="0" y="70"/>
                  </a:cubicBezTo>
                  <a:cubicBezTo>
                    <a:pt x="6" y="69"/>
                    <a:pt x="14" y="71"/>
                    <a:pt x="20" y="70"/>
                  </a:cubicBezTo>
                  <a:cubicBezTo>
                    <a:pt x="24" y="69"/>
                    <a:pt x="27" y="62"/>
                    <a:pt x="29" y="58"/>
                  </a:cubicBezTo>
                  <a:cubicBezTo>
                    <a:pt x="32" y="54"/>
                    <a:pt x="34" y="49"/>
                    <a:pt x="36" y="45"/>
                  </a:cubicBezTo>
                  <a:cubicBezTo>
                    <a:pt x="38" y="42"/>
                    <a:pt x="42" y="40"/>
                    <a:pt x="44" y="37"/>
                  </a:cubicBezTo>
                  <a:cubicBezTo>
                    <a:pt x="47" y="31"/>
                    <a:pt x="50" y="23"/>
                    <a:pt x="51" y="15"/>
                  </a:cubicBezTo>
                  <a:cubicBezTo>
                    <a:pt x="51" y="10"/>
                    <a:pt x="50" y="5"/>
                    <a:pt x="52" y="0"/>
                  </a:cubicBezTo>
                  <a:cubicBezTo>
                    <a:pt x="68" y="0"/>
                    <a:pt x="68" y="19"/>
                    <a:pt x="66" y="36"/>
                  </a:cubicBezTo>
                  <a:cubicBezTo>
                    <a:pt x="66" y="40"/>
                    <a:pt x="64" y="47"/>
                    <a:pt x="67" y="50"/>
                  </a:cubicBezTo>
                  <a:cubicBezTo>
                    <a:pt x="70" y="51"/>
                    <a:pt x="79" y="50"/>
                    <a:pt x="84" y="50"/>
                  </a:cubicBezTo>
                  <a:cubicBezTo>
                    <a:pt x="96" y="50"/>
                    <a:pt x="102" y="52"/>
                    <a:pt x="108" y="57"/>
                  </a:cubicBezTo>
                  <a:cubicBezTo>
                    <a:pt x="110" y="58"/>
                    <a:pt x="114" y="61"/>
                    <a:pt x="114" y="64"/>
                  </a:cubicBezTo>
                  <a:cubicBezTo>
                    <a:pt x="115" y="67"/>
                    <a:pt x="112" y="70"/>
                    <a:pt x="112" y="73"/>
                  </a:cubicBezTo>
                  <a:cubicBezTo>
                    <a:pt x="112" y="77"/>
                    <a:pt x="116" y="81"/>
                    <a:pt x="115" y="84"/>
                  </a:cubicBezTo>
                  <a:cubicBezTo>
                    <a:pt x="115" y="87"/>
                    <a:pt x="111" y="90"/>
                    <a:pt x="111" y="94"/>
                  </a:cubicBezTo>
                  <a:cubicBezTo>
                    <a:pt x="110" y="96"/>
                    <a:pt x="112" y="99"/>
                    <a:pt x="112" y="102"/>
                  </a:cubicBezTo>
                  <a:cubicBezTo>
                    <a:pt x="111" y="108"/>
                    <a:pt x="104" y="109"/>
                    <a:pt x="102" y="114"/>
                  </a:cubicBezTo>
                </a:path>
              </a:pathLst>
            </a:cu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6" name="Freeform 33"/>
            <p:cNvSpPr/>
            <p:nvPr userDrawn="1"/>
          </p:nvSpPr>
          <p:spPr bwMode="gray">
            <a:xfrm>
              <a:off x="-1136" y="2183"/>
              <a:ext cx="272" cy="286"/>
            </a:xfrm>
            <a:custGeom>
              <a:avLst/>
              <a:gdLst>
                <a:gd name="T0" fmla="*/ 154 w 272"/>
                <a:gd name="T1" fmla="*/ 0 h 286"/>
                <a:gd name="T2" fmla="*/ 154 w 272"/>
                <a:gd name="T3" fmla="*/ 126 h 286"/>
                <a:gd name="T4" fmla="*/ 272 w 272"/>
                <a:gd name="T5" fmla="*/ 126 h 286"/>
                <a:gd name="T6" fmla="*/ 272 w 272"/>
                <a:gd name="T7" fmla="*/ 160 h 286"/>
                <a:gd name="T8" fmla="*/ 154 w 272"/>
                <a:gd name="T9" fmla="*/ 160 h 286"/>
                <a:gd name="T10" fmla="*/ 154 w 272"/>
                <a:gd name="T11" fmla="*/ 286 h 286"/>
                <a:gd name="T12" fmla="*/ 119 w 272"/>
                <a:gd name="T13" fmla="*/ 286 h 286"/>
                <a:gd name="T14" fmla="*/ 119 w 272"/>
                <a:gd name="T15" fmla="*/ 160 h 286"/>
                <a:gd name="T16" fmla="*/ 0 w 272"/>
                <a:gd name="T17" fmla="*/ 160 h 286"/>
                <a:gd name="T18" fmla="*/ 0 w 272"/>
                <a:gd name="T19" fmla="*/ 126 h 286"/>
                <a:gd name="T20" fmla="*/ 119 w 272"/>
                <a:gd name="T21" fmla="*/ 126 h 286"/>
                <a:gd name="T22" fmla="*/ 119 w 272"/>
                <a:gd name="T23" fmla="*/ 0 h 286"/>
                <a:gd name="T24" fmla="*/ 154 w 272"/>
                <a:gd name="T25" fmla="*/ 0 h 286"/>
                <a:gd name="T26" fmla="*/ 154 w 272"/>
                <a:gd name="T27" fmla="*/ 0 h 286"/>
                <a:gd name="T28" fmla="*/ 154 w 272"/>
                <a:gd name="T29"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2" h="286">
                  <a:moveTo>
                    <a:pt x="154" y="0"/>
                  </a:moveTo>
                  <a:lnTo>
                    <a:pt x="154" y="126"/>
                  </a:lnTo>
                  <a:lnTo>
                    <a:pt x="272" y="126"/>
                  </a:lnTo>
                  <a:lnTo>
                    <a:pt x="272" y="160"/>
                  </a:lnTo>
                  <a:lnTo>
                    <a:pt x="154" y="160"/>
                  </a:lnTo>
                  <a:lnTo>
                    <a:pt x="154" y="286"/>
                  </a:lnTo>
                  <a:lnTo>
                    <a:pt x="119" y="286"/>
                  </a:lnTo>
                  <a:lnTo>
                    <a:pt x="119" y="160"/>
                  </a:lnTo>
                  <a:lnTo>
                    <a:pt x="0" y="160"/>
                  </a:lnTo>
                  <a:lnTo>
                    <a:pt x="0" y="126"/>
                  </a:lnTo>
                  <a:lnTo>
                    <a:pt x="119" y="126"/>
                  </a:lnTo>
                  <a:lnTo>
                    <a:pt x="119" y="0"/>
                  </a:lnTo>
                  <a:lnTo>
                    <a:pt x="154" y="0"/>
                  </a:lnTo>
                  <a:lnTo>
                    <a:pt x="154" y="0"/>
                  </a:lnTo>
                  <a:lnTo>
                    <a:pt x="154" y="0"/>
                  </a:lnTo>
                  <a:close/>
                </a:path>
              </a:pathLst>
            </a:cu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34"/>
            <p:cNvSpPr/>
            <p:nvPr userDrawn="1"/>
          </p:nvSpPr>
          <p:spPr bwMode="gray">
            <a:xfrm>
              <a:off x="-1136" y="2183"/>
              <a:ext cx="272" cy="286"/>
            </a:xfrm>
            <a:custGeom>
              <a:avLst/>
              <a:gdLst>
                <a:gd name="T0" fmla="*/ 154 w 272"/>
                <a:gd name="T1" fmla="*/ 0 h 286"/>
                <a:gd name="T2" fmla="*/ 154 w 272"/>
                <a:gd name="T3" fmla="*/ 126 h 286"/>
                <a:gd name="T4" fmla="*/ 272 w 272"/>
                <a:gd name="T5" fmla="*/ 126 h 286"/>
                <a:gd name="T6" fmla="*/ 272 w 272"/>
                <a:gd name="T7" fmla="*/ 160 h 286"/>
                <a:gd name="T8" fmla="*/ 154 w 272"/>
                <a:gd name="T9" fmla="*/ 160 h 286"/>
                <a:gd name="T10" fmla="*/ 154 w 272"/>
                <a:gd name="T11" fmla="*/ 286 h 286"/>
                <a:gd name="T12" fmla="*/ 119 w 272"/>
                <a:gd name="T13" fmla="*/ 286 h 286"/>
                <a:gd name="T14" fmla="*/ 119 w 272"/>
                <a:gd name="T15" fmla="*/ 160 h 286"/>
                <a:gd name="T16" fmla="*/ 0 w 272"/>
                <a:gd name="T17" fmla="*/ 160 h 286"/>
                <a:gd name="T18" fmla="*/ 0 w 272"/>
                <a:gd name="T19" fmla="*/ 126 h 286"/>
                <a:gd name="T20" fmla="*/ 119 w 272"/>
                <a:gd name="T21" fmla="*/ 126 h 286"/>
                <a:gd name="T22" fmla="*/ 119 w 272"/>
                <a:gd name="T23" fmla="*/ 0 h 286"/>
                <a:gd name="T24" fmla="*/ 154 w 272"/>
                <a:gd name="T25" fmla="*/ 0 h 286"/>
                <a:gd name="T26" fmla="*/ 154 w 272"/>
                <a:gd name="T27" fmla="*/ 0 h 286"/>
                <a:gd name="T28" fmla="*/ 154 w 272"/>
                <a:gd name="T29"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2" h="286">
                  <a:moveTo>
                    <a:pt x="154" y="0"/>
                  </a:moveTo>
                  <a:lnTo>
                    <a:pt x="154" y="126"/>
                  </a:lnTo>
                  <a:lnTo>
                    <a:pt x="272" y="126"/>
                  </a:lnTo>
                  <a:lnTo>
                    <a:pt x="272" y="160"/>
                  </a:lnTo>
                  <a:lnTo>
                    <a:pt x="154" y="160"/>
                  </a:lnTo>
                  <a:lnTo>
                    <a:pt x="154" y="286"/>
                  </a:lnTo>
                  <a:lnTo>
                    <a:pt x="119" y="286"/>
                  </a:lnTo>
                  <a:lnTo>
                    <a:pt x="119" y="160"/>
                  </a:lnTo>
                  <a:lnTo>
                    <a:pt x="0" y="160"/>
                  </a:lnTo>
                  <a:lnTo>
                    <a:pt x="0" y="126"/>
                  </a:lnTo>
                  <a:lnTo>
                    <a:pt x="119" y="126"/>
                  </a:lnTo>
                  <a:lnTo>
                    <a:pt x="119" y="0"/>
                  </a:lnTo>
                  <a:lnTo>
                    <a:pt x="154" y="0"/>
                  </a:lnTo>
                  <a:lnTo>
                    <a:pt x="154" y="0"/>
                  </a:lnTo>
                  <a:lnTo>
                    <a:pt x="154" y="0"/>
                  </a:lnTo>
                  <a:close/>
                </a:path>
              </a:pathLst>
            </a:cu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35"/>
            <p:cNvSpPr/>
            <p:nvPr userDrawn="1"/>
          </p:nvSpPr>
          <p:spPr bwMode="gray">
            <a:xfrm>
              <a:off x="-441" y="2159"/>
              <a:ext cx="350" cy="334"/>
            </a:xfrm>
            <a:custGeom>
              <a:avLst/>
              <a:gdLst>
                <a:gd name="T0" fmla="*/ 126 w 148"/>
                <a:gd name="T1" fmla="*/ 97 h 140"/>
                <a:gd name="T2" fmla="*/ 111 w 148"/>
                <a:gd name="T3" fmla="*/ 104 h 140"/>
                <a:gd name="T4" fmla="*/ 43 w 148"/>
                <a:gd name="T5" fmla="*/ 72 h 140"/>
                <a:gd name="T6" fmla="*/ 43 w 148"/>
                <a:gd name="T7" fmla="*/ 71 h 140"/>
                <a:gd name="T8" fmla="*/ 113 w 148"/>
                <a:gd name="T9" fmla="*/ 39 h 140"/>
                <a:gd name="T10" fmla="*/ 126 w 148"/>
                <a:gd name="T11" fmla="*/ 43 h 140"/>
                <a:gd name="T12" fmla="*/ 148 w 148"/>
                <a:gd name="T13" fmla="*/ 21 h 140"/>
                <a:gd name="T14" fmla="*/ 126 w 148"/>
                <a:gd name="T15" fmla="*/ 0 h 140"/>
                <a:gd name="T16" fmla="*/ 105 w 148"/>
                <a:gd name="T17" fmla="*/ 21 h 140"/>
                <a:gd name="T18" fmla="*/ 105 w 148"/>
                <a:gd name="T19" fmla="*/ 26 h 140"/>
                <a:gd name="T20" fmla="*/ 39 w 148"/>
                <a:gd name="T21" fmla="*/ 57 h 140"/>
                <a:gd name="T22" fmla="*/ 22 w 148"/>
                <a:gd name="T23" fmla="*/ 49 h 140"/>
                <a:gd name="T24" fmla="*/ 0 w 148"/>
                <a:gd name="T25" fmla="*/ 70 h 140"/>
                <a:gd name="T26" fmla="*/ 22 w 148"/>
                <a:gd name="T27" fmla="*/ 92 h 140"/>
                <a:gd name="T28" fmla="*/ 37 w 148"/>
                <a:gd name="T29" fmla="*/ 85 h 140"/>
                <a:gd name="T30" fmla="*/ 105 w 148"/>
                <a:gd name="T31" fmla="*/ 117 h 140"/>
                <a:gd name="T32" fmla="*/ 105 w 148"/>
                <a:gd name="T33" fmla="*/ 119 h 140"/>
                <a:gd name="T34" fmla="*/ 126 w 148"/>
                <a:gd name="T35" fmla="*/ 140 h 140"/>
                <a:gd name="T36" fmla="*/ 148 w 148"/>
                <a:gd name="T37" fmla="*/ 119 h 140"/>
                <a:gd name="T38" fmla="*/ 126 w 148"/>
                <a:gd name="T39" fmla="*/ 9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8" h="140">
                  <a:moveTo>
                    <a:pt x="126" y="97"/>
                  </a:moveTo>
                  <a:cubicBezTo>
                    <a:pt x="120" y="97"/>
                    <a:pt x="115" y="100"/>
                    <a:pt x="111" y="104"/>
                  </a:cubicBezTo>
                  <a:cubicBezTo>
                    <a:pt x="43" y="72"/>
                    <a:pt x="43" y="72"/>
                    <a:pt x="43" y="72"/>
                  </a:cubicBezTo>
                  <a:cubicBezTo>
                    <a:pt x="43" y="72"/>
                    <a:pt x="43" y="71"/>
                    <a:pt x="43" y="71"/>
                  </a:cubicBezTo>
                  <a:cubicBezTo>
                    <a:pt x="113" y="39"/>
                    <a:pt x="113" y="39"/>
                    <a:pt x="113" y="39"/>
                  </a:cubicBezTo>
                  <a:cubicBezTo>
                    <a:pt x="117" y="41"/>
                    <a:pt x="121" y="43"/>
                    <a:pt x="126" y="43"/>
                  </a:cubicBezTo>
                  <a:cubicBezTo>
                    <a:pt x="138" y="43"/>
                    <a:pt x="148" y="33"/>
                    <a:pt x="148" y="21"/>
                  </a:cubicBezTo>
                  <a:cubicBezTo>
                    <a:pt x="148" y="9"/>
                    <a:pt x="138" y="0"/>
                    <a:pt x="126" y="0"/>
                  </a:cubicBezTo>
                  <a:cubicBezTo>
                    <a:pt x="114" y="0"/>
                    <a:pt x="105" y="9"/>
                    <a:pt x="105" y="21"/>
                  </a:cubicBezTo>
                  <a:cubicBezTo>
                    <a:pt x="105" y="23"/>
                    <a:pt x="105" y="24"/>
                    <a:pt x="105" y="26"/>
                  </a:cubicBezTo>
                  <a:cubicBezTo>
                    <a:pt x="39" y="57"/>
                    <a:pt x="39" y="57"/>
                    <a:pt x="39" y="57"/>
                  </a:cubicBezTo>
                  <a:cubicBezTo>
                    <a:pt x="35" y="52"/>
                    <a:pt x="29" y="49"/>
                    <a:pt x="22" y="49"/>
                  </a:cubicBezTo>
                  <a:cubicBezTo>
                    <a:pt x="10" y="49"/>
                    <a:pt x="0" y="58"/>
                    <a:pt x="0" y="70"/>
                  </a:cubicBezTo>
                  <a:cubicBezTo>
                    <a:pt x="0" y="82"/>
                    <a:pt x="10" y="92"/>
                    <a:pt x="22" y="92"/>
                  </a:cubicBezTo>
                  <a:cubicBezTo>
                    <a:pt x="28" y="92"/>
                    <a:pt x="33" y="89"/>
                    <a:pt x="37" y="85"/>
                  </a:cubicBezTo>
                  <a:cubicBezTo>
                    <a:pt x="105" y="117"/>
                    <a:pt x="105" y="117"/>
                    <a:pt x="105" y="117"/>
                  </a:cubicBezTo>
                  <a:cubicBezTo>
                    <a:pt x="105" y="118"/>
                    <a:pt x="105" y="118"/>
                    <a:pt x="105" y="119"/>
                  </a:cubicBezTo>
                  <a:cubicBezTo>
                    <a:pt x="105" y="131"/>
                    <a:pt x="114" y="140"/>
                    <a:pt x="126" y="140"/>
                  </a:cubicBezTo>
                  <a:cubicBezTo>
                    <a:pt x="138" y="140"/>
                    <a:pt x="148" y="131"/>
                    <a:pt x="148" y="119"/>
                  </a:cubicBezTo>
                  <a:cubicBezTo>
                    <a:pt x="148" y="107"/>
                    <a:pt x="138" y="97"/>
                    <a:pt x="126" y="97"/>
                  </a:cubicBezTo>
                </a:path>
              </a:pathLst>
            </a:cu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36"/>
            <p:cNvSpPr/>
            <p:nvPr userDrawn="1"/>
          </p:nvSpPr>
          <p:spPr bwMode="gray">
            <a:xfrm>
              <a:off x="-1225" y="1829"/>
              <a:ext cx="1862" cy="132"/>
            </a:xfrm>
            <a:custGeom>
              <a:avLst/>
              <a:gdLst>
                <a:gd name="T0" fmla="*/ 0 w 1862"/>
                <a:gd name="T1" fmla="*/ 0 h 132"/>
                <a:gd name="T2" fmla="*/ 1862 w 1862"/>
                <a:gd name="T3" fmla="*/ 0 h 132"/>
                <a:gd name="T4" fmla="*/ 1862 w 1862"/>
                <a:gd name="T5" fmla="*/ 132 h 132"/>
                <a:gd name="T6" fmla="*/ 0 w 1862"/>
                <a:gd name="T7" fmla="*/ 132 h 132"/>
                <a:gd name="T8" fmla="*/ 0 w 1862"/>
                <a:gd name="T9" fmla="*/ 0 h 132"/>
                <a:gd name="T10" fmla="*/ 0 w 1862"/>
                <a:gd name="T11" fmla="*/ 0 h 132"/>
              </a:gdLst>
              <a:ahLst/>
              <a:cxnLst>
                <a:cxn ang="0">
                  <a:pos x="T0" y="T1"/>
                </a:cxn>
                <a:cxn ang="0">
                  <a:pos x="T2" y="T3"/>
                </a:cxn>
                <a:cxn ang="0">
                  <a:pos x="T4" y="T5"/>
                </a:cxn>
                <a:cxn ang="0">
                  <a:pos x="T6" y="T7"/>
                </a:cxn>
                <a:cxn ang="0">
                  <a:pos x="T8" y="T9"/>
                </a:cxn>
                <a:cxn ang="0">
                  <a:pos x="T10" y="T11"/>
                </a:cxn>
              </a:cxnLst>
              <a:rect l="0" t="0" r="r" b="b"/>
              <a:pathLst>
                <a:path w="1862" h="132">
                  <a:moveTo>
                    <a:pt x="0" y="0"/>
                  </a:moveTo>
                  <a:lnTo>
                    <a:pt x="1862" y="0"/>
                  </a:lnTo>
                  <a:lnTo>
                    <a:pt x="1862" y="132"/>
                  </a:lnTo>
                  <a:lnTo>
                    <a:pt x="0" y="132"/>
                  </a:lnTo>
                  <a:lnTo>
                    <a:pt x="0" y="0"/>
                  </a:lnTo>
                  <a:lnTo>
                    <a:pt x="0" y="0"/>
                  </a:lnTo>
                  <a:close/>
                </a:path>
              </a:pathLst>
            </a:custGeom>
            <a:solidFill>
              <a:srgbClr val="EE31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Rectangle 37"/>
            <p:cNvSpPr>
              <a:spLocks noChangeArrowheads="1"/>
            </p:cNvSpPr>
            <p:nvPr userDrawn="1"/>
          </p:nvSpPr>
          <p:spPr bwMode="gray">
            <a:xfrm>
              <a:off x="-1225" y="1958"/>
              <a:ext cx="10126" cy="21"/>
            </a:xfrm>
            <a:prstGeom prst="rect">
              <a:avLst/>
            </a:prstGeom>
            <a:solidFill>
              <a:srgbClr val="8D8F8E"/>
            </a:solidFill>
            <a:ln w="9525">
              <a:noFill/>
              <a:miter lim="800000"/>
            </a:ln>
          </p:spPr>
          <p:txBody>
            <a:bodyPr vert="horz" wrap="square" lIns="91440" tIns="45720" rIns="91440" bIns="45720" numCol="1" anchor="t" anchorCtr="0" compatLnSpc="1"/>
            <a:lstStyle/>
            <a:p>
              <a:endParaRPr lang="en-US"/>
            </a:p>
          </p:txBody>
        </p:sp>
      </p:grpSp>
      <p:sp>
        <p:nvSpPr>
          <p:cNvPr id="61" name="Title 1"/>
          <p:cNvSpPr>
            <a:spLocks noGrp="1"/>
          </p:cNvSpPr>
          <p:nvPr>
            <p:ph type="title" hasCustomPrompt="1"/>
          </p:nvPr>
        </p:nvSpPr>
        <p:spPr>
          <a:xfrm>
            <a:off x="6921407" y="961121"/>
            <a:ext cx="4556458" cy="808956"/>
          </a:xfrm>
          <a:prstGeom prst="rect">
            <a:avLst/>
          </a:prstGeom>
        </p:spPr>
        <p:txBody>
          <a:bodyPr lIns="0" tIns="0" rIns="0" bIns="0">
            <a:noAutofit/>
          </a:bodyPr>
          <a:lstStyle>
            <a:lvl1pPr algn="l">
              <a:defRPr sz="2800" cap="none"/>
            </a:lvl1pPr>
          </a:lstStyle>
          <a:p>
            <a:r>
              <a:rPr lang="en-US" dirty="0"/>
              <a:t>Click To Edit Product Text</a:t>
            </a:r>
            <a:endParaRPr lang="en-US" dirty="0"/>
          </a:p>
        </p:txBody>
      </p:sp>
      <p:sp>
        <p:nvSpPr>
          <p:cNvPr id="64" name="Picture Placeholder 186"/>
          <p:cNvSpPr>
            <a:spLocks noGrp="1"/>
          </p:cNvSpPr>
          <p:nvPr>
            <p:ph type="pic" sz="quarter" idx="15"/>
          </p:nvPr>
        </p:nvSpPr>
        <p:spPr>
          <a:xfrm>
            <a:off x="548640" y="556260"/>
            <a:ext cx="6048375" cy="5579363"/>
          </a:xfrm>
          <a:prstGeom prst="rect">
            <a:avLst/>
          </a:prstGeom>
        </p:spPr>
        <p:txBody>
          <a:bodyPr anchor="ctr"/>
          <a:lstStyle>
            <a:lvl1pPr marL="0" indent="0" algn="ctr">
              <a:buNone/>
              <a:defRPr sz="2400">
                <a:solidFill>
                  <a:schemeClr val="accent1"/>
                </a:solidFill>
              </a:defRPr>
            </a:lvl1pPr>
          </a:lstStyle>
          <a:p>
            <a:r>
              <a:rPr lang="zh-CN" altLang="en-US"/>
              <a:t>单击图标添加图片</a:t>
            </a:r>
            <a:endParaRPr lang="en-US" dirty="0"/>
          </a:p>
        </p:txBody>
      </p:sp>
      <p:sp>
        <p:nvSpPr>
          <p:cNvPr id="66" name="Content Placeholder 2"/>
          <p:cNvSpPr>
            <a:spLocks noGrp="1"/>
          </p:cNvSpPr>
          <p:nvPr>
            <p:ph sz="half" idx="1"/>
          </p:nvPr>
        </p:nvSpPr>
        <p:spPr bwMode="gray">
          <a:xfrm>
            <a:off x="6922008" y="2020824"/>
            <a:ext cx="4553712" cy="4114800"/>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cxnSp>
        <p:nvCxnSpPr>
          <p:cNvPr id="70" name="Straight Connector 69"/>
          <p:cNvCxnSpPr/>
          <p:nvPr userDrawn="1"/>
        </p:nvCxnSpPr>
        <p:spPr>
          <a:xfrm>
            <a:off x="6922008" y="1908190"/>
            <a:ext cx="4553712"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w/Product - With Background">
    <p:spTree>
      <p:nvGrpSpPr>
        <p:cNvPr id="1" name=""/>
        <p:cNvGrpSpPr/>
        <p:nvPr/>
      </p:nvGrpSpPr>
      <p:grpSpPr>
        <a:xfrm>
          <a:off x="0" y="0"/>
          <a:ext cx="0" cy="0"/>
          <a:chOff x="0" y="0"/>
          <a:chExt cx="0" cy="0"/>
        </a:xfrm>
      </p:grpSpPr>
      <p:sp>
        <p:nvSpPr>
          <p:cNvPr id="21" name="Rectangle 20"/>
          <p:cNvSpPr/>
          <p:nvPr userDrawn="1"/>
        </p:nvSpPr>
        <p:spPr>
          <a:xfrm>
            <a:off x="0" y="4639112"/>
            <a:ext cx="12188825" cy="2219160"/>
          </a:xfrm>
          <a:prstGeom prst="rect">
            <a:avLst/>
          </a:prstGeom>
          <a:gradFill flip="none" rotWithShape="1">
            <a:gsLst>
              <a:gs pos="0">
                <a:schemeClr val="tx2">
                  <a:alpha val="25000"/>
                </a:schemeClr>
              </a:gs>
              <a:gs pos="50000">
                <a:schemeClr val="bg1">
                  <a:alpha val="50000"/>
                </a:schemeClr>
              </a:gs>
              <a:gs pos="100000">
                <a:schemeClr val="tx2">
                  <a:alpha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userDrawn="1"/>
        </p:nvSpPr>
        <p:spPr>
          <a:xfrm>
            <a:off x="5931017" y="0"/>
            <a:ext cx="6260983" cy="6858000"/>
          </a:xfrm>
          <a:prstGeom prst="ellipse">
            <a:avLst/>
          </a:prstGeom>
          <a:gradFill flip="none" rotWithShape="1">
            <a:gsLst>
              <a:gs pos="0">
                <a:srgbClr val="515151"/>
              </a:gs>
              <a:gs pos="56000">
                <a:schemeClr val="bg2">
                  <a:lumMod val="45000"/>
                  <a:lumOff val="55000"/>
                  <a:alpha val="71000"/>
                </a:schemeClr>
              </a:gs>
              <a:gs pos="100000">
                <a:schemeClr val="bg2">
                  <a:lumMod val="30000"/>
                  <a:lumOff val="7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sp>
        <p:nvSpPr>
          <p:cNvPr id="20" name="Footer Placeholder 19"/>
          <p:cNvSpPr>
            <a:spLocks noGrp="1"/>
          </p:cNvSpPr>
          <p:nvPr>
            <p:ph type="ftr" sz="quarter" idx="13"/>
          </p:nvPr>
        </p:nvSpPr>
        <p:spPr>
          <a:xfrm>
            <a:off x="548640" y="6473952"/>
            <a:ext cx="2413343" cy="153888"/>
          </a:xfrm>
        </p:spPr>
        <p:txBody>
          <a:bodyPr/>
          <a:lstStyle/>
          <a:p>
            <a:endParaRPr lang="en-US" sz="1000" dirty="0">
              <a:solidFill>
                <a:srgbClr val="939598"/>
              </a:solidFill>
              <a:cs typeface="Arial" panose="020B0604020202020204" pitchFamily="34" charset="0"/>
            </a:endParaRPr>
          </a:p>
        </p:txBody>
      </p:sp>
      <p:sp>
        <p:nvSpPr>
          <p:cNvPr id="50" name="Rectangle 49"/>
          <p:cNvSpPr/>
          <p:nvPr userDrawn="1"/>
        </p:nvSpPr>
        <p:spPr bwMode="white">
          <a:xfrm>
            <a:off x="6800850" y="840981"/>
            <a:ext cx="4815286" cy="60170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28"/>
          <p:cNvGrpSpPr>
            <a:grpSpLocks noChangeAspect="1"/>
          </p:cNvGrpSpPr>
          <p:nvPr userDrawn="1"/>
        </p:nvGrpSpPr>
        <p:grpSpPr bwMode="gray">
          <a:xfrm>
            <a:off x="6988336" y="6341251"/>
            <a:ext cx="4416552" cy="289610"/>
            <a:chOff x="-1225" y="1829"/>
            <a:chExt cx="10126" cy="664"/>
          </a:xfrm>
        </p:grpSpPr>
        <p:sp>
          <p:nvSpPr>
            <p:cNvPr id="52" name="Oval 29"/>
            <p:cNvSpPr>
              <a:spLocks noChangeArrowheads="1"/>
            </p:cNvSpPr>
            <p:nvPr userDrawn="1"/>
          </p:nvSpPr>
          <p:spPr bwMode="gray">
            <a:xfrm>
              <a:off x="356" y="2283"/>
              <a:ext cx="87" cy="88"/>
            </a:xfrm>
            <a:prstGeom prst="ellipse">
              <a:avLst/>
            </a:pr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Oval 30"/>
            <p:cNvSpPr>
              <a:spLocks noChangeArrowheads="1"/>
            </p:cNvSpPr>
            <p:nvPr userDrawn="1"/>
          </p:nvSpPr>
          <p:spPr bwMode="gray">
            <a:xfrm>
              <a:off x="500" y="2283"/>
              <a:ext cx="83" cy="88"/>
            </a:xfrm>
            <a:prstGeom prst="ellipse">
              <a:avLst/>
            </a:pr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Oval 31"/>
            <p:cNvSpPr>
              <a:spLocks noChangeArrowheads="1"/>
            </p:cNvSpPr>
            <p:nvPr userDrawn="1"/>
          </p:nvSpPr>
          <p:spPr bwMode="gray">
            <a:xfrm>
              <a:off x="640" y="2283"/>
              <a:ext cx="87" cy="88"/>
            </a:xfrm>
            <a:prstGeom prst="ellipse">
              <a:avLst/>
            </a:pr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32"/>
            <p:cNvSpPr/>
            <p:nvPr userDrawn="1"/>
          </p:nvSpPr>
          <p:spPr bwMode="gray">
            <a:xfrm>
              <a:off x="8520" y="2152"/>
              <a:ext cx="274" cy="315"/>
            </a:xfrm>
            <a:custGeom>
              <a:avLst/>
              <a:gdLst>
                <a:gd name="T0" fmla="*/ 102 w 116"/>
                <a:gd name="T1" fmla="*/ 114 h 132"/>
                <a:gd name="T2" fmla="*/ 93 w 116"/>
                <a:gd name="T3" fmla="*/ 130 h 132"/>
                <a:gd name="T4" fmla="*/ 73 w 116"/>
                <a:gd name="T5" fmla="*/ 131 h 132"/>
                <a:gd name="T6" fmla="*/ 53 w 116"/>
                <a:gd name="T7" fmla="*/ 129 h 132"/>
                <a:gd name="T8" fmla="*/ 43 w 116"/>
                <a:gd name="T9" fmla="*/ 128 h 132"/>
                <a:gd name="T10" fmla="*/ 34 w 116"/>
                <a:gd name="T11" fmla="*/ 125 h 132"/>
                <a:gd name="T12" fmla="*/ 17 w 116"/>
                <a:gd name="T13" fmla="*/ 126 h 132"/>
                <a:gd name="T14" fmla="*/ 0 w 116"/>
                <a:gd name="T15" fmla="*/ 128 h 132"/>
                <a:gd name="T16" fmla="*/ 0 w 116"/>
                <a:gd name="T17" fmla="*/ 70 h 132"/>
                <a:gd name="T18" fmla="*/ 20 w 116"/>
                <a:gd name="T19" fmla="*/ 70 h 132"/>
                <a:gd name="T20" fmla="*/ 29 w 116"/>
                <a:gd name="T21" fmla="*/ 58 h 132"/>
                <a:gd name="T22" fmla="*/ 36 w 116"/>
                <a:gd name="T23" fmla="*/ 45 h 132"/>
                <a:gd name="T24" fmla="*/ 44 w 116"/>
                <a:gd name="T25" fmla="*/ 37 h 132"/>
                <a:gd name="T26" fmla="*/ 51 w 116"/>
                <a:gd name="T27" fmla="*/ 15 h 132"/>
                <a:gd name="T28" fmla="*/ 52 w 116"/>
                <a:gd name="T29" fmla="*/ 0 h 132"/>
                <a:gd name="T30" fmla="*/ 66 w 116"/>
                <a:gd name="T31" fmla="*/ 36 h 132"/>
                <a:gd name="T32" fmla="*/ 67 w 116"/>
                <a:gd name="T33" fmla="*/ 50 h 132"/>
                <a:gd name="T34" fmla="*/ 84 w 116"/>
                <a:gd name="T35" fmla="*/ 50 h 132"/>
                <a:gd name="T36" fmla="*/ 108 w 116"/>
                <a:gd name="T37" fmla="*/ 57 h 132"/>
                <a:gd name="T38" fmla="*/ 114 w 116"/>
                <a:gd name="T39" fmla="*/ 64 h 132"/>
                <a:gd name="T40" fmla="*/ 112 w 116"/>
                <a:gd name="T41" fmla="*/ 73 h 132"/>
                <a:gd name="T42" fmla="*/ 115 w 116"/>
                <a:gd name="T43" fmla="*/ 84 h 132"/>
                <a:gd name="T44" fmla="*/ 111 w 116"/>
                <a:gd name="T45" fmla="*/ 94 h 132"/>
                <a:gd name="T46" fmla="*/ 112 w 116"/>
                <a:gd name="T47" fmla="*/ 102 h 132"/>
                <a:gd name="T48" fmla="*/ 102 w 116"/>
                <a:gd name="T49" fmla="*/ 11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32">
                  <a:moveTo>
                    <a:pt x="102" y="114"/>
                  </a:moveTo>
                  <a:cubicBezTo>
                    <a:pt x="103" y="121"/>
                    <a:pt x="99" y="128"/>
                    <a:pt x="93" y="130"/>
                  </a:cubicBezTo>
                  <a:cubicBezTo>
                    <a:pt x="88" y="132"/>
                    <a:pt x="79" y="131"/>
                    <a:pt x="73" y="131"/>
                  </a:cubicBezTo>
                  <a:cubicBezTo>
                    <a:pt x="66" y="131"/>
                    <a:pt x="60" y="130"/>
                    <a:pt x="53" y="129"/>
                  </a:cubicBezTo>
                  <a:cubicBezTo>
                    <a:pt x="49" y="129"/>
                    <a:pt x="46" y="129"/>
                    <a:pt x="43" y="128"/>
                  </a:cubicBezTo>
                  <a:cubicBezTo>
                    <a:pt x="40" y="127"/>
                    <a:pt x="37" y="126"/>
                    <a:pt x="34" y="125"/>
                  </a:cubicBezTo>
                  <a:cubicBezTo>
                    <a:pt x="28" y="125"/>
                    <a:pt x="22" y="126"/>
                    <a:pt x="17" y="126"/>
                  </a:cubicBezTo>
                  <a:cubicBezTo>
                    <a:pt x="11" y="127"/>
                    <a:pt x="6" y="127"/>
                    <a:pt x="0" y="128"/>
                  </a:cubicBezTo>
                  <a:cubicBezTo>
                    <a:pt x="0" y="108"/>
                    <a:pt x="0" y="89"/>
                    <a:pt x="0" y="70"/>
                  </a:cubicBezTo>
                  <a:cubicBezTo>
                    <a:pt x="6" y="69"/>
                    <a:pt x="14" y="71"/>
                    <a:pt x="20" y="70"/>
                  </a:cubicBezTo>
                  <a:cubicBezTo>
                    <a:pt x="24" y="69"/>
                    <a:pt x="27" y="62"/>
                    <a:pt x="29" y="58"/>
                  </a:cubicBezTo>
                  <a:cubicBezTo>
                    <a:pt x="32" y="54"/>
                    <a:pt x="34" y="49"/>
                    <a:pt x="36" y="45"/>
                  </a:cubicBezTo>
                  <a:cubicBezTo>
                    <a:pt x="38" y="42"/>
                    <a:pt x="42" y="40"/>
                    <a:pt x="44" y="37"/>
                  </a:cubicBezTo>
                  <a:cubicBezTo>
                    <a:pt x="47" y="31"/>
                    <a:pt x="50" y="23"/>
                    <a:pt x="51" y="15"/>
                  </a:cubicBezTo>
                  <a:cubicBezTo>
                    <a:pt x="51" y="10"/>
                    <a:pt x="50" y="5"/>
                    <a:pt x="52" y="0"/>
                  </a:cubicBezTo>
                  <a:cubicBezTo>
                    <a:pt x="68" y="0"/>
                    <a:pt x="68" y="19"/>
                    <a:pt x="66" y="36"/>
                  </a:cubicBezTo>
                  <a:cubicBezTo>
                    <a:pt x="66" y="40"/>
                    <a:pt x="64" y="47"/>
                    <a:pt x="67" y="50"/>
                  </a:cubicBezTo>
                  <a:cubicBezTo>
                    <a:pt x="70" y="51"/>
                    <a:pt x="79" y="50"/>
                    <a:pt x="84" y="50"/>
                  </a:cubicBezTo>
                  <a:cubicBezTo>
                    <a:pt x="96" y="50"/>
                    <a:pt x="102" y="52"/>
                    <a:pt x="108" y="57"/>
                  </a:cubicBezTo>
                  <a:cubicBezTo>
                    <a:pt x="110" y="58"/>
                    <a:pt x="114" y="61"/>
                    <a:pt x="114" y="64"/>
                  </a:cubicBezTo>
                  <a:cubicBezTo>
                    <a:pt x="115" y="67"/>
                    <a:pt x="112" y="70"/>
                    <a:pt x="112" y="73"/>
                  </a:cubicBezTo>
                  <a:cubicBezTo>
                    <a:pt x="112" y="77"/>
                    <a:pt x="116" y="81"/>
                    <a:pt x="115" y="84"/>
                  </a:cubicBezTo>
                  <a:cubicBezTo>
                    <a:pt x="115" y="87"/>
                    <a:pt x="111" y="90"/>
                    <a:pt x="111" y="94"/>
                  </a:cubicBezTo>
                  <a:cubicBezTo>
                    <a:pt x="110" y="96"/>
                    <a:pt x="112" y="99"/>
                    <a:pt x="112" y="102"/>
                  </a:cubicBezTo>
                  <a:cubicBezTo>
                    <a:pt x="111" y="108"/>
                    <a:pt x="104" y="109"/>
                    <a:pt x="102" y="114"/>
                  </a:cubicBezTo>
                </a:path>
              </a:pathLst>
            </a:cu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6" name="Freeform 33"/>
            <p:cNvSpPr/>
            <p:nvPr userDrawn="1"/>
          </p:nvSpPr>
          <p:spPr bwMode="gray">
            <a:xfrm>
              <a:off x="-1136" y="2183"/>
              <a:ext cx="272" cy="286"/>
            </a:xfrm>
            <a:custGeom>
              <a:avLst/>
              <a:gdLst>
                <a:gd name="T0" fmla="*/ 154 w 272"/>
                <a:gd name="T1" fmla="*/ 0 h 286"/>
                <a:gd name="T2" fmla="*/ 154 w 272"/>
                <a:gd name="T3" fmla="*/ 126 h 286"/>
                <a:gd name="T4" fmla="*/ 272 w 272"/>
                <a:gd name="T5" fmla="*/ 126 h 286"/>
                <a:gd name="T6" fmla="*/ 272 w 272"/>
                <a:gd name="T7" fmla="*/ 160 h 286"/>
                <a:gd name="T8" fmla="*/ 154 w 272"/>
                <a:gd name="T9" fmla="*/ 160 h 286"/>
                <a:gd name="T10" fmla="*/ 154 w 272"/>
                <a:gd name="T11" fmla="*/ 286 h 286"/>
                <a:gd name="T12" fmla="*/ 119 w 272"/>
                <a:gd name="T13" fmla="*/ 286 h 286"/>
                <a:gd name="T14" fmla="*/ 119 w 272"/>
                <a:gd name="T15" fmla="*/ 160 h 286"/>
                <a:gd name="T16" fmla="*/ 0 w 272"/>
                <a:gd name="T17" fmla="*/ 160 h 286"/>
                <a:gd name="T18" fmla="*/ 0 w 272"/>
                <a:gd name="T19" fmla="*/ 126 h 286"/>
                <a:gd name="T20" fmla="*/ 119 w 272"/>
                <a:gd name="T21" fmla="*/ 126 h 286"/>
                <a:gd name="T22" fmla="*/ 119 w 272"/>
                <a:gd name="T23" fmla="*/ 0 h 286"/>
                <a:gd name="T24" fmla="*/ 154 w 272"/>
                <a:gd name="T25" fmla="*/ 0 h 286"/>
                <a:gd name="T26" fmla="*/ 154 w 272"/>
                <a:gd name="T27" fmla="*/ 0 h 286"/>
                <a:gd name="T28" fmla="*/ 154 w 272"/>
                <a:gd name="T29"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2" h="286">
                  <a:moveTo>
                    <a:pt x="154" y="0"/>
                  </a:moveTo>
                  <a:lnTo>
                    <a:pt x="154" y="126"/>
                  </a:lnTo>
                  <a:lnTo>
                    <a:pt x="272" y="126"/>
                  </a:lnTo>
                  <a:lnTo>
                    <a:pt x="272" y="160"/>
                  </a:lnTo>
                  <a:lnTo>
                    <a:pt x="154" y="160"/>
                  </a:lnTo>
                  <a:lnTo>
                    <a:pt x="154" y="286"/>
                  </a:lnTo>
                  <a:lnTo>
                    <a:pt x="119" y="286"/>
                  </a:lnTo>
                  <a:lnTo>
                    <a:pt x="119" y="160"/>
                  </a:lnTo>
                  <a:lnTo>
                    <a:pt x="0" y="160"/>
                  </a:lnTo>
                  <a:lnTo>
                    <a:pt x="0" y="126"/>
                  </a:lnTo>
                  <a:lnTo>
                    <a:pt x="119" y="126"/>
                  </a:lnTo>
                  <a:lnTo>
                    <a:pt x="119" y="0"/>
                  </a:lnTo>
                  <a:lnTo>
                    <a:pt x="154" y="0"/>
                  </a:lnTo>
                  <a:lnTo>
                    <a:pt x="154" y="0"/>
                  </a:lnTo>
                  <a:lnTo>
                    <a:pt x="154" y="0"/>
                  </a:lnTo>
                  <a:close/>
                </a:path>
              </a:pathLst>
            </a:cu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34"/>
            <p:cNvSpPr/>
            <p:nvPr userDrawn="1"/>
          </p:nvSpPr>
          <p:spPr bwMode="gray">
            <a:xfrm>
              <a:off x="-1136" y="2183"/>
              <a:ext cx="272" cy="286"/>
            </a:xfrm>
            <a:custGeom>
              <a:avLst/>
              <a:gdLst>
                <a:gd name="T0" fmla="*/ 154 w 272"/>
                <a:gd name="T1" fmla="*/ 0 h 286"/>
                <a:gd name="T2" fmla="*/ 154 w 272"/>
                <a:gd name="T3" fmla="*/ 126 h 286"/>
                <a:gd name="T4" fmla="*/ 272 w 272"/>
                <a:gd name="T5" fmla="*/ 126 h 286"/>
                <a:gd name="T6" fmla="*/ 272 w 272"/>
                <a:gd name="T7" fmla="*/ 160 h 286"/>
                <a:gd name="T8" fmla="*/ 154 w 272"/>
                <a:gd name="T9" fmla="*/ 160 h 286"/>
                <a:gd name="T10" fmla="*/ 154 w 272"/>
                <a:gd name="T11" fmla="*/ 286 h 286"/>
                <a:gd name="T12" fmla="*/ 119 w 272"/>
                <a:gd name="T13" fmla="*/ 286 h 286"/>
                <a:gd name="T14" fmla="*/ 119 w 272"/>
                <a:gd name="T15" fmla="*/ 160 h 286"/>
                <a:gd name="T16" fmla="*/ 0 w 272"/>
                <a:gd name="T17" fmla="*/ 160 h 286"/>
                <a:gd name="T18" fmla="*/ 0 w 272"/>
                <a:gd name="T19" fmla="*/ 126 h 286"/>
                <a:gd name="T20" fmla="*/ 119 w 272"/>
                <a:gd name="T21" fmla="*/ 126 h 286"/>
                <a:gd name="T22" fmla="*/ 119 w 272"/>
                <a:gd name="T23" fmla="*/ 0 h 286"/>
                <a:gd name="T24" fmla="*/ 154 w 272"/>
                <a:gd name="T25" fmla="*/ 0 h 286"/>
                <a:gd name="T26" fmla="*/ 154 w 272"/>
                <a:gd name="T27" fmla="*/ 0 h 286"/>
                <a:gd name="T28" fmla="*/ 154 w 272"/>
                <a:gd name="T29"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2" h="286">
                  <a:moveTo>
                    <a:pt x="154" y="0"/>
                  </a:moveTo>
                  <a:lnTo>
                    <a:pt x="154" y="126"/>
                  </a:lnTo>
                  <a:lnTo>
                    <a:pt x="272" y="126"/>
                  </a:lnTo>
                  <a:lnTo>
                    <a:pt x="272" y="160"/>
                  </a:lnTo>
                  <a:lnTo>
                    <a:pt x="154" y="160"/>
                  </a:lnTo>
                  <a:lnTo>
                    <a:pt x="154" y="286"/>
                  </a:lnTo>
                  <a:lnTo>
                    <a:pt x="119" y="286"/>
                  </a:lnTo>
                  <a:lnTo>
                    <a:pt x="119" y="160"/>
                  </a:lnTo>
                  <a:lnTo>
                    <a:pt x="0" y="160"/>
                  </a:lnTo>
                  <a:lnTo>
                    <a:pt x="0" y="126"/>
                  </a:lnTo>
                  <a:lnTo>
                    <a:pt x="119" y="126"/>
                  </a:lnTo>
                  <a:lnTo>
                    <a:pt x="119" y="0"/>
                  </a:lnTo>
                  <a:lnTo>
                    <a:pt x="154" y="0"/>
                  </a:lnTo>
                  <a:lnTo>
                    <a:pt x="154" y="0"/>
                  </a:lnTo>
                  <a:lnTo>
                    <a:pt x="154" y="0"/>
                  </a:lnTo>
                  <a:close/>
                </a:path>
              </a:pathLst>
            </a:cu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35"/>
            <p:cNvSpPr/>
            <p:nvPr userDrawn="1"/>
          </p:nvSpPr>
          <p:spPr bwMode="gray">
            <a:xfrm>
              <a:off x="-441" y="2159"/>
              <a:ext cx="350" cy="334"/>
            </a:xfrm>
            <a:custGeom>
              <a:avLst/>
              <a:gdLst>
                <a:gd name="T0" fmla="*/ 126 w 148"/>
                <a:gd name="T1" fmla="*/ 97 h 140"/>
                <a:gd name="T2" fmla="*/ 111 w 148"/>
                <a:gd name="T3" fmla="*/ 104 h 140"/>
                <a:gd name="T4" fmla="*/ 43 w 148"/>
                <a:gd name="T5" fmla="*/ 72 h 140"/>
                <a:gd name="T6" fmla="*/ 43 w 148"/>
                <a:gd name="T7" fmla="*/ 71 h 140"/>
                <a:gd name="T8" fmla="*/ 113 w 148"/>
                <a:gd name="T9" fmla="*/ 39 h 140"/>
                <a:gd name="T10" fmla="*/ 126 w 148"/>
                <a:gd name="T11" fmla="*/ 43 h 140"/>
                <a:gd name="T12" fmla="*/ 148 w 148"/>
                <a:gd name="T13" fmla="*/ 21 h 140"/>
                <a:gd name="T14" fmla="*/ 126 w 148"/>
                <a:gd name="T15" fmla="*/ 0 h 140"/>
                <a:gd name="T16" fmla="*/ 105 w 148"/>
                <a:gd name="T17" fmla="*/ 21 h 140"/>
                <a:gd name="T18" fmla="*/ 105 w 148"/>
                <a:gd name="T19" fmla="*/ 26 h 140"/>
                <a:gd name="T20" fmla="*/ 39 w 148"/>
                <a:gd name="T21" fmla="*/ 57 h 140"/>
                <a:gd name="T22" fmla="*/ 22 w 148"/>
                <a:gd name="T23" fmla="*/ 49 h 140"/>
                <a:gd name="T24" fmla="*/ 0 w 148"/>
                <a:gd name="T25" fmla="*/ 70 h 140"/>
                <a:gd name="T26" fmla="*/ 22 w 148"/>
                <a:gd name="T27" fmla="*/ 92 h 140"/>
                <a:gd name="T28" fmla="*/ 37 w 148"/>
                <a:gd name="T29" fmla="*/ 85 h 140"/>
                <a:gd name="T30" fmla="*/ 105 w 148"/>
                <a:gd name="T31" fmla="*/ 117 h 140"/>
                <a:gd name="T32" fmla="*/ 105 w 148"/>
                <a:gd name="T33" fmla="*/ 119 h 140"/>
                <a:gd name="T34" fmla="*/ 126 w 148"/>
                <a:gd name="T35" fmla="*/ 140 h 140"/>
                <a:gd name="T36" fmla="*/ 148 w 148"/>
                <a:gd name="T37" fmla="*/ 119 h 140"/>
                <a:gd name="T38" fmla="*/ 126 w 148"/>
                <a:gd name="T39" fmla="*/ 9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8" h="140">
                  <a:moveTo>
                    <a:pt x="126" y="97"/>
                  </a:moveTo>
                  <a:cubicBezTo>
                    <a:pt x="120" y="97"/>
                    <a:pt x="115" y="100"/>
                    <a:pt x="111" y="104"/>
                  </a:cubicBezTo>
                  <a:cubicBezTo>
                    <a:pt x="43" y="72"/>
                    <a:pt x="43" y="72"/>
                    <a:pt x="43" y="72"/>
                  </a:cubicBezTo>
                  <a:cubicBezTo>
                    <a:pt x="43" y="72"/>
                    <a:pt x="43" y="71"/>
                    <a:pt x="43" y="71"/>
                  </a:cubicBezTo>
                  <a:cubicBezTo>
                    <a:pt x="113" y="39"/>
                    <a:pt x="113" y="39"/>
                    <a:pt x="113" y="39"/>
                  </a:cubicBezTo>
                  <a:cubicBezTo>
                    <a:pt x="117" y="41"/>
                    <a:pt x="121" y="43"/>
                    <a:pt x="126" y="43"/>
                  </a:cubicBezTo>
                  <a:cubicBezTo>
                    <a:pt x="138" y="43"/>
                    <a:pt x="148" y="33"/>
                    <a:pt x="148" y="21"/>
                  </a:cubicBezTo>
                  <a:cubicBezTo>
                    <a:pt x="148" y="9"/>
                    <a:pt x="138" y="0"/>
                    <a:pt x="126" y="0"/>
                  </a:cubicBezTo>
                  <a:cubicBezTo>
                    <a:pt x="114" y="0"/>
                    <a:pt x="105" y="9"/>
                    <a:pt x="105" y="21"/>
                  </a:cubicBezTo>
                  <a:cubicBezTo>
                    <a:pt x="105" y="23"/>
                    <a:pt x="105" y="24"/>
                    <a:pt x="105" y="26"/>
                  </a:cubicBezTo>
                  <a:cubicBezTo>
                    <a:pt x="39" y="57"/>
                    <a:pt x="39" y="57"/>
                    <a:pt x="39" y="57"/>
                  </a:cubicBezTo>
                  <a:cubicBezTo>
                    <a:pt x="35" y="52"/>
                    <a:pt x="29" y="49"/>
                    <a:pt x="22" y="49"/>
                  </a:cubicBezTo>
                  <a:cubicBezTo>
                    <a:pt x="10" y="49"/>
                    <a:pt x="0" y="58"/>
                    <a:pt x="0" y="70"/>
                  </a:cubicBezTo>
                  <a:cubicBezTo>
                    <a:pt x="0" y="82"/>
                    <a:pt x="10" y="92"/>
                    <a:pt x="22" y="92"/>
                  </a:cubicBezTo>
                  <a:cubicBezTo>
                    <a:pt x="28" y="92"/>
                    <a:pt x="33" y="89"/>
                    <a:pt x="37" y="85"/>
                  </a:cubicBezTo>
                  <a:cubicBezTo>
                    <a:pt x="105" y="117"/>
                    <a:pt x="105" y="117"/>
                    <a:pt x="105" y="117"/>
                  </a:cubicBezTo>
                  <a:cubicBezTo>
                    <a:pt x="105" y="118"/>
                    <a:pt x="105" y="118"/>
                    <a:pt x="105" y="119"/>
                  </a:cubicBezTo>
                  <a:cubicBezTo>
                    <a:pt x="105" y="131"/>
                    <a:pt x="114" y="140"/>
                    <a:pt x="126" y="140"/>
                  </a:cubicBezTo>
                  <a:cubicBezTo>
                    <a:pt x="138" y="140"/>
                    <a:pt x="148" y="131"/>
                    <a:pt x="148" y="119"/>
                  </a:cubicBezTo>
                  <a:cubicBezTo>
                    <a:pt x="148" y="107"/>
                    <a:pt x="138" y="97"/>
                    <a:pt x="126" y="97"/>
                  </a:cubicBezTo>
                </a:path>
              </a:pathLst>
            </a:custGeom>
            <a:solidFill>
              <a:srgbClr val="8D8F8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36"/>
            <p:cNvSpPr/>
            <p:nvPr userDrawn="1"/>
          </p:nvSpPr>
          <p:spPr bwMode="gray">
            <a:xfrm>
              <a:off x="-1225" y="1829"/>
              <a:ext cx="1862" cy="132"/>
            </a:xfrm>
            <a:custGeom>
              <a:avLst/>
              <a:gdLst>
                <a:gd name="T0" fmla="*/ 0 w 1862"/>
                <a:gd name="T1" fmla="*/ 0 h 132"/>
                <a:gd name="T2" fmla="*/ 1862 w 1862"/>
                <a:gd name="T3" fmla="*/ 0 h 132"/>
                <a:gd name="T4" fmla="*/ 1862 w 1862"/>
                <a:gd name="T5" fmla="*/ 132 h 132"/>
                <a:gd name="T6" fmla="*/ 0 w 1862"/>
                <a:gd name="T7" fmla="*/ 132 h 132"/>
                <a:gd name="T8" fmla="*/ 0 w 1862"/>
                <a:gd name="T9" fmla="*/ 0 h 132"/>
                <a:gd name="T10" fmla="*/ 0 w 1862"/>
                <a:gd name="T11" fmla="*/ 0 h 132"/>
              </a:gdLst>
              <a:ahLst/>
              <a:cxnLst>
                <a:cxn ang="0">
                  <a:pos x="T0" y="T1"/>
                </a:cxn>
                <a:cxn ang="0">
                  <a:pos x="T2" y="T3"/>
                </a:cxn>
                <a:cxn ang="0">
                  <a:pos x="T4" y="T5"/>
                </a:cxn>
                <a:cxn ang="0">
                  <a:pos x="T6" y="T7"/>
                </a:cxn>
                <a:cxn ang="0">
                  <a:pos x="T8" y="T9"/>
                </a:cxn>
                <a:cxn ang="0">
                  <a:pos x="T10" y="T11"/>
                </a:cxn>
              </a:cxnLst>
              <a:rect l="0" t="0" r="r" b="b"/>
              <a:pathLst>
                <a:path w="1862" h="132">
                  <a:moveTo>
                    <a:pt x="0" y="0"/>
                  </a:moveTo>
                  <a:lnTo>
                    <a:pt x="1862" y="0"/>
                  </a:lnTo>
                  <a:lnTo>
                    <a:pt x="1862" y="132"/>
                  </a:lnTo>
                  <a:lnTo>
                    <a:pt x="0" y="132"/>
                  </a:lnTo>
                  <a:lnTo>
                    <a:pt x="0" y="0"/>
                  </a:lnTo>
                  <a:lnTo>
                    <a:pt x="0" y="0"/>
                  </a:lnTo>
                  <a:close/>
                </a:path>
              </a:pathLst>
            </a:custGeom>
            <a:solidFill>
              <a:srgbClr val="EE31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Rectangle 37"/>
            <p:cNvSpPr>
              <a:spLocks noChangeArrowheads="1"/>
            </p:cNvSpPr>
            <p:nvPr userDrawn="1"/>
          </p:nvSpPr>
          <p:spPr bwMode="gray">
            <a:xfrm>
              <a:off x="-1225" y="1958"/>
              <a:ext cx="10126" cy="21"/>
            </a:xfrm>
            <a:prstGeom prst="rect">
              <a:avLst/>
            </a:prstGeom>
            <a:solidFill>
              <a:srgbClr val="8D8F8E"/>
            </a:solidFill>
            <a:ln w="9525">
              <a:noFill/>
              <a:miter lim="800000"/>
            </a:ln>
          </p:spPr>
          <p:txBody>
            <a:bodyPr vert="horz" wrap="square" lIns="91440" tIns="45720" rIns="91440" bIns="45720" numCol="1" anchor="t" anchorCtr="0" compatLnSpc="1"/>
            <a:lstStyle/>
            <a:p>
              <a:endParaRPr lang="en-US"/>
            </a:p>
          </p:txBody>
        </p:sp>
      </p:grpSp>
      <p:sp>
        <p:nvSpPr>
          <p:cNvPr id="61" name="Title 1"/>
          <p:cNvSpPr>
            <a:spLocks noGrp="1"/>
          </p:cNvSpPr>
          <p:nvPr>
            <p:ph type="title" hasCustomPrompt="1"/>
          </p:nvPr>
        </p:nvSpPr>
        <p:spPr>
          <a:xfrm>
            <a:off x="6921407" y="961121"/>
            <a:ext cx="4556458" cy="808956"/>
          </a:xfrm>
          <a:prstGeom prst="rect">
            <a:avLst/>
          </a:prstGeom>
        </p:spPr>
        <p:txBody>
          <a:bodyPr lIns="0" tIns="0" rIns="0" bIns="0">
            <a:noAutofit/>
          </a:bodyPr>
          <a:lstStyle>
            <a:lvl1pPr algn="l">
              <a:defRPr sz="2800" cap="none"/>
            </a:lvl1pPr>
          </a:lstStyle>
          <a:p>
            <a:r>
              <a:rPr lang="en-US" dirty="0"/>
              <a:t>Click To Edit Product Text</a:t>
            </a:r>
            <a:endParaRPr lang="en-US" dirty="0"/>
          </a:p>
        </p:txBody>
      </p:sp>
      <p:cxnSp>
        <p:nvCxnSpPr>
          <p:cNvPr id="63" name="Straight Connector 62"/>
          <p:cNvCxnSpPr/>
          <p:nvPr userDrawn="1"/>
        </p:nvCxnSpPr>
        <p:spPr>
          <a:xfrm>
            <a:off x="6922008" y="1908190"/>
            <a:ext cx="4553712"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
        <p:nvSpPr>
          <p:cNvPr id="64" name="Picture Placeholder 186"/>
          <p:cNvSpPr>
            <a:spLocks noGrp="1"/>
          </p:cNvSpPr>
          <p:nvPr>
            <p:ph type="pic" sz="quarter" idx="15"/>
          </p:nvPr>
        </p:nvSpPr>
        <p:spPr>
          <a:xfrm>
            <a:off x="548640" y="556260"/>
            <a:ext cx="6048375" cy="5579363"/>
          </a:xfrm>
          <a:prstGeom prst="rect">
            <a:avLst/>
          </a:prstGeom>
        </p:spPr>
        <p:txBody>
          <a:bodyPr anchor="ctr"/>
          <a:lstStyle>
            <a:lvl1pPr marL="0" indent="0" algn="ctr">
              <a:buNone/>
              <a:defRPr sz="2400">
                <a:solidFill>
                  <a:schemeClr val="accent1"/>
                </a:solidFill>
              </a:defRPr>
            </a:lvl1pPr>
          </a:lstStyle>
          <a:p>
            <a:r>
              <a:rPr lang="zh-CN" altLang="en-US"/>
              <a:t>单击图标添加图片</a:t>
            </a:r>
            <a:endParaRPr lang="en-US" dirty="0"/>
          </a:p>
        </p:txBody>
      </p:sp>
      <p:sp>
        <p:nvSpPr>
          <p:cNvPr id="66" name="Content Placeholder 2"/>
          <p:cNvSpPr>
            <a:spLocks noGrp="1"/>
          </p:cNvSpPr>
          <p:nvPr>
            <p:ph sz="half" idx="1"/>
          </p:nvPr>
        </p:nvSpPr>
        <p:spPr bwMode="gray">
          <a:xfrm>
            <a:off x="6922008" y="2020824"/>
            <a:ext cx="4553712" cy="4114800"/>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rt Slide - No Background">
    <p:spTree>
      <p:nvGrpSpPr>
        <p:cNvPr id="1" name=""/>
        <p:cNvGrpSpPr/>
        <p:nvPr/>
      </p:nvGrpSpPr>
      <p:grpSpPr>
        <a:xfrm>
          <a:off x="0" y="0"/>
          <a:ext cx="0" cy="0"/>
          <a:chOff x="0" y="0"/>
          <a:chExt cx="0" cy="0"/>
        </a:xfrm>
      </p:grpSpPr>
      <p:sp>
        <p:nvSpPr>
          <p:cNvPr id="14" name="Footer Placeholder 13"/>
          <p:cNvSpPr>
            <a:spLocks noGrp="1"/>
          </p:cNvSpPr>
          <p:nvPr>
            <p:ph type="ftr" sz="quarter" idx="11"/>
          </p:nvPr>
        </p:nvSpPr>
        <p:spPr/>
        <p:txBody>
          <a:bodyPr/>
          <a:lstStyle/>
          <a:p>
            <a:endParaRPr lang="en-US" sz="1000" dirty="0">
              <a:solidFill>
                <a:srgbClr val="939598"/>
              </a:solidFill>
              <a:cs typeface="Arial" panose="020B0604020202020204" pitchFamily="34" charset="0"/>
            </a:endParaRPr>
          </a:p>
        </p:txBody>
      </p:sp>
      <p:sp>
        <p:nvSpPr>
          <p:cNvPr id="10"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11"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9" name="Chart Placeholder 2"/>
          <p:cNvSpPr>
            <a:spLocks noGrp="1"/>
          </p:cNvSpPr>
          <p:nvPr>
            <p:ph type="chart" sz="quarter" idx="10" hasCustomPrompt="1"/>
          </p:nvPr>
        </p:nvSpPr>
        <p:spPr bwMode="gray">
          <a:xfrm>
            <a:off x="548639" y="1179575"/>
            <a:ext cx="11073385" cy="5212835"/>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dirty="0"/>
              <a:t>Click icon to create chart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rt Slide - With Background">
    <p:spTree>
      <p:nvGrpSpPr>
        <p:cNvPr id="1" name=""/>
        <p:cNvGrpSpPr/>
        <p:nvPr/>
      </p:nvGrpSpPr>
      <p:grpSpPr>
        <a:xfrm>
          <a:off x="0" y="0"/>
          <a:ext cx="0" cy="0"/>
          <a:chOff x="0" y="0"/>
          <a:chExt cx="0" cy="0"/>
        </a:xfrm>
      </p:grpSpPr>
      <p:sp>
        <p:nvSpPr>
          <p:cNvPr id="3" name="Chart Placeholder 2"/>
          <p:cNvSpPr>
            <a:spLocks noGrp="1"/>
          </p:cNvSpPr>
          <p:nvPr>
            <p:ph type="chart" sz="quarter" idx="10" hasCustomPrompt="1"/>
          </p:nvPr>
        </p:nvSpPr>
        <p:spPr bwMode="gray">
          <a:xfrm>
            <a:off x="548639" y="1179575"/>
            <a:ext cx="11073385" cy="5212835"/>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dirty="0"/>
              <a:t>Click icon to create chart</a:t>
            </a:r>
            <a:endParaRPr lang="en-US" dirty="0"/>
          </a:p>
        </p:txBody>
      </p:sp>
      <p:sp>
        <p:nvSpPr>
          <p:cNvPr id="15" name="Footer Placeholder 14"/>
          <p:cNvSpPr>
            <a:spLocks noGrp="1"/>
          </p:cNvSpPr>
          <p:nvPr>
            <p:ph type="ftr" sz="quarter" idx="11"/>
          </p:nvPr>
        </p:nvSpPr>
        <p:spPr/>
        <p:txBody>
          <a:bodyPr/>
          <a:lstStyle/>
          <a:p>
            <a:endParaRPr lang="en-US" sz="1000" dirty="0">
              <a:solidFill>
                <a:srgbClr val="939598"/>
              </a:solidFill>
              <a:cs typeface="Arial" panose="020B0604020202020204" pitchFamily="34" charset="0"/>
            </a:endParaRPr>
          </a:p>
        </p:txBody>
      </p:sp>
      <p:sp>
        <p:nvSpPr>
          <p:cNvPr id="10"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11"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_Pictur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893"/>
            <a:ext cx="12190415" cy="6857107"/>
          </a:xfrm>
          <a:prstGeom prst="rect">
            <a:avLst/>
          </a:prstGeom>
        </p:spPr>
      </p:pic>
      <p:sp>
        <p:nvSpPr>
          <p:cNvPr id="56" name="Title 16"/>
          <p:cNvSpPr>
            <a:spLocks noGrp="1"/>
          </p:cNvSpPr>
          <p:nvPr>
            <p:ph type="title" hasCustomPrompt="1"/>
          </p:nvPr>
        </p:nvSpPr>
        <p:spPr bwMode="gray">
          <a:xfrm>
            <a:off x="548640" y="2048256"/>
            <a:ext cx="8723376" cy="1581912"/>
          </a:xfrm>
          <a:prstGeom prst="rect">
            <a:avLst/>
          </a:prstGeom>
        </p:spPr>
        <p:txBody>
          <a:bodyPr lIns="0" tIns="60949" rIns="121899" bIns="60949" anchor="b" anchorCtr="0"/>
          <a:lstStyle>
            <a:lvl1pPr marL="0" algn="l" defTabSz="1219200" rtl="0" eaLnBrk="1" latinLnBrk="0" hangingPunct="1">
              <a:lnSpc>
                <a:spcPts val="5800"/>
              </a:lnSpc>
              <a:spcBef>
                <a:spcPct val="0"/>
              </a:spcBef>
              <a:buNone/>
              <a:defRPr lang="en-US" sz="6000" b="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text, two lines maximum</a:t>
            </a:r>
            <a:endParaRPr lang="en-US" dirty="0"/>
          </a:p>
        </p:txBody>
      </p:sp>
      <p:sp>
        <p:nvSpPr>
          <p:cNvPr id="62" name="Footer Placeholder 61"/>
          <p:cNvSpPr>
            <a:spLocks noGrp="1"/>
          </p:cNvSpPr>
          <p:nvPr>
            <p:ph type="ftr" sz="quarter" idx="10"/>
          </p:nvPr>
        </p:nvSpPr>
        <p:spPr>
          <a:xfrm>
            <a:off x="548640" y="6473952"/>
            <a:ext cx="3860800" cy="153888"/>
          </a:xfrm>
        </p:spPr>
        <p:txBody>
          <a:bodyPr lIns="0"/>
          <a:lstStyle>
            <a:lvl1pPr>
              <a:defRPr cap="none"/>
            </a:lvl1pPr>
          </a:lstStyle>
          <a:p>
            <a:endParaRPr lang="en-US" sz="1000" dirty="0">
              <a:solidFill>
                <a:srgbClr val="939598"/>
              </a:solidFill>
              <a:cs typeface="Arial" panose="020B0604020202020204" pitchFamily="34" charset="0"/>
            </a:endParaRPr>
          </a:p>
        </p:txBody>
      </p:sp>
      <p:sp>
        <p:nvSpPr>
          <p:cNvPr id="55" name="Subtitle 2"/>
          <p:cNvSpPr>
            <a:spLocks noGrp="1"/>
          </p:cNvSpPr>
          <p:nvPr>
            <p:ph type="subTitle" idx="1" hasCustomPrompt="1"/>
          </p:nvPr>
        </p:nvSpPr>
        <p:spPr bwMode="gray">
          <a:xfrm>
            <a:off x="548640" y="4059936"/>
            <a:ext cx="8714232" cy="457200"/>
          </a:xfrm>
          <a:prstGeom prst="rect">
            <a:avLst/>
          </a:prstGeom>
        </p:spPr>
        <p:txBody>
          <a:bodyPr lIns="0" tIns="0" rIns="0" bIns="0" anchor="b" anchorCtr="0"/>
          <a:lstStyle>
            <a:lvl1pPr marL="0" indent="0" algn="l" defTabSz="1219200" rtl="0" eaLnBrk="1" latinLnBrk="0" hangingPunct="1">
              <a:lnSpc>
                <a:spcPct val="90000"/>
              </a:lnSpc>
              <a:spcBef>
                <a:spcPct val="0"/>
              </a:spcBef>
              <a:buNone/>
              <a:defRPr lang="en-US" sz="2400" b="0" kern="1200" cap="none" spc="0" baseline="0" dirty="0">
                <a:solidFill>
                  <a:schemeClr val="tx1"/>
                </a:solidFill>
                <a:latin typeface="Arial" panose="020B0604020202020204" pitchFamily="34" charset="0"/>
                <a:ea typeface="+mn-ea"/>
                <a:cs typeface="Arial" panose="020B0604020202020204" pitchFamily="34" charset="0"/>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165" indent="0" algn="ctr">
              <a:buNone/>
              <a:defRPr>
                <a:solidFill>
                  <a:schemeClr val="tx1">
                    <a:tint val="75000"/>
                  </a:schemeClr>
                </a:solidFill>
              </a:defRPr>
            </a:lvl4pPr>
            <a:lvl5pPr marL="2437765" indent="0" algn="ctr">
              <a:buNone/>
              <a:defRPr>
                <a:solidFill>
                  <a:schemeClr val="tx1">
                    <a:tint val="75000"/>
                  </a:schemeClr>
                </a:solidFill>
              </a:defRPr>
            </a:lvl5pPr>
            <a:lvl6pPr marL="3047365" indent="0" algn="ctr">
              <a:buNone/>
              <a:defRPr>
                <a:solidFill>
                  <a:schemeClr val="tx1">
                    <a:tint val="75000"/>
                  </a:schemeClr>
                </a:solidFill>
              </a:defRPr>
            </a:lvl6pPr>
            <a:lvl7pPr marL="3656965" indent="0" algn="ctr">
              <a:buNone/>
              <a:defRPr>
                <a:solidFill>
                  <a:schemeClr val="tx1">
                    <a:tint val="75000"/>
                  </a:schemeClr>
                </a:solidFill>
              </a:defRPr>
            </a:lvl7pPr>
            <a:lvl8pPr marL="4266565" indent="0" algn="ctr">
              <a:buNone/>
              <a:defRPr>
                <a:solidFill>
                  <a:schemeClr val="tx1">
                    <a:tint val="75000"/>
                  </a:schemeClr>
                </a:solidFill>
              </a:defRPr>
            </a:lvl8pPr>
            <a:lvl9pPr marL="4876165" indent="0" algn="ctr">
              <a:buNone/>
              <a:defRPr>
                <a:solidFill>
                  <a:schemeClr val="tx1">
                    <a:tint val="75000"/>
                  </a:schemeClr>
                </a:solidFill>
              </a:defRPr>
            </a:lvl9pPr>
          </a:lstStyle>
          <a:p>
            <a:r>
              <a:rPr lang="en-US" dirty="0"/>
              <a:t>Click to edit subtitle placeholder</a:t>
            </a:r>
            <a:endParaRPr lang="en-US" dirty="0"/>
          </a:p>
        </p:txBody>
      </p:sp>
      <p:sp>
        <p:nvSpPr>
          <p:cNvPr id="5" name="Text Placeholder 4"/>
          <p:cNvSpPr>
            <a:spLocks noGrp="1"/>
          </p:cNvSpPr>
          <p:nvPr>
            <p:ph type="body" sz="quarter" idx="11"/>
          </p:nvPr>
        </p:nvSpPr>
        <p:spPr>
          <a:xfrm>
            <a:off x="548640" y="4800600"/>
            <a:ext cx="6409944" cy="512064"/>
          </a:xfrm>
          <a:prstGeom prst="rect">
            <a:avLst/>
          </a:prstGeom>
        </p:spPr>
        <p:txBody>
          <a:bodyPr lIns="0" tIns="0" rIns="0" bIns="0"/>
          <a:lstStyle>
            <a:lvl1pPr marL="0" indent="0">
              <a:buFontTx/>
              <a:buNone/>
              <a:defRPr sz="1600"/>
            </a:lvl1pPr>
          </a:lstStyle>
          <a:p>
            <a:pPr lvl="0"/>
            <a:r>
              <a:rPr lang="zh-CN" altLang="en-US"/>
              <a:t>单击此处编辑母版文本样式</a:t>
            </a:r>
            <a:endParaRPr lang="zh-CN" altLang="en-US"/>
          </a:p>
          <a:p>
            <a:pPr lvl="1"/>
            <a:r>
              <a:rPr lang="zh-CN" altLang="en-US"/>
              <a:t>第二级</a:t>
            </a:r>
            <a:endParaRPr lang="zh-CN" altLang="en-US"/>
          </a:p>
        </p:txBody>
      </p:sp>
      <p:pic>
        <p:nvPicPr>
          <p:cNvPr id="23" name="Picture 2" descr="C:\Users\kathyp\Documents\00_Brand-Resources\Multimode Elements\Multimode Icons\PNG\Multimode-Icon_HANG.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96040"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kathyp\Documents\00_Brand-Resources\Multimode Elements\Multimode Icons\PNG\Multimode-Icon_HOLD.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309824"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C:\Users\kathyp\Documents\00_Brand-Resources\Multimode Elements\Multimode Icons\PNG\Multimode-Icon_LAPTOP.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667211"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C:\Users\kathyp\Documents\00_Brand-Resources\Multimode Elements\Multimode Icons\PNG\Multimode-Icon_STAND.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737392"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C:\Users\kathyp\Documents\00_Brand-Resources\Multimode Elements\Multimode Icons\PNG\Multimode-Icon_STAND-Tablet.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451176"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7" descr="C:\Users\kathyp\Documents\00_Brand-Resources\Multimode Elements\Multimode Icons\PNG\Multimode-Icon_TABLE.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3808563"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C:\Users\kathyp\Documents\00_Brand-Resources\Multimode Elements\Multimode Icons\PNG\Multimode-Icon_TABLE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4165950"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9" descr="C:\Users\kathyp\Documents\00_Brand-Resources\Multimode Elements\Multimode Icons\PNG\Multimode-Icon_TENT.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5592528"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C:\Users\kathyp\Documents\00_Brand-Resources\Multimode Elements\Multimode Icons\PNG\Multimode-Icon_TILT.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6306312"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1" descr="C:\Users\kathyp\Documents\00_Brand-Resources\Multimode Elements\Multimode Icons\PNG\Multimode-Icon_TV.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6663707" y="5468108"/>
            <a:ext cx="311886" cy="311886"/>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Group 32"/>
          <p:cNvGrpSpPr/>
          <p:nvPr userDrawn="1"/>
        </p:nvGrpSpPr>
        <p:grpSpPr>
          <a:xfrm>
            <a:off x="2024598" y="5468108"/>
            <a:ext cx="310896" cy="310896"/>
            <a:chOff x="2024598" y="5468108"/>
            <a:chExt cx="310896" cy="310896"/>
          </a:xfrm>
        </p:grpSpPr>
        <p:sp>
          <p:nvSpPr>
            <p:cNvPr id="34" name="Oval 33"/>
            <p:cNvSpPr/>
            <p:nvPr userDrawn="1"/>
          </p:nvSpPr>
          <p:spPr>
            <a:xfrm>
              <a:off x="2024598"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5" name="Picture 3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118814" y="5509256"/>
              <a:ext cx="122464" cy="228600"/>
            </a:xfrm>
            <a:prstGeom prst="rect">
              <a:avLst/>
            </a:prstGeom>
          </p:spPr>
        </p:pic>
      </p:grpSp>
      <p:grpSp>
        <p:nvGrpSpPr>
          <p:cNvPr id="36" name="Group 35"/>
          <p:cNvGrpSpPr/>
          <p:nvPr userDrawn="1"/>
        </p:nvGrpSpPr>
        <p:grpSpPr>
          <a:xfrm>
            <a:off x="3094779" y="5468108"/>
            <a:ext cx="310896" cy="310896"/>
            <a:chOff x="3094779" y="5468108"/>
            <a:chExt cx="310896" cy="310896"/>
          </a:xfrm>
        </p:grpSpPr>
        <p:sp>
          <p:nvSpPr>
            <p:cNvPr id="37" name="Oval 36"/>
            <p:cNvSpPr/>
            <p:nvPr userDrawn="1"/>
          </p:nvSpPr>
          <p:spPr>
            <a:xfrm>
              <a:off x="3094779" y="5468108"/>
              <a:ext cx="310896" cy="3108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8" name="Picture 9" descr="C:\Users\yhwang\Desktop\WW Design\Multimode Icons\twitter-01.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3094779" y="5468108"/>
              <a:ext cx="310896" cy="310896"/>
            </a:xfrm>
            <a:prstGeom prst="rect">
              <a:avLst/>
            </a:prstGeom>
            <a:noFill/>
          </p:spPr>
        </p:pic>
      </p:grpSp>
      <p:grpSp>
        <p:nvGrpSpPr>
          <p:cNvPr id="39" name="Group 38"/>
          <p:cNvGrpSpPr/>
          <p:nvPr userDrawn="1"/>
        </p:nvGrpSpPr>
        <p:grpSpPr>
          <a:xfrm>
            <a:off x="953427" y="5468108"/>
            <a:ext cx="310896" cy="310896"/>
            <a:chOff x="953427" y="5468108"/>
            <a:chExt cx="310896" cy="310896"/>
          </a:xfrm>
        </p:grpSpPr>
        <p:sp>
          <p:nvSpPr>
            <p:cNvPr id="40" name="Oval 39"/>
            <p:cNvSpPr/>
            <p:nvPr userDrawn="1"/>
          </p:nvSpPr>
          <p:spPr>
            <a:xfrm>
              <a:off x="953427"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1" name="Picture 5" descr="C:\Users\yhwang\Desktop\WW Design\Multimode Icons\globe-01.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980859" y="5495540"/>
              <a:ext cx="256032" cy="256032"/>
            </a:xfrm>
            <a:prstGeom prst="rect">
              <a:avLst/>
            </a:prstGeom>
            <a:noFill/>
          </p:spPr>
        </p:pic>
      </p:grpSp>
      <p:grpSp>
        <p:nvGrpSpPr>
          <p:cNvPr id="42" name="Group 41"/>
          <p:cNvGrpSpPr/>
          <p:nvPr userDrawn="1"/>
        </p:nvGrpSpPr>
        <p:grpSpPr>
          <a:xfrm>
            <a:off x="2355828" y="5442941"/>
            <a:ext cx="365760" cy="365760"/>
            <a:chOff x="2355828" y="5442941"/>
            <a:chExt cx="365760" cy="365760"/>
          </a:xfrm>
        </p:grpSpPr>
        <p:sp>
          <p:nvSpPr>
            <p:cNvPr id="43" name="Oval 42"/>
            <p:cNvSpPr/>
            <p:nvPr userDrawn="1"/>
          </p:nvSpPr>
          <p:spPr>
            <a:xfrm>
              <a:off x="2380995"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4" name="Picture 2" descr="C:\Users\yhwang\Desktop\WW Design\Multimode Icons\chain-01.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2355828" y="5442941"/>
              <a:ext cx="365760" cy="365760"/>
            </a:xfrm>
            <a:prstGeom prst="rect">
              <a:avLst/>
            </a:prstGeom>
            <a:noFill/>
          </p:spPr>
        </p:pic>
      </p:grpSp>
      <p:grpSp>
        <p:nvGrpSpPr>
          <p:cNvPr id="45" name="Group 44"/>
          <p:cNvGrpSpPr/>
          <p:nvPr userDrawn="1"/>
        </p:nvGrpSpPr>
        <p:grpSpPr>
          <a:xfrm>
            <a:off x="5236131" y="5468108"/>
            <a:ext cx="310896" cy="310896"/>
            <a:chOff x="5236131" y="5468108"/>
            <a:chExt cx="310896" cy="310896"/>
          </a:xfrm>
        </p:grpSpPr>
        <p:sp>
          <p:nvSpPr>
            <p:cNvPr id="46" name="Oval 45"/>
            <p:cNvSpPr/>
            <p:nvPr userDrawn="1"/>
          </p:nvSpPr>
          <p:spPr>
            <a:xfrm>
              <a:off x="5236131"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7" name="Picture 46" descr="C:\Users\yhwang\Desktop\WW Design\Multimode Icons\facebook-01.pn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5236131" y="5468108"/>
              <a:ext cx="310896" cy="310896"/>
            </a:xfrm>
            <a:prstGeom prst="rect">
              <a:avLst/>
            </a:prstGeom>
            <a:noFill/>
          </p:spPr>
        </p:pic>
      </p:grpSp>
      <p:grpSp>
        <p:nvGrpSpPr>
          <p:cNvPr id="48" name="Group 47"/>
          <p:cNvGrpSpPr/>
          <p:nvPr userDrawn="1"/>
        </p:nvGrpSpPr>
        <p:grpSpPr>
          <a:xfrm>
            <a:off x="4523337" y="5468108"/>
            <a:ext cx="310896" cy="310896"/>
            <a:chOff x="4523337" y="5468108"/>
            <a:chExt cx="310896" cy="310896"/>
          </a:xfrm>
        </p:grpSpPr>
        <p:sp>
          <p:nvSpPr>
            <p:cNvPr id="49" name="Oval 48"/>
            <p:cNvSpPr/>
            <p:nvPr userDrawn="1"/>
          </p:nvSpPr>
          <p:spPr>
            <a:xfrm>
              <a:off x="4523337" y="5468108"/>
              <a:ext cx="310896" cy="3108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50" name="Picture 7" descr="C:\Users\yhwang\Desktop\WW Design\Multimode Icons\server-01.png"/>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4523337" y="5468108"/>
              <a:ext cx="310896" cy="310896"/>
            </a:xfrm>
            <a:prstGeom prst="rect">
              <a:avLst/>
            </a:prstGeom>
            <a:noFill/>
          </p:spPr>
        </p:pic>
      </p:grpSp>
      <p:grpSp>
        <p:nvGrpSpPr>
          <p:cNvPr id="52" name="Group 51"/>
          <p:cNvGrpSpPr/>
          <p:nvPr userDrawn="1"/>
        </p:nvGrpSpPr>
        <p:grpSpPr>
          <a:xfrm>
            <a:off x="4879734" y="5468108"/>
            <a:ext cx="310896" cy="310896"/>
            <a:chOff x="4879734" y="5468108"/>
            <a:chExt cx="310896" cy="310896"/>
          </a:xfrm>
        </p:grpSpPr>
        <p:sp>
          <p:nvSpPr>
            <p:cNvPr id="53" name="Oval 52"/>
            <p:cNvSpPr/>
            <p:nvPr userDrawn="1"/>
          </p:nvSpPr>
          <p:spPr>
            <a:xfrm>
              <a:off x="4879734"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57" name="Picture 6" descr="C:\Users\yhwang\Desktop\WW Design\Multimode Icons\network-01.png"/>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4879734" y="5468108"/>
              <a:ext cx="310896" cy="310896"/>
            </a:xfrm>
            <a:prstGeom prst="rect">
              <a:avLst/>
            </a:prstGeom>
            <a:noFill/>
          </p:spPr>
        </p:pic>
      </p:grpSp>
      <p:grpSp>
        <p:nvGrpSpPr>
          <p:cNvPr id="58" name="Group 57"/>
          <p:cNvGrpSpPr/>
          <p:nvPr userDrawn="1"/>
        </p:nvGrpSpPr>
        <p:grpSpPr>
          <a:xfrm>
            <a:off x="5949915" y="5468108"/>
            <a:ext cx="310896" cy="310896"/>
            <a:chOff x="5949915" y="5468108"/>
            <a:chExt cx="310896" cy="310896"/>
          </a:xfrm>
        </p:grpSpPr>
        <p:sp>
          <p:nvSpPr>
            <p:cNvPr id="59" name="Oval 58"/>
            <p:cNvSpPr/>
            <p:nvPr userDrawn="1"/>
          </p:nvSpPr>
          <p:spPr>
            <a:xfrm>
              <a:off x="5949915"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60" name="Picture 8" descr="C:\Users\yhwang\Desktop\WW Design\Multimode Icons\think_light-01.png"/>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a:stretch>
              <a:fillRect/>
            </a:stretch>
          </p:blipFill>
          <p:spPr bwMode="auto">
            <a:xfrm>
              <a:off x="5949915" y="5468108"/>
              <a:ext cx="310896" cy="310896"/>
            </a:xfrm>
            <a:prstGeom prst="rect">
              <a:avLst/>
            </a:prstGeom>
            <a:noFill/>
          </p:spPr>
        </p:pic>
      </p:grpSp>
      <p:sp>
        <p:nvSpPr>
          <p:cNvPr id="66" name="Picture Placeholder 4"/>
          <p:cNvSpPr>
            <a:spLocks noGrp="1"/>
          </p:cNvSpPr>
          <p:nvPr>
            <p:ph type="pic" sz="quarter" idx="12"/>
          </p:nvPr>
        </p:nvSpPr>
        <p:spPr>
          <a:xfrm>
            <a:off x="9815120" y="3464892"/>
            <a:ext cx="1200544" cy="1199183"/>
          </a:xfrm>
          <a:prstGeom prst="rect">
            <a:avLst/>
          </a:prstGeom>
          <a:ln w="38100">
            <a:noFill/>
          </a:ln>
          <a:effectLst/>
        </p:spPr>
        <p:txBody>
          <a:bodyPr/>
          <a:lstStyle>
            <a:lvl1pPr>
              <a:defRPr sz="1000"/>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a:ln>
                  <a:noFill/>
                </a:ln>
                <a:solidFill>
                  <a:sysClr val="windowText" lastClr="000000"/>
                </a:solidFill>
                <a:effectLst/>
                <a:uLnTx/>
                <a:uFillTx/>
              </a:rPr>
              <a:t>单击图标添加图片</a:t>
            </a:r>
            <a:endParaRPr kumimoji="0" lang="en-US" sz="1800" b="0" i="0" u="none" strike="noStrike" kern="0" cap="none" spc="0" normalizeH="0" baseline="0" noProof="0" dirty="0">
              <a:ln>
                <a:noFill/>
              </a:ln>
              <a:solidFill>
                <a:sysClr val="windowText" lastClr="000000"/>
              </a:solidFill>
              <a:effectLst/>
              <a:uLnTx/>
              <a:uFillTx/>
            </a:endParaRPr>
          </a:p>
        </p:txBody>
      </p:sp>
      <p:sp>
        <p:nvSpPr>
          <p:cNvPr id="67" name="Text Placeholder 17"/>
          <p:cNvSpPr>
            <a:spLocks noGrp="1"/>
          </p:cNvSpPr>
          <p:nvPr>
            <p:ph type="body" sz="quarter" idx="13" hasCustomPrompt="1"/>
          </p:nvPr>
        </p:nvSpPr>
        <p:spPr>
          <a:xfrm>
            <a:off x="9158288" y="4770438"/>
            <a:ext cx="1689100" cy="198437"/>
          </a:xfrm>
          <a:prstGeom prst="rect">
            <a:avLst/>
          </a:prstGeom>
        </p:spPr>
        <p:txBody>
          <a:bodyPr lIns="0" tIns="45720" rIns="45720"/>
          <a:lstStyle>
            <a:lvl1pPr marL="0" indent="0" algn="r">
              <a:buFontTx/>
              <a:buNone/>
              <a:defRPr sz="1100"/>
            </a:lvl1pPr>
            <a:lvl2pPr marL="341630" indent="0" algn="r">
              <a:buFontTx/>
              <a:buNone/>
              <a:defRPr sz="1100"/>
            </a:lvl2pPr>
            <a:lvl3pPr marL="679450" indent="0" algn="r">
              <a:buFontTx/>
              <a:buNone/>
              <a:defRPr sz="1100"/>
            </a:lvl3pPr>
            <a:lvl4pPr marL="966470" indent="0" algn="r">
              <a:buFontTx/>
              <a:buNone/>
              <a:defRPr sz="1100"/>
            </a:lvl4pPr>
            <a:lvl5pPr marL="1146175" indent="0" algn="r">
              <a:buFontTx/>
              <a:buNone/>
              <a:defRPr sz="1100"/>
            </a:lvl5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sz="1100" b="0" i="0" u="none" strike="noStrike" kern="0" cap="none" spc="0" normalizeH="0" baseline="0" noProof="0" dirty="0">
                <a:ln>
                  <a:noFill/>
                </a:ln>
                <a:solidFill>
                  <a:sysClr val="windowText" lastClr="000000"/>
                </a:solidFill>
                <a:effectLst/>
                <a:uLnTx/>
                <a:uFillTx/>
              </a:rPr>
              <a:t>@</a:t>
            </a:r>
            <a:r>
              <a:rPr kumimoji="0" lang="en-US" sz="1100" b="0" i="0" u="none" strike="noStrike" kern="0" cap="none" spc="0" normalizeH="0" baseline="0" noProof="0" dirty="0" err="1">
                <a:ln>
                  <a:noFill/>
                </a:ln>
                <a:solidFill>
                  <a:sysClr val="windowText" lastClr="000000"/>
                </a:solidFill>
                <a:effectLst/>
                <a:uLnTx/>
                <a:uFillTx/>
              </a:rPr>
              <a:t>twitterhandle</a:t>
            </a:r>
            <a:endParaRPr kumimoji="0" lang="en-US" sz="1100" b="0" i="0" u="none" strike="noStrike" kern="0" cap="none" spc="0" normalizeH="0" baseline="0" noProof="0" dirty="0">
              <a:ln>
                <a:noFill/>
              </a:ln>
              <a:solidFill>
                <a:sysClr val="windowText" lastClr="000000"/>
              </a:solidFill>
              <a:effectLst/>
              <a:uLnTx/>
              <a:uFillTx/>
            </a:endParaRPr>
          </a:p>
        </p:txBody>
      </p:sp>
      <p:grpSp>
        <p:nvGrpSpPr>
          <p:cNvPr id="68" name="Group 67"/>
          <p:cNvGrpSpPr/>
          <p:nvPr userDrawn="1"/>
        </p:nvGrpSpPr>
        <p:grpSpPr>
          <a:xfrm>
            <a:off x="9815120" y="4664439"/>
            <a:ext cx="1200544" cy="305126"/>
            <a:chOff x="9815120" y="4664439"/>
            <a:chExt cx="1200544" cy="305126"/>
          </a:xfrm>
          <a:solidFill>
            <a:srgbClr val="4AC0E0"/>
          </a:solidFill>
        </p:grpSpPr>
        <p:sp>
          <p:nvSpPr>
            <p:cNvPr id="69" name="Rectangle 68"/>
            <p:cNvSpPr/>
            <p:nvPr userDrawn="1"/>
          </p:nvSpPr>
          <p:spPr bwMode="black">
            <a:xfrm>
              <a:off x="9815120" y="4664439"/>
              <a:ext cx="1200544" cy="106726"/>
            </a:xfrm>
            <a:prstGeom prst="rect">
              <a:avLst/>
            </a:prstGeom>
            <a:grp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Arial" panose="020B0604020202020204"/>
                <a:ea typeface="+mn-ea"/>
                <a:cs typeface="+mn-cs"/>
              </a:endParaRPr>
            </a:p>
          </p:txBody>
        </p:sp>
        <p:sp>
          <p:nvSpPr>
            <p:cNvPr id="70" name="Rectangle 45"/>
            <p:cNvSpPr/>
            <p:nvPr userDrawn="1"/>
          </p:nvSpPr>
          <p:spPr bwMode="black">
            <a:xfrm>
              <a:off x="10853530" y="4771165"/>
              <a:ext cx="162133" cy="198400"/>
            </a:xfrm>
            <a:custGeom>
              <a:avLst/>
              <a:gdLst>
                <a:gd name="connsiteX0" fmla="*/ 0 w 1200544"/>
                <a:gd name="connsiteY0" fmla="*/ 0 h 106726"/>
                <a:gd name="connsiteX1" fmla="*/ 1200544 w 1200544"/>
                <a:gd name="connsiteY1" fmla="*/ 0 h 106726"/>
                <a:gd name="connsiteX2" fmla="*/ 1200544 w 1200544"/>
                <a:gd name="connsiteY2" fmla="*/ 106726 h 106726"/>
                <a:gd name="connsiteX3" fmla="*/ 0 w 1200544"/>
                <a:gd name="connsiteY3" fmla="*/ 106726 h 106726"/>
                <a:gd name="connsiteX4" fmla="*/ 0 w 1200544"/>
                <a:gd name="connsiteY4" fmla="*/ 0 h 106726"/>
                <a:gd name="connsiteX0-1" fmla="*/ 0 w 1200544"/>
                <a:gd name="connsiteY0-2" fmla="*/ 0 h 106726"/>
                <a:gd name="connsiteX1-3" fmla="*/ 1200544 w 1200544"/>
                <a:gd name="connsiteY1-4" fmla="*/ 0 h 106726"/>
                <a:gd name="connsiteX2-5" fmla="*/ 0 w 1200544"/>
                <a:gd name="connsiteY2-6" fmla="*/ 106726 h 106726"/>
                <a:gd name="connsiteX3-7" fmla="*/ 0 w 1200544"/>
                <a:gd name="connsiteY3-8" fmla="*/ 0 h 106726"/>
              </a:gdLst>
              <a:ahLst/>
              <a:cxnLst>
                <a:cxn ang="0">
                  <a:pos x="connsiteX0-1" y="connsiteY0-2"/>
                </a:cxn>
                <a:cxn ang="0">
                  <a:pos x="connsiteX1-3" y="connsiteY1-4"/>
                </a:cxn>
                <a:cxn ang="0">
                  <a:pos x="connsiteX2-5" y="connsiteY2-6"/>
                </a:cxn>
                <a:cxn ang="0">
                  <a:pos x="connsiteX3-7" y="connsiteY3-8"/>
                </a:cxn>
              </a:cxnLst>
              <a:rect l="l" t="t" r="r" b="b"/>
              <a:pathLst>
                <a:path w="1200544" h="106726">
                  <a:moveTo>
                    <a:pt x="0" y="0"/>
                  </a:moveTo>
                  <a:lnTo>
                    <a:pt x="1200544" y="0"/>
                  </a:lnTo>
                  <a:lnTo>
                    <a:pt x="0" y="106726"/>
                  </a:lnTo>
                  <a:lnTo>
                    <a:pt x="0" y="0"/>
                  </a:lnTo>
                  <a:close/>
                </a:path>
              </a:pathLst>
            </a:custGeom>
            <a:grp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Arial" panose="020B0604020202020204"/>
                <a:ea typeface="+mn-ea"/>
                <a:cs typeface="+mn-cs"/>
              </a:endParaRPr>
            </a:p>
          </p:txBody>
        </p:sp>
      </p:grpSp>
      <p:sp>
        <p:nvSpPr>
          <p:cNvPr id="54" name="Rectangle 53"/>
          <p:cNvSpPr/>
          <p:nvPr userDrawn="1"/>
        </p:nvSpPr>
        <p:spPr bwMode="black">
          <a:xfrm>
            <a:off x="548640" y="4557713"/>
            <a:ext cx="1097683" cy="106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3" name="Straight Connector 62"/>
          <p:cNvCxnSpPr/>
          <p:nvPr userDrawn="1"/>
        </p:nvCxnSpPr>
        <p:spPr>
          <a:xfrm>
            <a:off x="548640" y="4664439"/>
            <a:ext cx="10419093"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Slide - With Background &amp; Shelf">
    <p:spTree>
      <p:nvGrpSpPr>
        <p:cNvPr id="1" name=""/>
        <p:cNvGrpSpPr/>
        <p:nvPr/>
      </p:nvGrpSpPr>
      <p:grpSpPr>
        <a:xfrm>
          <a:off x="0" y="0"/>
          <a:ext cx="0" cy="0"/>
          <a:chOff x="0" y="0"/>
          <a:chExt cx="0" cy="0"/>
        </a:xfrm>
      </p:grpSpPr>
      <p:sp>
        <p:nvSpPr>
          <p:cNvPr id="12" name="Rectangle 11"/>
          <p:cNvSpPr/>
          <p:nvPr userDrawn="1"/>
        </p:nvSpPr>
        <p:spPr>
          <a:xfrm>
            <a:off x="0" y="4639112"/>
            <a:ext cx="12188825" cy="2219160"/>
          </a:xfrm>
          <a:prstGeom prst="rect">
            <a:avLst/>
          </a:prstGeom>
          <a:gradFill flip="none" rotWithShape="1">
            <a:gsLst>
              <a:gs pos="0">
                <a:schemeClr val="tx2">
                  <a:alpha val="25000"/>
                </a:schemeClr>
              </a:gs>
              <a:gs pos="50000">
                <a:schemeClr val="bg1">
                  <a:alpha val="50000"/>
                </a:schemeClr>
              </a:gs>
              <a:gs pos="100000">
                <a:schemeClr val="tx2">
                  <a:alpha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hart Placeholder 2"/>
          <p:cNvSpPr>
            <a:spLocks noGrp="1"/>
          </p:cNvSpPr>
          <p:nvPr>
            <p:ph type="chart" sz="quarter" idx="10" hasCustomPrompt="1"/>
          </p:nvPr>
        </p:nvSpPr>
        <p:spPr bwMode="gray">
          <a:xfrm>
            <a:off x="548639" y="1179576"/>
            <a:ext cx="11073385" cy="5209682"/>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dirty="0"/>
              <a:t>Click icon to create chart</a:t>
            </a:r>
            <a:endParaRPr lang="en-US" dirty="0"/>
          </a:p>
        </p:txBody>
      </p:sp>
      <p:sp>
        <p:nvSpPr>
          <p:cNvPr id="15" name="Footer Placeholder 14"/>
          <p:cNvSpPr>
            <a:spLocks noGrp="1"/>
          </p:cNvSpPr>
          <p:nvPr>
            <p:ph type="ftr" sz="quarter" idx="11"/>
          </p:nvPr>
        </p:nvSpPr>
        <p:spPr/>
        <p:txBody>
          <a:bodyPr/>
          <a:lstStyle/>
          <a:p>
            <a:endParaRPr lang="en-US" sz="1000" dirty="0">
              <a:solidFill>
                <a:srgbClr val="939598"/>
              </a:solidFill>
              <a:cs typeface="Arial" panose="020B0604020202020204" pitchFamily="34" charset="0"/>
            </a:endParaRPr>
          </a:p>
        </p:txBody>
      </p:sp>
      <p:sp>
        <p:nvSpPr>
          <p:cNvPr id="10"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11"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Slide - No Background">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Slide - With Background">
    <p:spTree>
      <p:nvGrpSpPr>
        <p:cNvPr id="1" name=""/>
        <p:cNvGrpSpPr/>
        <p:nvPr/>
      </p:nvGrpSpPr>
      <p:grpSpPr>
        <a:xfrm>
          <a:off x="0" y="0"/>
          <a:ext cx="0" cy="0"/>
          <a:chOff x="0" y="0"/>
          <a:chExt cx="0" cy="0"/>
        </a:xfrm>
      </p:grpSpPr>
      <p:sp>
        <p:nvSpPr>
          <p:cNvPr id="8" name="Footer Placeholder 7"/>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49" name="Picture 4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893"/>
            <a:ext cx="12190415" cy="6857107"/>
          </a:xfrm>
          <a:prstGeom prst="rect">
            <a:avLst/>
          </a:prstGeom>
        </p:spPr>
      </p:pic>
      <p:grpSp>
        <p:nvGrpSpPr>
          <p:cNvPr id="4" name="Group 3"/>
          <p:cNvGrpSpPr/>
          <p:nvPr userDrawn="1"/>
        </p:nvGrpSpPr>
        <p:grpSpPr bwMode="gray">
          <a:xfrm>
            <a:off x="1828170" y="1519963"/>
            <a:ext cx="8535661" cy="4341742"/>
            <a:chOff x="1828170" y="1258957"/>
            <a:chExt cx="8535661" cy="4341742"/>
          </a:xfrm>
          <a:solidFill>
            <a:schemeClr val="bg1">
              <a:lumMod val="85000"/>
            </a:schemeClr>
          </a:solidFill>
        </p:grpSpPr>
        <p:sp>
          <p:nvSpPr>
            <p:cNvPr id="5" name="Freeform 9"/>
            <p:cNvSpPr/>
            <p:nvPr userDrawn="1"/>
          </p:nvSpPr>
          <p:spPr bwMode="gray">
            <a:xfrm>
              <a:off x="5610226" y="4994274"/>
              <a:ext cx="974725" cy="606425"/>
            </a:xfrm>
            <a:custGeom>
              <a:avLst/>
              <a:gdLst>
                <a:gd name="T0" fmla="*/ 122 w 257"/>
                <a:gd name="T1" fmla="*/ 155 h 159"/>
                <a:gd name="T2" fmla="*/ 4 w 257"/>
                <a:gd name="T3" fmla="*/ 12 h 159"/>
                <a:gd name="T4" fmla="*/ 10 w 257"/>
                <a:gd name="T5" fmla="*/ 0 h 159"/>
                <a:gd name="T6" fmla="*/ 247 w 257"/>
                <a:gd name="T7" fmla="*/ 0 h 159"/>
                <a:gd name="T8" fmla="*/ 253 w 257"/>
                <a:gd name="T9" fmla="*/ 12 h 159"/>
                <a:gd name="T10" fmla="*/ 134 w 257"/>
                <a:gd name="T11" fmla="*/ 155 h 159"/>
                <a:gd name="T12" fmla="*/ 122 w 257"/>
                <a:gd name="T13" fmla="*/ 155 h 159"/>
              </a:gdLst>
              <a:ahLst/>
              <a:cxnLst>
                <a:cxn ang="0">
                  <a:pos x="T0" y="T1"/>
                </a:cxn>
                <a:cxn ang="0">
                  <a:pos x="T2" y="T3"/>
                </a:cxn>
                <a:cxn ang="0">
                  <a:pos x="T4" y="T5"/>
                </a:cxn>
                <a:cxn ang="0">
                  <a:pos x="T6" y="T7"/>
                </a:cxn>
                <a:cxn ang="0">
                  <a:pos x="T8" y="T9"/>
                </a:cxn>
                <a:cxn ang="0">
                  <a:pos x="T10" y="T11"/>
                </a:cxn>
                <a:cxn ang="0">
                  <a:pos x="T12" y="T13"/>
                </a:cxn>
              </a:cxnLst>
              <a:rect l="0" t="0" r="r" b="b"/>
              <a:pathLst>
                <a:path w="257" h="159">
                  <a:moveTo>
                    <a:pt x="122" y="155"/>
                  </a:moveTo>
                  <a:cubicBezTo>
                    <a:pt x="4" y="12"/>
                    <a:pt x="4" y="12"/>
                    <a:pt x="4" y="12"/>
                  </a:cubicBezTo>
                  <a:cubicBezTo>
                    <a:pt x="0" y="7"/>
                    <a:pt x="3" y="0"/>
                    <a:pt x="10" y="0"/>
                  </a:cubicBezTo>
                  <a:cubicBezTo>
                    <a:pt x="247" y="0"/>
                    <a:pt x="247" y="0"/>
                    <a:pt x="247" y="0"/>
                  </a:cubicBezTo>
                  <a:cubicBezTo>
                    <a:pt x="253" y="0"/>
                    <a:pt x="257" y="7"/>
                    <a:pt x="253" y="12"/>
                  </a:cubicBezTo>
                  <a:cubicBezTo>
                    <a:pt x="134" y="155"/>
                    <a:pt x="134" y="155"/>
                    <a:pt x="134" y="155"/>
                  </a:cubicBezTo>
                  <a:cubicBezTo>
                    <a:pt x="131" y="159"/>
                    <a:pt x="125" y="159"/>
                    <a:pt x="122"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Rounded Rectangle 7"/>
            <p:cNvSpPr/>
            <p:nvPr userDrawn="1"/>
          </p:nvSpPr>
          <p:spPr bwMode="gray">
            <a:xfrm>
              <a:off x="1828170" y="1258957"/>
              <a:ext cx="8535661" cy="3893151"/>
            </a:xfrm>
            <a:prstGeom prst="roundRect">
              <a:avLst>
                <a:gd name="adj" fmla="val 54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sp>
        <p:nvSpPr>
          <p:cNvPr id="2" name="Rectangle 1"/>
          <p:cNvSpPr/>
          <p:nvPr userDrawn="1"/>
        </p:nvSpPr>
        <p:spPr>
          <a:xfrm>
            <a:off x="0" y="893"/>
            <a:ext cx="12188825" cy="6857107"/>
          </a:xfrm>
          <a:prstGeom prst="rect">
            <a:avLst/>
          </a:prstGeom>
          <a:gradFill flip="none" rotWithShape="1">
            <a:gsLst>
              <a:gs pos="0">
                <a:schemeClr val="tx2">
                  <a:alpha val="25000"/>
                </a:schemeClr>
              </a:gs>
              <a:gs pos="50000">
                <a:schemeClr val="bg1">
                  <a:alpha val="50000"/>
                </a:schemeClr>
              </a:gs>
              <a:gs pos="100000">
                <a:schemeClr val="tx2">
                  <a:alpha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userDrawn="1"/>
        </p:nvGrpSpPr>
        <p:grpSpPr bwMode="gray">
          <a:xfrm>
            <a:off x="5853433" y="1260545"/>
            <a:ext cx="485134" cy="485134"/>
            <a:chOff x="5853433" y="734066"/>
            <a:chExt cx="485134" cy="485134"/>
          </a:xfrm>
        </p:grpSpPr>
        <p:sp>
          <p:nvSpPr>
            <p:cNvPr id="10" name="Oval 9"/>
            <p:cNvSpPr/>
            <p:nvPr userDrawn="1"/>
          </p:nvSpPr>
          <p:spPr bwMode="gray">
            <a:xfrm>
              <a:off x="5886450" y="767634"/>
              <a:ext cx="419098" cy="4190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sp>
          <p:nvSpPr>
            <p:cNvPr id="11" name="Freeform 9"/>
            <p:cNvSpPr>
              <a:spLocks noEditPoints="1"/>
            </p:cNvSpPr>
            <p:nvPr userDrawn="1"/>
          </p:nvSpPr>
          <p:spPr bwMode="gray">
            <a:xfrm>
              <a:off x="5853433" y="734066"/>
              <a:ext cx="485134" cy="485134"/>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206 w 412"/>
                <a:gd name="T11" fmla="*/ 376 h 412"/>
                <a:gd name="T12" fmla="*/ 36 w 412"/>
                <a:gd name="T13" fmla="*/ 206 h 412"/>
                <a:gd name="T14" fmla="*/ 206 w 412"/>
                <a:gd name="T15" fmla="*/ 36 h 412"/>
                <a:gd name="T16" fmla="*/ 376 w 412"/>
                <a:gd name="T17" fmla="*/ 206 h 412"/>
                <a:gd name="T18" fmla="*/ 206 w 412"/>
                <a:gd name="T19" fmla="*/ 376 h 412"/>
                <a:gd name="T20" fmla="*/ 189 w 412"/>
                <a:gd name="T21" fmla="*/ 262 h 412"/>
                <a:gd name="T22" fmla="*/ 125 w 412"/>
                <a:gd name="T23" fmla="*/ 262 h 412"/>
                <a:gd name="T24" fmla="*/ 125 w 412"/>
                <a:gd name="T25" fmla="*/ 216 h 412"/>
                <a:gd name="T26" fmla="*/ 130 w 412"/>
                <a:gd name="T27" fmla="*/ 172 h 412"/>
                <a:gd name="T28" fmla="*/ 148 w 412"/>
                <a:gd name="T29" fmla="*/ 143 h 412"/>
                <a:gd name="T30" fmla="*/ 182 w 412"/>
                <a:gd name="T31" fmla="*/ 123 h 412"/>
                <a:gd name="T32" fmla="*/ 194 w 412"/>
                <a:gd name="T33" fmla="*/ 150 h 412"/>
                <a:gd name="T34" fmla="*/ 167 w 412"/>
                <a:gd name="T35" fmla="*/ 167 h 412"/>
                <a:gd name="T36" fmla="*/ 158 w 412"/>
                <a:gd name="T37" fmla="*/ 198 h 412"/>
                <a:gd name="T38" fmla="*/ 189 w 412"/>
                <a:gd name="T39" fmla="*/ 198 h 412"/>
                <a:gd name="T40" fmla="*/ 189 w 412"/>
                <a:gd name="T41" fmla="*/ 262 h 412"/>
                <a:gd name="T42" fmla="*/ 278 w 412"/>
                <a:gd name="T43" fmla="*/ 262 h 412"/>
                <a:gd name="T44" fmla="*/ 214 w 412"/>
                <a:gd name="T45" fmla="*/ 262 h 412"/>
                <a:gd name="T46" fmla="*/ 214 w 412"/>
                <a:gd name="T47" fmla="*/ 216 h 412"/>
                <a:gd name="T48" fmla="*/ 219 w 412"/>
                <a:gd name="T49" fmla="*/ 172 h 412"/>
                <a:gd name="T50" fmla="*/ 237 w 412"/>
                <a:gd name="T51" fmla="*/ 143 h 412"/>
                <a:gd name="T52" fmla="*/ 270 w 412"/>
                <a:gd name="T53" fmla="*/ 123 h 412"/>
                <a:gd name="T54" fmla="*/ 283 w 412"/>
                <a:gd name="T55" fmla="*/ 150 h 412"/>
                <a:gd name="T56" fmla="*/ 255 w 412"/>
                <a:gd name="T57" fmla="*/ 167 h 412"/>
                <a:gd name="T58" fmla="*/ 247 w 412"/>
                <a:gd name="T59" fmla="*/ 198 h 412"/>
                <a:gd name="T60" fmla="*/ 278 w 412"/>
                <a:gd name="T61" fmla="*/ 198 h 412"/>
                <a:gd name="T62" fmla="*/ 278 w 412"/>
                <a:gd name="T63" fmla="*/ 26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2" h="412">
                  <a:moveTo>
                    <a:pt x="206" y="0"/>
                  </a:moveTo>
                  <a:cubicBezTo>
                    <a:pt x="92" y="0"/>
                    <a:pt x="0" y="93"/>
                    <a:pt x="0" y="206"/>
                  </a:cubicBezTo>
                  <a:cubicBezTo>
                    <a:pt x="0" y="320"/>
                    <a:pt x="92" y="412"/>
                    <a:pt x="206" y="412"/>
                  </a:cubicBezTo>
                  <a:cubicBezTo>
                    <a:pt x="320" y="412"/>
                    <a:pt x="412" y="320"/>
                    <a:pt x="412" y="206"/>
                  </a:cubicBezTo>
                  <a:cubicBezTo>
                    <a:pt x="412" y="93"/>
                    <a:pt x="320" y="0"/>
                    <a:pt x="206" y="0"/>
                  </a:cubicBezTo>
                  <a:close/>
                  <a:moveTo>
                    <a:pt x="206" y="376"/>
                  </a:moveTo>
                  <a:cubicBezTo>
                    <a:pt x="112" y="376"/>
                    <a:pt x="36" y="300"/>
                    <a:pt x="36" y="206"/>
                  </a:cubicBezTo>
                  <a:cubicBezTo>
                    <a:pt x="36" y="112"/>
                    <a:pt x="112" y="36"/>
                    <a:pt x="206" y="36"/>
                  </a:cubicBezTo>
                  <a:cubicBezTo>
                    <a:pt x="300" y="36"/>
                    <a:pt x="376" y="112"/>
                    <a:pt x="376" y="206"/>
                  </a:cubicBezTo>
                  <a:cubicBezTo>
                    <a:pt x="376" y="300"/>
                    <a:pt x="300" y="376"/>
                    <a:pt x="206" y="376"/>
                  </a:cubicBezTo>
                  <a:close/>
                  <a:moveTo>
                    <a:pt x="189" y="262"/>
                  </a:moveTo>
                  <a:cubicBezTo>
                    <a:pt x="125" y="262"/>
                    <a:pt x="125" y="262"/>
                    <a:pt x="125" y="262"/>
                  </a:cubicBezTo>
                  <a:cubicBezTo>
                    <a:pt x="125" y="216"/>
                    <a:pt x="125" y="216"/>
                    <a:pt x="125" y="216"/>
                  </a:cubicBezTo>
                  <a:cubicBezTo>
                    <a:pt x="125" y="197"/>
                    <a:pt x="127" y="183"/>
                    <a:pt x="130" y="172"/>
                  </a:cubicBezTo>
                  <a:cubicBezTo>
                    <a:pt x="133" y="161"/>
                    <a:pt x="139" y="152"/>
                    <a:pt x="148" y="143"/>
                  </a:cubicBezTo>
                  <a:cubicBezTo>
                    <a:pt x="157" y="135"/>
                    <a:pt x="168" y="128"/>
                    <a:pt x="182" y="123"/>
                  </a:cubicBezTo>
                  <a:cubicBezTo>
                    <a:pt x="194" y="150"/>
                    <a:pt x="194" y="150"/>
                    <a:pt x="194" y="150"/>
                  </a:cubicBezTo>
                  <a:cubicBezTo>
                    <a:pt x="182" y="154"/>
                    <a:pt x="172" y="160"/>
                    <a:pt x="167" y="167"/>
                  </a:cubicBezTo>
                  <a:cubicBezTo>
                    <a:pt x="161" y="175"/>
                    <a:pt x="158" y="185"/>
                    <a:pt x="158" y="198"/>
                  </a:cubicBezTo>
                  <a:cubicBezTo>
                    <a:pt x="189" y="198"/>
                    <a:pt x="189" y="198"/>
                    <a:pt x="189" y="198"/>
                  </a:cubicBezTo>
                  <a:lnTo>
                    <a:pt x="189" y="262"/>
                  </a:lnTo>
                  <a:close/>
                  <a:moveTo>
                    <a:pt x="278" y="262"/>
                  </a:moveTo>
                  <a:cubicBezTo>
                    <a:pt x="214" y="262"/>
                    <a:pt x="214" y="262"/>
                    <a:pt x="214" y="262"/>
                  </a:cubicBezTo>
                  <a:cubicBezTo>
                    <a:pt x="214" y="216"/>
                    <a:pt x="214" y="216"/>
                    <a:pt x="214" y="216"/>
                  </a:cubicBezTo>
                  <a:cubicBezTo>
                    <a:pt x="214" y="197"/>
                    <a:pt x="215" y="182"/>
                    <a:pt x="219" y="172"/>
                  </a:cubicBezTo>
                  <a:cubicBezTo>
                    <a:pt x="222" y="161"/>
                    <a:pt x="228" y="152"/>
                    <a:pt x="237" y="143"/>
                  </a:cubicBezTo>
                  <a:cubicBezTo>
                    <a:pt x="246" y="135"/>
                    <a:pt x="257" y="128"/>
                    <a:pt x="270" y="123"/>
                  </a:cubicBezTo>
                  <a:cubicBezTo>
                    <a:pt x="283" y="150"/>
                    <a:pt x="283" y="150"/>
                    <a:pt x="283" y="150"/>
                  </a:cubicBezTo>
                  <a:cubicBezTo>
                    <a:pt x="270" y="154"/>
                    <a:pt x="261" y="160"/>
                    <a:pt x="255" y="167"/>
                  </a:cubicBezTo>
                  <a:cubicBezTo>
                    <a:pt x="250" y="175"/>
                    <a:pt x="247" y="185"/>
                    <a:pt x="247" y="198"/>
                  </a:cubicBezTo>
                  <a:cubicBezTo>
                    <a:pt x="278" y="198"/>
                    <a:pt x="278" y="198"/>
                    <a:pt x="278" y="198"/>
                  </a:cubicBezTo>
                  <a:lnTo>
                    <a:pt x="278" y="262"/>
                  </a:lnTo>
                  <a:close/>
                </a:path>
              </a:pathLst>
            </a:custGeom>
            <a:solidFill>
              <a:schemeClr val="bg1"/>
            </a:solidFill>
            <a:ln>
              <a:noFill/>
            </a:ln>
          </p:spPr>
          <p:txBody>
            <a:bodyPr vert="horz" wrap="square" lIns="91440" tIns="45720" rIns="91440" bIns="45720" numCol="1" anchor="t" anchorCtr="0" compatLnSpc="1"/>
            <a:lstStyle/>
            <a:p>
              <a:endParaRPr lang="en-US"/>
            </a:p>
          </p:txBody>
        </p:sp>
      </p:grpSp>
      <p:cxnSp>
        <p:nvCxnSpPr>
          <p:cNvPr id="12" name="Straight Connector 11"/>
          <p:cNvCxnSpPr/>
          <p:nvPr userDrawn="1"/>
        </p:nvCxnSpPr>
        <p:spPr>
          <a:xfrm>
            <a:off x="2795848" y="4437853"/>
            <a:ext cx="660030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13" name="Group 12"/>
          <p:cNvGrpSpPr/>
          <p:nvPr userDrawn="1"/>
        </p:nvGrpSpPr>
        <p:grpSpPr>
          <a:xfrm>
            <a:off x="3619912" y="4738254"/>
            <a:ext cx="4952177" cy="283924"/>
            <a:chOff x="587076" y="4891945"/>
            <a:chExt cx="6379553" cy="365760"/>
          </a:xfrm>
        </p:grpSpPr>
        <p:pic>
          <p:nvPicPr>
            <p:cNvPr id="14" name="Picture 2" descr="C:\Users\kathyp\Documents\00_Brand-Resources\Multimode Elements\Multimode Icons\PNG\Multimode-Icon_HANG.png"/>
            <p:cNvPicPr>
              <a:picLocks noChangeAspect="1" noChangeArrowheads="1"/>
            </p:cNvPicPr>
            <p:nvPr userDrawn="1"/>
          </p:nvPicPr>
          <p:blipFill>
            <a:blip r:embed="rId3" cstate="screen"/>
            <a:srcRect/>
            <a:stretch>
              <a:fillRect/>
            </a:stretch>
          </p:blipFill>
          <p:spPr bwMode="auto">
            <a:xfrm>
              <a:off x="587076"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C:\Users\kathyp\Documents\00_Brand-Resources\Multimode Elements\Multimode Icons\PNG\Multimode-Icon_HOLD.png"/>
            <p:cNvPicPr>
              <a:picLocks noChangeAspect="1" noChangeArrowheads="1"/>
            </p:cNvPicPr>
            <p:nvPr userDrawn="1"/>
          </p:nvPicPr>
          <p:blipFill>
            <a:blip r:embed="rId4" cstate="screen"/>
            <a:srcRect/>
            <a:stretch>
              <a:fillRect/>
            </a:stretch>
          </p:blipFill>
          <p:spPr bwMode="auto">
            <a:xfrm>
              <a:off x="1300860"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Users\kathyp\Documents\00_Brand-Resources\Multimode Elements\Multimode Icons\PNG\Multimode-Icon_LAPTOP.png"/>
            <p:cNvPicPr>
              <a:picLocks noChangeAspect="1" noChangeArrowheads="1"/>
            </p:cNvPicPr>
            <p:nvPr userDrawn="1"/>
          </p:nvPicPr>
          <p:blipFill>
            <a:blip r:embed="rId5" cstate="screen"/>
            <a:srcRect/>
            <a:stretch>
              <a:fillRect/>
            </a:stretch>
          </p:blipFill>
          <p:spPr bwMode="auto">
            <a:xfrm>
              <a:off x="1658247"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C:\Users\kathyp\Documents\00_Brand-Resources\Multimode Elements\Multimode Icons\PNG\Multimode-Icon_STAND.png"/>
            <p:cNvPicPr>
              <a:picLocks noChangeAspect="1" noChangeArrowheads="1"/>
            </p:cNvPicPr>
            <p:nvPr userDrawn="1"/>
          </p:nvPicPr>
          <p:blipFill>
            <a:blip r:embed="rId6" cstate="screen"/>
            <a:srcRect/>
            <a:stretch>
              <a:fillRect/>
            </a:stretch>
          </p:blipFill>
          <p:spPr bwMode="auto">
            <a:xfrm>
              <a:off x="2728428"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C:\Users\kathyp\Documents\00_Brand-Resources\Multimode Elements\Multimode Icons\PNG\Multimode-Icon_STAND-Tablet.png"/>
            <p:cNvPicPr>
              <a:picLocks noChangeAspect="1" noChangeArrowheads="1"/>
            </p:cNvPicPr>
            <p:nvPr userDrawn="1"/>
          </p:nvPicPr>
          <p:blipFill>
            <a:blip r:embed="rId7" cstate="screen"/>
            <a:srcRect/>
            <a:stretch>
              <a:fillRect/>
            </a:stretch>
          </p:blipFill>
          <p:spPr bwMode="auto">
            <a:xfrm>
              <a:off x="3442212"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7" descr="C:\Users\kathyp\Documents\00_Brand-Resources\Multimode Elements\Multimode Icons\PNG\Multimode-Icon_TABLE.png"/>
            <p:cNvPicPr>
              <a:picLocks noChangeAspect="1" noChangeArrowheads="1"/>
            </p:cNvPicPr>
            <p:nvPr userDrawn="1"/>
          </p:nvPicPr>
          <p:blipFill>
            <a:blip r:embed="rId8" cstate="screen"/>
            <a:srcRect/>
            <a:stretch>
              <a:fillRect/>
            </a:stretch>
          </p:blipFill>
          <p:spPr bwMode="auto">
            <a:xfrm>
              <a:off x="3799599"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C:\Users\kathyp\Documents\00_Brand-Resources\Multimode Elements\Multimode Icons\PNG\Multimode-Icon_TABLET.png"/>
            <p:cNvPicPr>
              <a:picLocks noChangeAspect="1" noChangeArrowheads="1"/>
            </p:cNvPicPr>
            <p:nvPr userDrawn="1"/>
          </p:nvPicPr>
          <p:blipFill>
            <a:blip r:embed="rId9" cstate="screen"/>
            <a:srcRect/>
            <a:stretch>
              <a:fillRect/>
            </a:stretch>
          </p:blipFill>
          <p:spPr bwMode="auto">
            <a:xfrm>
              <a:off x="4156986"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9" descr="C:\Users\kathyp\Documents\00_Brand-Resources\Multimode Elements\Multimode Icons\PNG\Multimode-Icon_TENT.png"/>
            <p:cNvPicPr>
              <a:picLocks noChangeAspect="1" noChangeArrowheads="1"/>
            </p:cNvPicPr>
            <p:nvPr userDrawn="1"/>
          </p:nvPicPr>
          <p:blipFill>
            <a:blip r:embed="rId10" cstate="screen"/>
            <a:srcRect/>
            <a:stretch>
              <a:fillRect/>
            </a:stretch>
          </p:blipFill>
          <p:spPr bwMode="auto">
            <a:xfrm>
              <a:off x="5583564"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C:\Users\kathyp\Documents\00_Brand-Resources\Multimode Elements\Multimode Icons\PNG\Multimode-Icon_TILT.png"/>
            <p:cNvPicPr>
              <a:picLocks noChangeAspect="1" noChangeArrowheads="1"/>
            </p:cNvPicPr>
            <p:nvPr userDrawn="1"/>
          </p:nvPicPr>
          <p:blipFill>
            <a:blip r:embed="rId11" cstate="screen"/>
            <a:srcRect/>
            <a:stretch>
              <a:fillRect/>
            </a:stretch>
          </p:blipFill>
          <p:spPr bwMode="auto">
            <a:xfrm>
              <a:off x="6297348"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1" descr="C:\Users\kathyp\Documents\00_Brand-Resources\Multimode Elements\Multimode Icons\PNG\Multimode-Icon_TV.png"/>
            <p:cNvPicPr>
              <a:picLocks noChangeAspect="1" noChangeArrowheads="1"/>
            </p:cNvPicPr>
            <p:nvPr userDrawn="1"/>
          </p:nvPicPr>
          <p:blipFill>
            <a:blip r:embed="rId12" cstate="screen"/>
            <a:srcRect/>
            <a:stretch>
              <a:fillRect/>
            </a:stretch>
          </p:blipFill>
          <p:spPr bwMode="auto">
            <a:xfrm>
              <a:off x="6654743" y="4917112"/>
              <a:ext cx="311886" cy="311886"/>
            </a:xfrm>
            <a:prstGeom prst="rect">
              <a:avLst/>
            </a:prstGeom>
            <a:noFill/>
            <a:extLst>
              <a:ext uri="{909E8E84-426E-40DD-AFC4-6F175D3DCCD1}">
                <a14:hiddenFill xmlns:a14="http://schemas.microsoft.com/office/drawing/2010/main">
                  <a:solidFill>
                    <a:srgbClr val="FFFFFF"/>
                  </a:solidFill>
                </a14:hiddenFill>
              </a:ext>
            </a:extLst>
          </p:spPr>
        </p:pic>
        <p:grpSp>
          <p:nvGrpSpPr>
            <p:cNvPr id="24" name="Group 175"/>
            <p:cNvGrpSpPr/>
            <p:nvPr userDrawn="1"/>
          </p:nvGrpSpPr>
          <p:grpSpPr>
            <a:xfrm>
              <a:off x="2015634" y="4917112"/>
              <a:ext cx="310896" cy="310896"/>
              <a:chOff x="2024598" y="5468108"/>
              <a:chExt cx="310896" cy="310896"/>
            </a:xfrm>
          </p:grpSpPr>
          <p:sp>
            <p:nvSpPr>
              <p:cNvPr id="46" name="Oval 45"/>
              <p:cNvSpPr/>
              <p:nvPr userDrawn="1"/>
            </p:nvSpPr>
            <p:spPr>
              <a:xfrm>
                <a:off x="2024598"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7" name="Picture 46"/>
              <p:cNvPicPr>
                <a:picLocks noChangeAspect="1"/>
              </p:cNvPicPr>
              <p:nvPr userDrawn="1"/>
            </p:nvPicPr>
            <p:blipFill>
              <a:blip r:embed="rId13" cstate="screen"/>
              <a:stretch>
                <a:fillRect/>
              </a:stretch>
            </p:blipFill>
            <p:spPr>
              <a:xfrm>
                <a:off x="2118814" y="5509256"/>
                <a:ext cx="122464" cy="228600"/>
              </a:xfrm>
              <a:prstGeom prst="rect">
                <a:avLst/>
              </a:prstGeom>
            </p:spPr>
          </p:pic>
        </p:grpSp>
        <p:grpSp>
          <p:nvGrpSpPr>
            <p:cNvPr id="25" name="Group 178"/>
            <p:cNvGrpSpPr/>
            <p:nvPr userDrawn="1"/>
          </p:nvGrpSpPr>
          <p:grpSpPr>
            <a:xfrm>
              <a:off x="3085815" y="4917112"/>
              <a:ext cx="310896" cy="310896"/>
              <a:chOff x="3094779" y="5468108"/>
              <a:chExt cx="310896" cy="310896"/>
            </a:xfrm>
          </p:grpSpPr>
          <p:sp>
            <p:nvSpPr>
              <p:cNvPr id="44" name="Oval 43"/>
              <p:cNvSpPr/>
              <p:nvPr userDrawn="1"/>
            </p:nvSpPr>
            <p:spPr>
              <a:xfrm>
                <a:off x="3094779" y="5468108"/>
                <a:ext cx="310896" cy="3108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5" name="Picture 9" descr="C:\Users\yhwang\Desktop\WW Design\Multimode Icons\twitter-01.png"/>
              <p:cNvPicPr>
                <a:picLocks noChangeAspect="1" noChangeArrowheads="1"/>
              </p:cNvPicPr>
              <p:nvPr userDrawn="1"/>
            </p:nvPicPr>
            <p:blipFill>
              <a:blip r:embed="rId14" cstate="screen"/>
              <a:srcRect/>
              <a:stretch>
                <a:fillRect/>
              </a:stretch>
            </p:blipFill>
            <p:spPr bwMode="auto">
              <a:xfrm>
                <a:off x="3094779" y="5468108"/>
                <a:ext cx="310896" cy="310896"/>
              </a:xfrm>
              <a:prstGeom prst="rect">
                <a:avLst/>
              </a:prstGeom>
              <a:noFill/>
            </p:spPr>
          </p:pic>
        </p:grpSp>
        <p:grpSp>
          <p:nvGrpSpPr>
            <p:cNvPr id="26" name="Group 181"/>
            <p:cNvGrpSpPr/>
            <p:nvPr userDrawn="1"/>
          </p:nvGrpSpPr>
          <p:grpSpPr>
            <a:xfrm>
              <a:off x="944463" y="4917112"/>
              <a:ext cx="310896" cy="310896"/>
              <a:chOff x="953427" y="5468108"/>
              <a:chExt cx="310896" cy="310896"/>
            </a:xfrm>
          </p:grpSpPr>
          <p:sp>
            <p:nvSpPr>
              <p:cNvPr id="42" name="Oval 41"/>
              <p:cNvSpPr/>
              <p:nvPr userDrawn="1"/>
            </p:nvSpPr>
            <p:spPr>
              <a:xfrm>
                <a:off x="953427"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3" name="Picture 5" descr="C:\Users\yhwang\Desktop\WW Design\Multimode Icons\globe-01.png"/>
              <p:cNvPicPr>
                <a:picLocks noChangeAspect="1" noChangeArrowheads="1"/>
              </p:cNvPicPr>
              <p:nvPr userDrawn="1"/>
            </p:nvPicPr>
            <p:blipFill>
              <a:blip r:embed="rId15" cstate="screen"/>
              <a:srcRect/>
              <a:stretch>
                <a:fillRect/>
              </a:stretch>
            </p:blipFill>
            <p:spPr bwMode="auto">
              <a:xfrm>
                <a:off x="980859" y="5495540"/>
                <a:ext cx="256032" cy="256032"/>
              </a:xfrm>
              <a:prstGeom prst="rect">
                <a:avLst/>
              </a:prstGeom>
              <a:noFill/>
            </p:spPr>
          </p:pic>
        </p:grpSp>
        <p:grpSp>
          <p:nvGrpSpPr>
            <p:cNvPr id="27" name="Group 255"/>
            <p:cNvGrpSpPr/>
            <p:nvPr userDrawn="1"/>
          </p:nvGrpSpPr>
          <p:grpSpPr>
            <a:xfrm>
              <a:off x="2346864" y="4891945"/>
              <a:ext cx="365760" cy="365760"/>
              <a:chOff x="2355828" y="5442941"/>
              <a:chExt cx="365760" cy="365760"/>
            </a:xfrm>
          </p:grpSpPr>
          <p:sp>
            <p:nvSpPr>
              <p:cNvPr id="40" name="Oval 39"/>
              <p:cNvSpPr/>
              <p:nvPr userDrawn="1"/>
            </p:nvSpPr>
            <p:spPr>
              <a:xfrm>
                <a:off x="2380995"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41" name="Picture 2" descr="C:\Users\yhwang\Desktop\WW Design\Multimode Icons\chain-01.png"/>
              <p:cNvPicPr>
                <a:picLocks noChangeAspect="1" noChangeArrowheads="1"/>
              </p:cNvPicPr>
              <p:nvPr userDrawn="1"/>
            </p:nvPicPr>
            <p:blipFill>
              <a:blip r:embed="rId16" cstate="screen"/>
              <a:srcRect/>
              <a:stretch>
                <a:fillRect/>
              </a:stretch>
            </p:blipFill>
            <p:spPr bwMode="auto">
              <a:xfrm>
                <a:off x="2355828" y="5442941"/>
                <a:ext cx="365760" cy="365760"/>
              </a:xfrm>
              <a:prstGeom prst="rect">
                <a:avLst/>
              </a:prstGeom>
              <a:noFill/>
            </p:spPr>
          </p:pic>
        </p:grpSp>
        <p:grpSp>
          <p:nvGrpSpPr>
            <p:cNvPr id="28" name="Group 258"/>
            <p:cNvGrpSpPr/>
            <p:nvPr userDrawn="1"/>
          </p:nvGrpSpPr>
          <p:grpSpPr>
            <a:xfrm>
              <a:off x="5227167" y="4917112"/>
              <a:ext cx="310896" cy="310896"/>
              <a:chOff x="5236131" y="5468108"/>
              <a:chExt cx="310896" cy="310896"/>
            </a:xfrm>
          </p:grpSpPr>
          <p:sp>
            <p:nvSpPr>
              <p:cNvPr id="38" name="Oval 37"/>
              <p:cNvSpPr/>
              <p:nvPr userDrawn="1"/>
            </p:nvSpPr>
            <p:spPr>
              <a:xfrm>
                <a:off x="5236131"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9" name="Picture 38" descr="C:\Users\yhwang\Desktop\WW Design\Multimode Icons\facebook-01.png"/>
              <p:cNvPicPr>
                <a:picLocks noChangeAspect="1" noChangeArrowheads="1"/>
              </p:cNvPicPr>
              <p:nvPr userDrawn="1"/>
            </p:nvPicPr>
            <p:blipFill>
              <a:blip r:embed="rId17" cstate="screen"/>
              <a:srcRect/>
              <a:stretch>
                <a:fillRect/>
              </a:stretch>
            </p:blipFill>
            <p:spPr bwMode="auto">
              <a:xfrm>
                <a:off x="5236131" y="5468108"/>
                <a:ext cx="310896" cy="310896"/>
              </a:xfrm>
              <a:prstGeom prst="rect">
                <a:avLst/>
              </a:prstGeom>
              <a:noFill/>
            </p:spPr>
          </p:pic>
        </p:grpSp>
        <p:grpSp>
          <p:nvGrpSpPr>
            <p:cNvPr id="29" name="Group 261"/>
            <p:cNvGrpSpPr/>
            <p:nvPr userDrawn="1"/>
          </p:nvGrpSpPr>
          <p:grpSpPr>
            <a:xfrm>
              <a:off x="4514373" y="4917112"/>
              <a:ext cx="310896" cy="310896"/>
              <a:chOff x="4523337" y="5468108"/>
              <a:chExt cx="310896" cy="310896"/>
            </a:xfrm>
          </p:grpSpPr>
          <p:sp>
            <p:nvSpPr>
              <p:cNvPr id="36" name="Oval 35"/>
              <p:cNvSpPr/>
              <p:nvPr userDrawn="1"/>
            </p:nvSpPr>
            <p:spPr>
              <a:xfrm>
                <a:off x="4523337" y="5468108"/>
                <a:ext cx="310896" cy="3108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7" name="Picture 7" descr="C:\Users\yhwang\Desktop\WW Design\Multimode Icons\server-01.png"/>
              <p:cNvPicPr>
                <a:picLocks noChangeAspect="1" noChangeArrowheads="1"/>
              </p:cNvPicPr>
              <p:nvPr userDrawn="1"/>
            </p:nvPicPr>
            <p:blipFill>
              <a:blip r:embed="rId18" cstate="screen"/>
              <a:srcRect/>
              <a:stretch>
                <a:fillRect/>
              </a:stretch>
            </p:blipFill>
            <p:spPr bwMode="auto">
              <a:xfrm>
                <a:off x="4523337" y="5468108"/>
                <a:ext cx="310896" cy="310896"/>
              </a:xfrm>
              <a:prstGeom prst="rect">
                <a:avLst/>
              </a:prstGeom>
              <a:noFill/>
            </p:spPr>
          </p:pic>
        </p:grpSp>
        <p:grpSp>
          <p:nvGrpSpPr>
            <p:cNvPr id="30" name="Group 264"/>
            <p:cNvGrpSpPr/>
            <p:nvPr userDrawn="1"/>
          </p:nvGrpSpPr>
          <p:grpSpPr>
            <a:xfrm>
              <a:off x="4870770" y="4917112"/>
              <a:ext cx="310896" cy="310896"/>
              <a:chOff x="4879734" y="5468108"/>
              <a:chExt cx="310896" cy="310896"/>
            </a:xfrm>
          </p:grpSpPr>
          <p:sp>
            <p:nvSpPr>
              <p:cNvPr id="34" name="Oval 33"/>
              <p:cNvSpPr/>
              <p:nvPr userDrawn="1"/>
            </p:nvSpPr>
            <p:spPr>
              <a:xfrm>
                <a:off x="4879734"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5" name="Picture 6" descr="C:\Users\yhwang\Desktop\WW Design\Multimode Icons\network-01.png"/>
              <p:cNvPicPr>
                <a:picLocks noChangeAspect="1" noChangeArrowheads="1"/>
              </p:cNvPicPr>
              <p:nvPr userDrawn="1"/>
            </p:nvPicPr>
            <p:blipFill>
              <a:blip r:embed="rId19" cstate="screen"/>
              <a:srcRect/>
              <a:stretch>
                <a:fillRect/>
              </a:stretch>
            </p:blipFill>
            <p:spPr bwMode="auto">
              <a:xfrm>
                <a:off x="4879734" y="5468108"/>
                <a:ext cx="310896" cy="310896"/>
              </a:xfrm>
              <a:prstGeom prst="rect">
                <a:avLst/>
              </a:prstGeom>
              <a:noFill/>
            </p:spPr>
          </p:pic>
        </p:grpSp>
        <p:grpSp>
          <p:nvGrpSpPr>
            <p:cNvPr id="31" name="Group 267"/>
            <p:cNvGrpSpPr/>
            <p:nvPr userDrawn="1"/>
          </p:nvGrpSpPr>
          <p:grpSpPr>
            <a:xfrm>
              <a:off x="5940951" y="4917112"/>
              <a:ext cx="310896" cy="310896"/>
              <a:chOff x="5949915" y="5468108"/>
              <a:chExt cx="310896" cy="310896"/>
            </a:xfrm>
          </p:grpSpPr>
          <p:sp>
            <p:nvSpPr>
              <p:cNvPr id="32" name="Oval 31"/>
              <p:cNvSpPr/>
              <p:nvPr userDrawn="1"/>
            </p:nvSpPr>
            <p:spPr>
              <a:xfrm>
                <a:off x="5949915"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pic>
            <p:nvPicPr>
              <p:cNvPr id="33" name="Picture 8" descr="C:\Users\yhwang\Desktop\WW Design\Multimode Icons\think_light-01.png"/>
              <p:cNvPicPr>
                <a:picLocks noChangeAspect="1" noChangeArrowheads="1"/>
              </p:cNvPicPr>
              <p:nvPr userDrawn="1"/>
            </p:nvPicPr>
            <p:blipFill>
              <a:blip r:embed="rId20" cstate="screen"/>
              <a:srcRect/>
              <a:stretch>
                <a:fillRect/>
              </a:stretch>
            </p:blipFill>
            <p:spPr bwMode="auto">
              <a:xfrm>
                <a:off x="5949915" y="5468108"/>
                <a:ext cx="310896" cy="310896"/>
              </a:xfrm>
              <a:prstGeom prst="rect">
                <a:avLst/>
              </a:prstGeom>
              <a:noFill/>
            </p:spPr>
          </p:pic>
        </p:grpSp>
      </p:grpSp>
      <p:pic>
        <p:nvPicPr>
          <p:cNvPr id="48" name="Picture 47"/>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2610187" y="2009776"/>
            <a:ext cx="6971627" cy="223153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仅标题">
    <p:spTree>
      <p:nvGrpSpPr>
        <p:cNvPr id="1" name=""/>
        <p:cNvGrpSpPr/>
        <p:nvPr/>
      </p:nvGrpSpPr>
      <p:grpSpPr>
        <a:xfrm>
          <a:off x="0" y="0"/>
          <a:ext cx="0" cy="0"/>
          <a:chOff x="0" y="0"/>
          <a:chExt cx="0" cy="0"/>
        </a:xfrm>
      </p:grpSpPr>
      <p:pic>
        <p:nvPicPr>
          <p:cNvPr id="3" name="Picture 7" descr="COP-corner.gif"/>
          <p:cNvPicPr>
            <a:picLocks noChangeAspect="1"/>
          </p:cNvPicPr>
          <p:nvPr/>
        </p:nvPicPr>
        <p:blipFill>
          <a:blip r:embed="rId2" cstate="email"/>
          <a:srcRect/>
          <a:stretch>
            <a:fillRect/>
          </a:stretch>
        </p:blipFill>
        <p:spPr bwMode="auto">
          <a:xfrm>
            <a:off x="7416801" y="336551"/>
            <a:ext cx="4772024" cy="2779713"/>
          </a:xfrm>
          <a:prstGeom prst="rect">
            <a:avLst/>
          </a:prstGeom>
          <a:noFill/>
          <a:ln w="9525">
            <a:noFill/>
            <a:miter lim="800000"/>
            <a:headEnd/>
            <a:tailEnd/>
          </a:ln>
        </p:spPr>
      </p:pic>
      <p:sp>
        <p:nvSpPr>
          <p:cNvPr id="4" name="TextBox 15"/>
          <p:cNvSpPr txBox="1"/>
          <p:nvPr/>
        </p:nvSpPr>
        <p:spPr bwMode="black">
          <a:xfrm>
            <a:off x="512764" y="6451602"/>
            <a:ext cx="3749452" cy="276977"/>
          </a:xfrm>
          <a:prstGeom prst="rect">
            <a:avLst/>
          </a:prstGeom>
          <a:noFill/>
        </p:spPr>
        <p:txBody>
          <a:bodyPr wrap="none" lIns="121899" tIns="60949" rIns="121899" bIns="60949">
            <a:spAutoFit/>
          </a:bodyPr>
          <a:lstStyle/>
          <a:p>
            <a:pPr defTabSz="1219200" fontAlgn="auto">
              <a:spcBef>
                <a:spcPts val="0"/>
              </a:spcBef>
              <a:spcAft>
                <a:spcPts val="0"/>
              </a:spcAft>
              <a:defRPr/>
            </a:pPr>
            <a:r>
              <a:rPr lang="en-US" sz="1000" cap="all" dirty="0">
                <a:solidFill>
                  <a:srgbClr val="939598"/>
                </a:solidFill>
                <a:latin typeface="Arial" panose="020B0604020202020204" pitchFamily="34" charset="0"/>
                <a:ea typeface="+mn-ea"/>
                <a:cs typeface="Arial" panose="020B0604020202020204" pitchFamily="34" charset="0"/>
              </a:rPr>
              <a:t>2012 LENOVO CONFIDENTIAL. All rights reserved.</a:t>
            </a:r>
            <a:endParaRPr lang="en-US" sz="1000" cap="all" dirty="0">
              <a:solidFill>
                <a:srgbClr val="939598"/>
              </a:solidFill>
              <a:latin typeface="Arial" panose="020B0604020202020204" pitchFamily="34" charset="0"/>
              <a:ea typeface="+mn-ea"/>
              <a:cs typeface="Arial" panose="020B0604020202020204" pitchFamily="34" charset="0"/>
            </a:endParaRPr>
          </a:p>
        </p:txBody>
      </p:sp>
      <p:sp>
        <p:nvSpPr>
          <p:cNvPr id="5" name="Rectangle 7"/>
          <p:cNvSpPr>
            <a:spLocks noChangeArrowheads="1"/>
          </p:cNvSpPr>
          <p:nvPr/>
        </p:nvSpPr>
        <p:spPr bwMode="invGray">
          <a:xfrm flipH="1">
            <a:off x="82806" y="6501796"/>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219200" fontAlgn="auto">
              <a:spcBef>
                <a:spcPts val="0"/>
              </a:spcBef>
              <a:spcAft>
                <a:spcPts val="0"/>
              </a:spcAft>
              <a:defRPr/>
            </a:pPr>
            <a:endParaRPr lang="en-US" dirty="0">
              <a:latin typeface="Foundry Gridnik Medium" pitchFamily="50" charset="0"/>
            </a:endParaRPr>
          </a:p>
        </p:txBody>
      </p:sp>
      <p:sp>
        <p:nvSpPr>
          <p:cNvPr id="6" name="Freeform 8"/>
          <p:cNvSpPr/>
          <p:nvPr/>
        </p:nvSpPr>
        <p:spPr bwMode="invGray">
          <a:xfrm flipH="1">
            <a:off x="0" y="6502400"/>
            <a:ext cx="82550" cy="2603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219200" fontAlgn="auto">
              <a:spcBef>
                <a:spcPts val="0"/>
              </a:spcBef>
              <a:spcAft>
                <a:spcPts val="0"/>
              </a:spcAft>
              <a:defRPr/>
            </a:pPr>
            <a:endParaRPr lang="en-US" dirty="0">
              <a:latin typeface="Foundry Gridnik Medium" pitchFamily="50" charset="0"/>
            </a:endParaRPr>
          </a:p>
        </p:txBody>
      </p:sp>
      <p:sp>
        <p:nvSpPr>
          <p:cNvPr id="7" name="Rectangle 18"/>
          <p:cNvSpPr/>
          <p:nvPr/>
        </p:nvSpPr>
        <p:spPr bwMode="invGray">
          <a:xfrm>
            <a:off x="95095" y="6445252"/>
            <a:ext cx="413064" cy="276977"/>
          </a:xfrm>
          <a:prstGeom prst="rect">
            <a:avLst/>
          </a:prstGeom>
        </p:spPr>
        <p:txBody>
          <a:bodyPr wrap="none" lIns="121899" tIns="60949" rIns="121899" bIns="60949">
            <a:spAutoFit/>
          </a:bodyPr>
          <a:lstStyle/>
          <a:p>
            <a:pPr algn="ctr" defTabSz="1219200" fontAlgn="auto">
              <a:spcBef>
                <a:spcPts val="0"/>
              </a:spcBef>
              <a:spcAft>
                <a:spcPts val="0"/>
              </a:spcAft>
              <a:defRPr/>
            </a:pPr>
            <a:fld id="{52D4A05A-98E2-4390-A15F-75F8D1392E40}" type="slidenum">
              <a:rPr lang="en-US" sz="1000">
                <a:solidFill>
                  <a:schemeClr val="bg1"/>
                </a:solidFill>
                <a:latin typeface="Arial" panose="020B0604020202020204" pitchFamily="34" charset="0"/>
                <a:ea typeface="+mn-ea"/>
                <a:cs typeface="Arial" panose="020B0604020202020204" pitchFamily="34" charset="0"/>
              </a:rPr>
            </a:fld>
            <a:endParaRPr lang="en-US" sz="1000" dirty="0">
              <a:solidFill>
                <a:schemeClr val="bg1"/>
              </a:solidFill>
              <a:latin typeface="Arial" panose="020B0604020202020204" pitchFamily="34" charset="0"/>
              <a:ea typeface="+mn-ea"/>
              <a:cs typeface="Arial" panose="020B0604020202020204" pitchFamily="34" charset="0"/>
            </a:endParaRPr>
          </a:p>
        </p:txBody>
      </p:sp>
      <p:pic>
        <p:nvPicPr>
          <p:cNvPr id="8" name="Picture 2"/>
          <p:cNvPicPr>
            <a:picLocks noChangeAspect="1" noChangeArrowheads="1"/>
          </p:cNvPicPr>
          <p:nvPr/>
        </p:nvPicPr>
        <p:blipFill>
          <a:blip r:embed="rId3" cstate="email"/>
          <a:srcRect/>
          <a:stretch>
            <a:fillRect/>
          </a:stretch>
        </p:blipFill>
        <p:spPr bwMode="gray">
          <a:xfrm>
            <a:off x="11010901" y="6530977"/>
            <a:ext cx="1009650" cy="161925"/>
          </a:xfrm>
          <a:prstGeom prst="rect">
            <a:avLst/>
          </a:prstGeom>
          <a:noFill/>
          <a:ln w="9525">
            <a:noFill/>
            <a:miter lim="800000"/>
            <a:headEnd/>
            <a:tailEnd/>
          </a:ln>
        </p:spPr>
      </p:pic>
      <p:sp>
        <p:nvSpPr>
          <p:cNvPr id="9" name="Freeform 12"/>
          <p:cNvSpPr/>
          <p:nvPr/>
        </p:nvSpPr>
        <p:spPr bwMode="gray">
          <a:xfrm>
            <a:off x="0" y="254002"/>
            <a:ext cx="204788" cy="792163"/>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219200" fontAlgn="auto">
              <a:spcBef>
                <a:spcPts val="0"/>
              </a:spcBef>
              <a:spcAft>
                <a:spcPts val="0"/>
              </a:spcAft>
              <a:defRPr/>
            </a:pPr>
            <a:endParaRPr lang="en-US" dirty="0">
              <a:latin typeface="Foundry Gridnik Medium" pitchFamily="50" charset="0"/>
            </a:endParaRPr>
          </a:p>
        </p:txBody>
      </p:sp>
      <p:sp>
        <p:nvSpPr>
          <p:cNvPr id="10" name="Rectangle 11"/>
          <p:cNvSpPr>
            <a:spLocks noChangeArrowheads="1"/>
          </p:cNvSpPr>
          <p:nvPr/>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anchor="ctr"/>
          <a:lstStyle/>
          <a:p>
            <a:pPr algn="ctr" defTabSz="1219200" fontAlgn="auto">
              <a:spcBef>
                <a:spcPts val="0"/>
              </a:spcBef>
              <a:spcAft>
                <a:spcPts val="0"/>
              </a:spcAft>
              <a:defRPr/>
            </a:pPr>
            <a:endParaRPr lang="en-US" dirty="0">
              <a:latin typeface="Foundry Gridnik Medium" pitchFamily="50" charset="0"/>
            </a:endParaRPr>
          </a:p>
        </p:txBody>
      </p:sp>
      <p:sp>
        <p:nvSpPr>
          <p:cNvPr id="21" name="Title 28"/>
          <p:cNvSpPr>
            <a:spLocks noGrp="1"/>
          </p:cNvSpPr>
          <p:nvPr>
            <p:ph type="title"/>
          </p:nvPr>
        </p:nvSpPr>
        <p:spPr bwMode="gray">
          <a:xfrm>
            <a:off x="283725" y="255906"/>
            <a:ext cx="11905100" cy="597132"/>
          </a:xfrm>
          <a:prstGeom prst="rect">
            <a:avLst/>
          </a:prstGeom>
        </p:spPr>
        <p:txBody>
          <a:bodyPr wrap="square" lIns="121899" tIns="60949" rIns="121899" bIns="60949" anchor="ctr" anchorCtr="0"/>
          <a:lstStyle>
            <a:lvl1pPr marL="0" algn="l" defTabSz="1219200" rtl="0" eaLnBrk="1" latinLnBrk="0" hangingPunct="1">
              <a:lnSpc>
                <a:spcPct val="100000"/>
              </a:lnSpc>
              <a:spcBef>
                <a:spcPct val="0"/>
              </a:spcBef>
              <a:buNone/>
              <a:tabLst>
                <a:tab pos="1218565" algn="l"/>
              </a:tabLst>
              <a:defRPr lang="en-US" sz="3600" kern="1200" cap="all" spc="0" baseline="0" dirty="0">
                <a:solidFill>
                  <a:schemeClr val="bg1"/>
                </a:solidFill>
                <a:latin typeface="Arial" panose="020B0604020202020204" pitchFamily="34" charset="0"/>
                <a:ea typeface="+mn-ea"/>
                <a:cs typeface="Arial" panose="020B0604020202020204" pitchFamily="34" charset="0"/>
              </a:defRPr>
            </a:lvl1pPr>
          </a:lstStyle>
          <a:p>
            <a:r>
              <a:rPr lang="zh-CN" altLang="en-US"/>
              <a:t>单击此处编辑母版标题样式</a:t>
            </a:r>
            <a:endParaRPr lang="en-US" dirty="0"/>
          </a:p>
        </p:txBody>
      </p:sp>
    </p:spTree>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3"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lvl="0" algn="ctr"/>
            <a:endParaRPr lang="en-US" dirty="0">
              <a:latin typeface="Foundry Gridnik Medium" pitchFamily="50" charset="0"/>
            </a:endParaRPr>
          </a:p>
        </p:txBody>
      </p:sp>
      <p:sp>
        <p:nvSpPr>
          <p:cNvPr id="4" name="Freeform 8"/>
          <p:cNvSpPr/>
          <p:nvPr userDrawn="1"/>
        </p:nvSpPr>
        <p:spPr bwMode="invGray">
          <a:xfrm flipH="1">
            <a:off x="-37031" y="6501793"/>
            <a:ext cx="119837" cy="305419"/>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Lst>
            <a:ahLst/>
            <a:cxnLst>
              <a:cxn ang="0">
                <a:pos x="T0" y="T1"/>
              </a:cxn>
              <a:cxn ang="0">
                <a:pos x="T2" y="T3"/>
              </a:cxn>
              <a:cxn ang="0">
                <a:pos x="T4" y="T5"/>
              </a:cxn>
              <a:cxn ang="0">
                <a:pos x="T6" y="T7"/>
              </a:cxn>
              <a:cxn ang="0">
                <a:pos x="T8" y="T9"/>
              </a:cxn>
            </a:cxnLst>
            <a:rect l="0" t="0" r="r" b="b"/>
            <a:pathLst>
              <a:path w="219" h="744">
                <a:moveTo>
                  <a:pt x="0" y="0"/>
                </a:moveTo>
                <a:lnTo>
                  <a:pt x="219" y="314"/>
                </a:lnTo>
                <a:lnTo>
                  <a:pt x="219" y="744"/>
                </a:lnTo>
                <a:lnTo>
                  <a:pt x="0" y="43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lvl="0" algn="ctr"/>
            <a:endParaRPr lang="en-US" dirty="0">
              <a:latin typeface="Foundry Gridnik Medium" pitchFamily="50" charset="0"/>
            </a:endParaRPr>
          </a:p>
        </p:txBody>
      </p:sp>
      <p:sp>
        <p:nvSpPr>
          <p:cNvPr id="5" name="Rectangle 4"/>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schemeClr val="bg1"/>
                </a:solidFill>
                <a:latin typeface="Arial" panose="020B0604020202020204" pitchFamily="34" charset="0"/>
                <a:cs typeface="Arial" panose="020B0604020202020204" pitchFamily="34" charset="0"/>
              </a:rPr>
            </a:fld>
            <a:endParaRPr lang="en-US" sz="1000" dirty="0">
              <a:solidFill>
                <a:schemeClr val="bg1"/>
              </a:solidFill>
              <a:latin typeface="Arial" panose="020B0604020202020204" pitchFamily="34" charset="0"/>
              <a:cs typeface="Arial" panose="020B0604020202020204" pitchFamily="34" charset="0"/>
            </a:endParaRPr>
          </a:p>
        </p:txBody>
      </p:sp>
      <p:pic>
        <p:nvPicPr>
          <p:cNvPr id="6"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gray">
          <a:xfrm>
            <a:off x="11010766" y="6531450"/>
            <a:ext cx="1009936" cy="162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userDrawn="1"/>
        </p:nvSpPr>
        <p:spPr bwMode="black">
          <a:xfrm>
            <a:off x="512856" y="6450844"/>
            <a:ext cx="3660575" cy="276977"/>
          </a:xfrm>
          <a:prstGeom prst="rect">
            <a:avLst/>
          </a:prstGeom>
          <a:noFill/>
        </p:spPr>
        <p:txBody>
          <a:bodyPr wrap="none" lIns="121899" tIns="60949" rIns="121899" bIns="60949" rtlCol="0">
            <a:spAutoFit/>
          </a:bodyPr>
          <a:lstStyle>
            <a:defPPr>
              <a:defRPr lang="en-US"/>
            </a:defPPr>
            <a:lvl1pPr>
              <a:defRPr sz="1100" cap="all">
                <a:solidFill>
                  <a:srgbClr val="939598"/>
                </a:solidFill>
                <a:latin typeface="Arial" panose="020B0604020202020204" pitchFamily="34" charset="0"/>
                <a:cs typeface="Arial" panose="020B0604020202020204" pitchFamily="34" charset="0"/>
              </a:defRPr>
            </a:lvl1pPr>
          </a:lstStyle>
          <a:p>
            <a:pPr lvl="0"/>
            <a:r>
              <a:rPr lang="en-US" sz="1000" dirty="0"/>
              <a:t>2012 LENOVO CONFIDENTIAL. All rights reserved.</a:t>
            </a:r>
            <a:endParaRPr lang="en-US" sz="1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roduct and Content Slide">
    <p:spTree>
      <p:nvGrpSpPr>
        <p:cNvPr id="1" name=""/>
        <p:cNvGrpSpPr/>
        <p:nvPr/>
      </p:nvGrpSpPr>
      <p:grpSpPr>
        <a:xfrm>
          <a:off x="0" y="0"/>
          <a:ext cx="0" cy="0"/>
          <a:chOff x="0" y="0"/>
          <a:chExt cx="0" cy="0"/>
        </a:xfrm>
      </p:grpSpPr>
      <p:sp>
        <p:nvSpPr>
          <p:cNvPr id="18" name="Rectangle 11"/>
          <p:cNvSpPr>
            <a:spLocks noChangeArrowheads="1"/>
          </p:cNvSpPr>
          <p:nvPr userDrawn="1"/>
        </p:nvSpPr>
        <p:spPr bwMode="gray">
          <a:xfrm>
            <a:off x="9196194" y="3483267"/>
            <a:ext cx="2992630" cy="1685028"/>
          </a:xfrm>
          <a:prstGeom prst="rect">
            <a:avLst/>
          </a:prstGeom>
          <a:solidFill>
            <a:srgbClr val="71161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67" tIns="60933" rIns="121867" bIns="60933" numCol="1" spcCol="0" rtlCol="0" fromWordArt="0" anchor="ctr" anchorCtr="0" forceAA="0" compatLnSpc="1">
            <a:noAutofit/>
          </a:bodyPr>
          <a:lstStyle/>
          <a:p>
            <a:pPr algn="ctr"/>
            <a:endParaRPr lang="en-US" sz="2400" dirty="0">
              <a:solidFill>
                <a:prstClr val="white"/>
              </a:solidFill>
              <a:latin typeface="Foundry Gridnik Medium" pitchFamily="50" charset="0"/>
            </a:endParaRPr>
          </a:p>
        </p:txBody>
      </p:sp>
      <p:sp>
        <p:nvSpPr>
          <p:cNvPr id="16" name="Rectangle 11"/>
          <p:cNvSpPr>
            <a:spLocks noChangeArrowheads="1"/>
          </p:cNvSpPr>
          <p:nvPr userDrawn="1"/>
        </p:nvSpPr>
        <p:spPr bwMode="gray">
          <a:xfrm>
            <a:off x="9196196" y="3483456"/>
            <a:ext cx="2743029" cy="1466135"/>
          </a:xfrm>
          <a:custGeom>
            <a:avLst/>
            <a:gdLst>
              <a:gd name="connsiteX0" fmla="*/ 0 w 4746418"/>
              <a:gd name="connsiteY0" fmla="*/ 0 h 1263771"/>
              <a:gd name="connsiteX1" fmla="*/ 4746418 w 4746418"/>
              <a:gd name="connsiteY1" fmla="*/ 0 h 1263771"/>
              <a:gd name="connsiteX2" fmla="*/ 4746418 w 4746418"/>
              <a:gd name="connsiteY2" fmla="*/ 1263771 h 1263771"/>
              <a:gd name="connsiteX3" fmla="*/ 0 w 4746418"/>
              <a:gd name="connsiteY3" fmla="*/ 1263771 h 1263771"/>
              <a:gd name="connsiteX4" fmla="*/ 0 w 4746418"/>
              <a:gd name="connsiteY4" fmla="*/ 0 h 1263771"/>
              <a:gd name="connsiteX0-1" fmla="*/ 0 w 4746418"/>
              <a:gd name="connsiteY0-2" fmla="*/ 0 h 1891568"/>
              <a:gd name="connsiteX1-3" fmla="*/ 4746418 w 4746418"/>
              <a:gd name="connsiteY1-4" fmla="*/ 627797 h 1891568"/>
              <a:gd name="connsiteX2-5" fmla="*/ 4746418 w 4746418"/>
              <a:gd name="connsiteY2-6" fmla="*/ 1891568 h 1891568"/>
              <a:gd name="connsiteX3-7" fmla="*/ 0 w 4746418"/>
              <a:gd name="connsiteY3-8" fmla="*/ 1891568 h 1891568"/>
              <a:gd name="connsiteX4-9" fmla="*/ 0 w 4746418"/>
              <a:gd name="connsiteY4-10" fmla="*/ 0 h 18915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746418" h="1891568">
                <a:moveTo>
                  <a:pt x="0" y="0"/>
                </a:moveTo>
                <a:lnTo>
                  <a:pt x="4746418" y="627797"/>
                </a:lnTo>
                <a:lnTo>
                  <a:pt x="4746418" y="1891568"/>
                </a:lnTo>
                <a:lnTo>
                  <a:pt x="0" y="1891568"/>
                </a:lnTo>
                <a:lnTo>
                  <a:pt x="0" y="0"/>
                </a:lnTo>
                <a:close/>
              </a:path>
            </a:pathLst>
          </a:custGeom>
          <a:solidFill>
            <a:srgbClr val="961E1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67" tIns="60933" rIns="121867" bIns="60933" numCol="1" spcCol="0" rtlCol="0" fromWordArt="0" anchor="ctr" anchorCtr="0" forceAA="0" compatLnSpc="1">
            <a:noAutofit/>
          </a:bodyPr>
          <a:lstStyle/>
          <a:p>
            <a:pPr algn="ctr"/>
            <a:endParaRPr lang="en-US" sz="2400" dirty="0">
              <a:solidFill>
                <a:prstClr val="white"/>
              </a:solidFill>
              <a:latin typeface="Foundry Gridnik Medium" pitchFamily="50" charset="0"/>
            </a:endParaRPr>
          </a:p>
        </p:txBody>
      </p:sp>
      <p:sp>
        <p:nvSpPr>
          <p:cNvPr id="8" name="Rectangle 11"/>
          <p:cNvSpPr>
            <a:spLocks noChangeArrowheads="1"/>
          </p:cNvSpPr>
          <p:nvPr userDrawn="1"/>
        </p:nvSpPr>
        <p:spPr bwMode="gray">
          <a:xfrm>
            <a:off x="0" y="3966367"/>
            <a:ext cx="11939226" cy="1685028"/>
          </a:xfrm>
          <a:prstGeom prst="rect">
            <a:avLst/>
          </a:prstGeom>
          <a:solidFill>
            <a:srgbClr val="EC22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67" tIns="60933" rIns="121867" bIns="60933" numCol="1" spcCol="0" rtlCol="0" fromWordArt="0" anchor="ctr" anchorCtr="0" forceAA="0" compatLnSpc="1">
            <a:noAutofit/>
          </a:bodyPr>
          <a:lstStyle/>
          <a:p>
            <a:pPr algn="ctr"/>
            <a:endParaRPr lang="en-US" sz="2400" dirty="0">
              <a:solidFill>
                <a:prstClr val="white"/>
              </a:solidFill>
              <a:latin typeface="Foundry Gridnik Medium" pitchFamily="50" charset="0"/>
            </a:endParaRPr>
          </a:p>
        </p:txBody>
      </p:sp>
      <p:sp>
        <p:nvSpPr>
          <p:cNvPr id="3" name="Text Placeholder 2"/>
          <p:cNvSpPr>
            <a:spLocks noGrp="1"/>
          </p:cNvSpPr>
          <p:nvPr userDrawn="1">
            <p:ph type="body" idx="1" hasCustomPrompt="1"/>
          </p:nvPr>
        </p:nvSpPr>
        <p:spPr bwMode="gray">
          <a:xfrm>
            <a:off x="609442" y="5698899"/>
            <a:ext cx="10969943" cy="638756"/>
          </a:xfrm>
          <a:prstGeom prst="rect">
            <a:avLst/>
          </a:prstGeom>
        </p:spPr>
        <p:txBody>
          <a:bodyPr lIns="121899" tIns="60949" rIns="121899" bIns="60949" anchor="ctr">
            <a:normAutofit/>
          </a:bodyPr>
          <a:lstStyle>
            <a:lvl1pPr marL="0" indent="0" algn="r" defTabSz="1218565" rtl="0" eaLnBrk="1" latinLnBrk="0" hangingPunct="1">
              <a:lnSpc>
                <a:spcPct val="85000"/>
              </a:lnSpc>
              <a:spcBef>
                <a:spcPts val="0"/>
              </a:spcBef>
              <a:buNone/>
              <a:defRPr lang="en-US" sz="2400" kern="1200" cap="none" spc="0" dirty="0" smtClean="0">
                <a:solidFill>
                  <a:srgbClr val="961E1F"/>
                </a:solidFill>
                <a:latin typeface="Arial" panose="020B0604020202020204" pitchFamily="34" charset="0"/>
                <a:ea typeface="+mn-ea"/>
                <a:cs typeface="Arial" panose="020B0604020202020204" pitchFamily="34" charset="0"/>
              </a:defRPr>
            </a:lvl1pPr>
            <a:lvl2pPr marL="609600" indent="0">
              <a:buNone/>
              <a:defRPr sz="2400">
                <a:solidFill>
                  <a:schemeClr val="tx1">
                    <a:tint val="75000"/>
                  </a:schemeClr>
                </a:solidFill>
              </a:defRPr>
            </a:lvl2pPr>
            <a:lvl3pPr marL="1218565" indent="0">
              <a:buNone/>
              <a:defRPr sz="2100">
                <a:solidFill>
                  <a:schemeClr val="tx1">
                    <a:tint val="75000"/>
                  </a:schemeClr>
                </a:solidFill>
              </a:defRPr>
            </a:lvl3pPr>
            <a:lvl4pPr marL="1828165" indent="0">
              <a:buNone/>
              <a:defRPr sz="1900">
                <a:solidFill>
                  <a:schemeClr val="tx1">
                    <a:tint val="75000"/>
                  </a:schemeClr>
                </a:solidFill>
              </a:defRPr>
            </a:lvl4pPr>
            <a:lvl5pPr marL="2437130" indent="0">
              <a:buNone/>
              <a:defRPr sz="1900">
                <a:solidFill>
                  <a:schemeClr val="tx1">
                    <a:tint val="75000"/>
                  </a:schemeClr>
                </a:solidFill>
              </a:defRPr>
            </a:lvl5pPr>
            <a:lvl6pPr marL="3046730" indent="0">
              <a:buNone/>
              <a:defRPr sz="1900">
                <a:solidFill>
                  <a:schemeClr val="tx1">
                    <a:tint val="75000"/>
                  </a:schemeClr>
                </a:solidFill>
              </a:defRPr>
            </a:lvl6pPr>
            <a:lvl7pPr marL="3655695" indent="0">
              <a:buNone/>
              <a:defRPr sz="1900">
                <a:solidFill>
                  <a:schemeClr val="tx1">
                    <a:tint val="75000"/>
                  </a:schemeClr>
                </a:solidFill>
              </a:defRPr>
            </a:lvl7pPr>
            <a:lvl8pPr marL="4265295" indent="0">
              <a:buNone/>
              <a:defRPr sz="1900">
                <a:solidFill>
                  <a:schemeClr val="tx1">
                    <a:tint val="75000"/>
                  </a:schemeClr>
                </a:solidFill>
              </a:defRPr>
            </a:lvl8pPr>
            <a:lvl9pPr marL="4874260" indent="0">
              <a:buNone/>
              <a:defRPr sz="1900">
                <a:solidFill>
                  <a:schemeClr val="tx1">
                    <a:tint val="75000"/>
                  </a:schemeClr>
                </a:solidFill>
              </a:defRPr>
            </a:lvl9pPr>
          </a:lstStyle>
          <a:p>
            <a:pPr lvl="0"/>
            <a:r>
              <a:rPr lang="en-US" dirty="0"/>
              <a:t>Click To Edit Master Text</a:t>
            </a:r>
            <a:endParaRPr lang="en-US" dirty="0"/>
          </a:p>
        </p:txBody>
      </p:sp>
      <p:sp>
        <p:nvSpPr>
          <p:cNvPr id="17" name="Title 16"/>
          <p:cNvSpPr>
            <a:spLocks noGrp="1"/>
          </p:cNvSpPr>
          <p:nvPr>
            <p:ph type="title" hasCustomPrompt="1"/>
          </p:nvPr>
        </p:nvSpPr>
        <p:spPr bwMode="gray">
          <a:xfrm>
            <a:off x="609442" y="4141177"/>
            <a:ext cx="10969943" cy="1321448"/>
          </a:xfrm>
          <a:prstGeom prst="rect">
            <a:avLst/>
          </a:prstGeom>
        </p:spPr>
        <p:txBody>
          <a:bodyPr lIns="121899" tIns="60949" rIns="121899" bIns="60949" anchor="ctr" anchorCtr="0"/>
          <a:lstStyle>
            <a:lvl1pPr marL="0" algn="r" defTabSz="1218565" rtl="0" eaLnBrk="1" latinLnBrk="0" hangingPunct="1">
              <a:lnSpc>
                <a:spcPct val="85000"/>
              </a:lnSpc>
              <a:spcBef>
                <a:spcPct val="0"/>
              </a:spcBef>
              <a:buNone/>
              <a:defRPr lang="en-US" sz="4800" b="1" kern="1200" cap="all" spc="-200" baseline="0" dirty="0">
                <a:solidFill>
                  <a:schemeClr val="bg1"/>
                </a:solidFill>
                <a:latin typeface="Arial" panose="020B0604020202020204" pitchFamily="34" charset="0"/>
                <a:ea typeface="+mn-ea"/>
                <a:cs typeface="Arial" panose="020B0604020202020204" pitchFamily="34" charset="0"/>
              </a:defRPr>
            </a:lvl1pPr>
          </a:lstStyle>
          <a:p>
            <a:r>
              <a:rPr lang="en-US" dirty="0"/>
              <a:t>Click to edit</a:t>
            </a:r>
            <a:endParaRPr lang="en-US" dirty="0"/>
          </a:p>
        </p:txBody>
      </p:sp>
      <p:sp>
        <p:nvSpPr>
          <p:cNvPr id="45" name="Rectangle 7"/>
          <p:cNvSpPr>
            <a:spLocks noChangeArrowheads="1"/>
          </p:cNvSpPr>
          <p:nvPr userDrawn="1"/>
        </p:nvSpPr>
        <p:spPr bwMode="invGray">
          <a:xfrm flipH="1">
            <a:off x="82805" y="6501796"/>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67" tIns="60933" rIns="121867" bIns="60933" numCol="1" spcCol="0" rtlCol="0" fromWordArt="0" anchor="ctr" anchorCtr="0" forceAA="0" compatLnSpc="1">
            <a:noAutofit/>
          </a:bodyPr>
          <a:lstStyle/>
          <a:p>
            <a:pPr algn="ctr"/>
            <a:endParaRPr lang="en-US" sz="2400" dirty="0">
              <a:solidFill>
                <a:prstClr val="white"/>
              </a:solidFill>
              <a:latin typeface="Foundry Gridnik Medium" pitchFamily="50" charset="0"/>
            </a:endParaRPr>
          </a:p>
        </p:txBody>
      </p:sp>
      <p:sp>
        <p:nvSpPr>
          <p:cNvPr id="46" name="Freeform 8"/>
          <p:cNvSpPr/>
          <p:nvPr userDrawn="1"/>
        </p:nvSpPr>
        <p:spPr bwMode="invGray">
          <a:xfrm flipH="1">
            <a:off x="-37030" y="6501795"/>
            <a:ext cx="119837" cy="305419"/>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Lst>
            <a:ahLst/>
            <a:cxnLst>
              <a:cxn ang="0">
                <a:pos x="T0" y="T1"/>
              </a:cxn>
              <a:cxn ang="0">
                <a:pos x="T2" y="T3"/>
              </a:cxn>
              <a:cxn ang="0">
                <a:pos x="T4" y="T5"/>
              </a:cxn>
              <a:cxn ang="0">
                <a:pos x="T6" y="T7"/>
              </a:cxn>
              <a:cxn ang="0">
                <a:pos x="T8" y="T9"/>
              </a:cxn>
            </a:cxnLst>
            <a:rect l="0" t="0" r="r" b="b"/>
            <a:pathLst>
              <a:path w="219" h="744">
                <a:moveTo>
                  <a:pt x="0" y="0"/>
                </a:moveTo>
                <a:lnTo>
                  <a:pt x="219" y="314"/>
                </a:lnTo>
                <a:lnTo>
                  <a:pt x="219" y="744"/>
                </a:lnTo>
                <a:lnTo>
                  <a:pt x="0" y="43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67" tIns="60933" rIns="121867" bIns="60933" numCol="1" spcCol="0" rtlCol="0" fromWordArt="0" anchor="ctr" anchorCtr="0" forceAA="0" compatLnSpc="1">
            <a:noAutofit/>
          </a:bodyPr>
          <a:lstStyle/>
          <a:p>
            <a:pPr algn="ctr"/>
            <a:endParaRPr lang="en-US" sz="2400" dirty="0">
              <a:solidFill>
                <a:prstClr val="white"/>
              </a:solidFill>
              <a:latin typeface="Foundry Gridnik Medium" pitchFamily="50" charset="0"/>
            </a:endParaRPr>
          </a:p>
        </p:txBody>
      </p:sp>
      <p:sp>
        <p:nvSpPr>
          <p:cNvPr id="21" name="Rectangle 20"/>
          <p:cNvSpPr/>
          <p:nvPr userDrawn="1"/>
        </p:nvSpPr>
        <p:spPr bwMode="invGray">
          <a:xfrm>
            <a:off x="99340" y="6445126"/>
            <a:ext cx="403273" cy="276977"/>
          </a:xfrm>
          <a:prstGeom prst="rect">
            <a:avLst/>
          </a:prstGeom>
        </p:spPr>
        <p:txBody>
          <a:bodyPr wrap="none" lIns="121867" tIns="60933" rIns="121867" bIns="60933">
            <a:spAutoFit/>
          </a:bodyPr>
          <a:lstStyle/>
          <a:p>
            <a:pPr algn="ctr"/>
            <a:fld id="{259F4B34-A25D-4DEF-97BC-C4D92417BF9B}" type="slidenum">
              <a:rPr lang="en-US" sz="1000" smtClean="0">
                <a:solidFill>
                  <a:prstClr val="white"/>
                </a:solidFill>
                <a:cs typeface="Arial" panose="020B0604020202020204" pitchFamily="34" charset="0"/>
              </a:rPr>
            </a:fld>
            <a:endParaRPr lang="en-US" sz="1000" dirty="0">
              <a:solidFill>
                <a:prstClr val="white"/>
              </a:solidFill>
              <a:cs typeface="Arial" panose="020B0604020202020204" pitchFamily="34" charset="0"/>
            </a:endParaRPr>
          </a:p>
        </p:txBody>
      </p:sp>
      <p:pic>
        <p:nvPicPr>
          <p:cNvPr id="23" name="Picture 29"/>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1446" r="69861" b="39550"/>
          <a:stretch>
            <a:fillRect/>
          </a:stretch>
        </p:blipFill>
        <p:spPr bwMode="ltGray">
          <a:xfrm rot="5400000">
            <a:off x="1058535" y="2949843"/>
            <a:ext cx="1633535" cy="3750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 Placeholder 2"/>
          <p:cNvSpPr>
            <a:spLocks noGrp="1"/>
          </p:cNvSpPr>
          <p:nvPr>
            <p:ph type="body" idx="10" hasCustomPrompt="1"/>
          </p:nvPr>
        </p:nvSpPr>
        <p:spPr bwMode="gray">
          <a:xfrm>
            <a:off x="5180253" y="621991"/>
            <a:ext cx="6083125" cy="2708233"/>
          </a:xfrm>
          <a:prstGeom prst="rect">
            <a:avLst/>
          </a:prstGeom>
          <a:noFill/>
        </p:spPr>
        <p:txBody>
          <a:bodyPr wrap="square" lIns="0" tIns="0" rIns="0" bIns="0" rtlCol="0" anchor="ctr" anchorCtr="0">
            <a:noAutofit/>
          </a:bodyPr>
          <a:lstStyle>
            <a:lvl1pPr marL="0" indent="0">
              <a:buFontTx/>
              <a:buNone/>
              <a:defRPr lang="en-US" sz="2400" dirty="0" smtClean="0">
                <a:solidFill>
                  <a:srgbClr val="414042"/>
                </a:solidFill>
              </a:defRPr>
            </a:lvl1pPr>
          </a:lstStyle>
          <a:p>
            <a:pPr marL="0" lvl="0"/>
            <a:r>
              <a:rPr lang="en-US" dirty="0"/>
              <a:t>Click to edit Master text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Only and Content">
    <p:spTree>
      <p:nvGrpSpPr>
        <p:cNvPr id="1" name=""/>
        <p:cNvGrpSpPr/>
        <p:nvPr/>
      </p:nvGrpSpPr>
      <p:grpSpPr>
        <a:xfrm>
          <a:off x="0" y="0"/>
          <a:ext cx="0" cy="0"/>
          <a:chOff x="0" y="0"/>
          <a:chExt cx="0" cy="0"/>
        </a:xfrm>
      </p:grpSpPr>
      <p:sp>
        <p:nvSpPr>
          <p:cNvPr id="11" name="Rectangle 11"/>
          <p:cNvSpPr>
            <a:spLocks noChangeArrowheads="1"/>
          </p:cNvSpPr>
          <p:nvPr userDrawn="1"/>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lvl="0" algn="ctr"/>
            <a:endParaRPr lang="en-US" dirty="0">
              <a:latin typeface="Foundry Gridnik Medium" pitchFamily="50" charset="0"/>
            </a:endParaRPr>
          </a:p>
        </p:txBody>
      </p:sp>
      <p:sp>
        <p:nvSpPr>
          <p:cNvPr id="9" name="Content Placeholder 2"/>
          <p:cNvSpPr>
            <a:spLocks noGrp="1"/>
          </p:cNvSpPr>
          <p:nvPr>
            <p:ph sz="half" idx="1" hasCustomPrompt="1"/>
          </p:nvPr>
        </p:nvSpPr>
        <p:spPr bwMode="gray">
          <a:xfrm>
            <a:off x="277145" y="1335024"/>
            <a:ext cx="11723382" cy="5039399"/>
          </a:xfrm>
          <a:prstGeom prst="rect">
            <a:avLst/>
          </a:prstGeom>
        </p:spPr>
        <p:txBody>
          <a:bodyPr lIns="121899" tIns="60949" rIns="121899" bIns="60949"/>
          <a:lstStyle>
            <a:lvl1pPr marL="226695" indent="-226695">
              <a:lnSpc>
                <a:spcPct val="95000"/>
              </a:lnSpc>
              <a:spcBef>
                <a:spcPts val="800"/>
              </a:spcBef>
              <a:buClr>
                <a:schemeClr val="accent1"/>
              </a:buClr>
              <a:defRPr sz="2400">
                <a:solidFill>
                  <a:srgbClr val="414042"/>
                </a:solidFill>
                <a:latin typeface="Arial" panose="020B0604020202020204" pitchFamily="34" charset="0"/>
                <a:cs typeface="Arial" panose="020B0604020202020204" pitchFamily="34" charset="0"/>
              </a:defRPr>
            </a:lvl1pPr>
            <a:lvl2pPr marL="609600" indent="-228600">
              <a:lnSpc>
                <a:spcPct val="95000"/>
              </a:lnSpc>
              <a:spcBef>
                <a:spcPts val="800"/>
              </a:spcBef>
              <a:buClr>
                <a:schemeClr val="accent1"/>
              </a:buClr>
              <a:buFont typeface="Arial" panose="020B0604020202020204" pitchFamily="34" charset="0"/>
              <a:buChar char="–"/>
              <a:defRPr sz="2000">
                <a:solidFill>
                  <a:srgbClr val="939598"/>
                </a:solidFill>
                <a:latin typeface="Arial" panose="020B0604020202020204" pitchFamily="34" charset="0"/>
                <a:cs typeface="Arial" panose="020B0604020202020204" pitchFamily="34" charset="0"/>
              </a:defRPr>
            </a:lvl2pPr>
            <a:lvl3pPr marL="835660" indent="-150495">
              <a:lnSpc>
                <a:spcPct val="95000"/>
              </a:lnSpc>
              <a:spcBef>
                <a:spcPts val="800"/>
              </a:spcBef>
              <a:buClr>
                <a:schemeClr val="accent1"/>
              </a:buClr>
              <a:buFont typeface="Arial" panose="020B0604020202020204" pitchFamily="34" charset="0"/>
              <a:buChar char="–"/>
              <a:defRPr sz="1800">
                <a:solidFill>
                  <a:srgbClr val="939598"/>
                </a:solidFill>
                <a:latin typeface="Arial" panose="020B0604020202020204" pitchFamily="34" charset="0"/>
                <a:cs typeface="Arial" panose="020B0604020202020204" pitchFamily="34" charset="0"/>
              </a:defRPr>
            </a:lvl3pPr>
            <a:lvl4pPr marL="1146810" indent="-156845">
              <a:lnSpc>
                <a:spcPct val="95000"/>
              </a:lnSpc>
              <a:spcBef>
                <a:spcPts val="800"/>
              </a:spcBef>
              <a:buClr>
                <a:schemeClr val="accent1"/>
              </a:buClr>
              <a:buFont typeface="Arial" panose="020B0604020202020204" pitchFamily="34" charset="0"/>
              <a:buChar char="–"/>
              <a:defRPr sz="1600">
                <a:solidFill>
                  <a:srgbClr val="939598"/>
                </a:solidFill>
                <a:latin typeface="Arial" panose="020B0604020202020204" pitchFamily="34" charset="0"/>
                <a:cs typeface="Arial" panose="020B0604020202020204" pitchFamily="34" charset="0"/>
              </a:defRPr>
            </a:lvl4pPr>
            <a:lvl5pPr marL="1445260" indent="-150495">
              <a:lnSpc>
                <a:spcPct val="95000"/>
              </a:lnSpc>
              <a:spcBef>
                <a:spcPts val="800"/>
              </a:spcBef>
              <a:buClr>
                <a:schemeClr val="accent1"/>
              </a:buClr>
              <a:buFont typeface="Arial" panose="020B0604020202020204" pitchFamily="34" charset="0"/>
              <a:buChar char="–"/>
              <a:defRPr sz="1600">
                <a:solidFill>
                  <a:srgbClr val="939598"/>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en-US" dirty="0" smtClean="0"/>
              <a:t>Click to edit Master text</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Title 28"/>
          <p:cNvSpPr>
            <a:spLocks noGrp="1"/>
          </p:cNvSpPr>
          <p:nvPr>
            <p:ph type="title" hasCustomPrompt="1"/>
          </p:nvPr>
        </p:nvSpPr>
        <p:spPr bwMode="gray">
          <a:xfrm>
            <a:off x="283725" y="255906"/>
            <a:ext cx="11905100" cy="597132"/>
          </a:xfrm>
          <a:prstGeom prst="rect">
            <a:avLst/>
          </a:prstGeom>
        </p:spPr>
        <p:txBody>
          <a:bodyPr wrap="square" lIns="121899" tIns="60949" rIns="121899" bIns="60949"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bg1"/>
                </a:solidFill>
                <a:latin typeface="Arial" panose="020B0604020202020204" pitchFamily="34" charset="0"/>
                <a:ea typeface="+mn-ea"/>
                <a:cs typeface="Arial" panose="020B0604020202020204" pitchFamily="34" charset="0"/>
              </a:defRPr>
            </a:lvl1pPr>
          </a:lstStyle>
          <a:p>
            <a:r>
              <a:rPr lang="en-US" dirty="0" smtClean="0"/>
              <a:t>Click To Edit Master Title</a:t>
            </a:r>
            <a:endParaRPr lang="en-US" dirty="0"/>
          </a:p>
        </p:txBody>
      </p:sp>
      <p:sp>
        <p:nvSpPr>
          <p:cNvPr id="7" name="Freeform 12"/>
          <p:cNvSpPr/>
          <p:nvPr userDrawn="1"/>
        </p:nvSpPr>
        <p:spPr bwMode="gray">
          <a:xfrm>
            <a:off x="18" y="253524"/>
            <a:ext cx="205442" cy="792721"/>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schemeClr val="lt1"/>
              </a:solidFill>
              <a:latin typeface="Foundry Gridnik Medium" pitchFamily="50"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0" name="Rectangle 59"/>
          <p:cNvSpPr/>
          <p:nvPr userDrawn="1"/>
        </p:nvSpPr>
        <p:spPr>
          <a:xfrm>
            <a:off x="0" y="0"/>
            <a:ext cx="12188823" cy="6857107"/>
          </a:xfrm>
          <a:prstGeom prst="rect">
            <a:avLst/>
          </a:prstGeom>
          <a:solidFill>
            <a:srgbClr val="7F7F7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61" name="Picture 60" descr="title-back.jpg"/>
          <p:cNvPicPr>
            <a:picLocks noChangeAspect="1"/>
          </p:cNvPicPr>
          <p:nvPr userDrawn="1"/>
        </p:nvPicPr>
        <p:blipFill>
          <a:blip r:embed="rId2" cstate="email"/>
          <a:stretch>
            <a:fillRect/>
          </a:stretch>
        </p:blipFill>
        <p:spPr>
          <a:xfrm>
            <a:off x="0" y="893"/>
            <a:ext cx="12188824" cy="6856213"/>
          </a:xfrm>
          <a:prstGeom prst="rect">
            <a:avLst/>
          </a:prstGeom>
        </p:spPr>
      </p:pic>
      <p:sp>
        <p:nvSpPr>
          <p:cNvPr id="51" name="Freeform 50"/>
          <p:cNvSpPr/>
          <p:nvPr userDrawn="1"/>
        </p:nvSpPr>
        <p:spPr>
          <a:xfrm rot="-1260000">
            <a:off x="-937469" y="1197704"/>
            <a:ext cx="13624074" cy="2723194"/>
          </a:xfrm>
          <a:custGeom>
            <a:avLst/>
            <a:gdLst>
              <a:gd name="connsiteX0" fmla="*/ 0 w 12200027"/>
              <a:gd name="connsiteY0" fmla="*/ 0 h 2717800"/>
              <a:gd name="connsiteX1" fmla="*/ 12200027 w 12200027"/>
              <a:gd name="connsiteY1" fmla="*/ 0 h 2717800"/>
              <a:gd name="connsiteX2" fmla="*/ 12200027 w 12200027"/>
              <a:gd name="connsiteY2" fmla="*/ 2717800 h 2717800"/>
              <a:gd name="connsiteX3" fmla="*/ 0 w 12200027"/>
              <a:gd name="connsiteY3" fmla="*/ 2717800 h 2717800"/>
              <a:gd name="connsiteX4" fmla="*/ 0 w 12200027"/>
              <a:gd name="connsiteY4" fmla="*/ 0 h 2717800"/>
              <a:gd name="connsiteX0-1" fmla="*/ 167130 w 12200027"/>
              <a:gd name="connsiteY0-2" fmla="*/ 23345 h 2717800"/>
              <a:gd name="connsiteX1-3" fmla="*/ 12200027 w 12200027"/>
              <a:gd name="connsiteY1-4" fmla="*/ 0 h 2717800"/>
              <a:gd name="connsiteX2-5" fmla="*/ 12200027 w 12200027"/>
              <a:gd name="connsiteY2-6" fmla="*/ 2717800 h 2717800"/>
              <a:gd name="connsiteX3-7" fmla="*/ 0 w 12200027"/>
              <a:gd name="connsiteY3-8" fmla="*/ 2717800 h 2717800"/>
              <a:gd name="connsiteX4-9" fmla="*/ 167130 w 12200027"/>
              <a:gd name="connsiteY4-10" fmla="*/ 23345 h 2717800"/>
              <a:gd name="connsiteX0-11" fmla="*/ 1025170 w 13058067"/>
              <a:gd name="connsiteY0-12" fmla="*/ 23345 h 2717800"/>
              <a:gd name="connsiteX1-13" fmla="*/ 13058067 w 13058067"/>
              <a:gd name="connsiteY1-14" fmla="*/ 0 h 2717800"/>
              <a:gd name="connsiteX2-15" fmla="*/ 13058067 w 13058067"/>
              <a:gd name="connsiteY2-16" fmla="*/ 2717800 h 2717800"/>
              <a:gd name="connsiteX3-17" fmla="*/ 0 w 13058067"/>
              <a:gd name="connsiteY3-18" fmla="*/ 2694004 h 2717800"/>
              <a:gd name="connsiteX4-19" fmla="*/ 1025170 w 13058067"/>
              <a:gd name="connsiteY4-20" fmla="*/ 23345 h 2717800"/>
              <a:gd name="connsiteX0-21" fmla="*/ 1025170 w 13058067"/>
              <a:gd name="connsiteY0-22" fmla="*/ 0 h 2694455"/>
              <a:gd name="connsiteX1-23" fmla="*/ 12001451 w 13058067"/>
              <a:gd name="connsiteY1-24" fmla="*/ 992749 h 2694455"/>
              <a:gd name="connsiteX2-25" fmla="*/ 13058067 w 13058067"/>
              <a:gd name="connsiteY2-26" fmla="*/ 2694455 h 2694455"/>
              <a:gd name="connsiteX3-27" fmla="*/ 0 w 13058067"/>
              <a:gd name="connsiteY3-28" fmla="*/ 2670659 h 2694455"/>
              <a:gd name="connsiteX4-29" fmla="*/ 1025170 w 13058067"/>
              <a:gd name="connsiteY4-30" fmla="*/ 0 h 2694455"/>
              <a:gd name="connsiteX0-31" fmla="*/ 1025170 w 13058067"/>
              <a:gd name="connsiteY0-32" fmla="*/ 44589 h 2739044"/>
              <a:gd name="connsiteX1-33" fmla="*/ 10185052 w 13058067"/>
              <a:gd name="connsiteY1-34" fmla="*/ 0 h 2739044"/>
              <a:gd name="connsiteX2-35" fmla="*/ 13058067 w 13058067"/>
              <a:gd name="connsiteY2-36" fmla="*/ 2739044 h 2739044"/>
              <a:gd name="connsiteX3-37" fmla="*/ 0 w 13058067"/>
              <a:gd name="connsiteY3-38" fmla="*/ 2715248 h 2739044"/>
              <a:gd name="connsiteX4-39" fmla="*/ 1025170 w 13058067"/>
              <a:gd name="connsiteY4-40" fmla="*/ 44589 h 2739044"/>
              <a:gd name="connsiteX0-41" fmla="*/ 1025170 w 13058067"/>
              <a:gd name="connsiteY0-42" fmla="*/ 44589 h 2739044"/>
              <a:gd name="connsiteX1-43" fmla="*/ 10185052 w 13058067"/>
              <a:gd name="connsiteY1-44" fmla="*/ 0 h 2739044"/>
              <a:gd name="connsiteX2-45" fmla="*/ 11594561 w 13058067"/>
              <a:gd name="connsiteY2-46" fmla="*/ 1357272 h 2739044"/>
              <a:gd name="connsiteX3-47" fmla="*/ 13058067 w 13058067"/>
              <a:gd name="connsiteY3-48" fmla="*/ 2739044 h 2739044"/>
              <a:gd name="connsiteX4-49" fmla="*/ 0 w 13058067"/>
              <a:gd name="connsiteY4-50" fmla="*/ 2715248 h 2739044"/>
              <a:gd name="connsiteX5" fmla="*/ 1025170 w 13058067"/>
              <a:gd name="connsiteY5" fmla="*/ 44589 h 2739044"/>
              <a:gd name="connsiteX0-51" fmla="*/ 1025170 w 13595398"/>
              <a:gd name="connsiteY0-52" fmla="*/ 44589 h 2739044"/>
              <a:gd name="connsiteX1-53" fmla="*/ 10185052 w 13595398"/>
              <a:gd name="connsiteY1-54" fmla="*/ 0 h 2739044"/>
              <a:gd name="connsiteX2-55" fmla="*/ 13595398 w 13595398"/>
              <a:gd name="connsiteY2-56" fmla="*/ 1310066 h 2739044"/>
              <a:gd name="connsiteX3-57" fmla="*/ 13058067 w 13595398"/>
              <a:gd name="connsiteY3-58" fmla="*/ 2739044 h 2739044"/>
              <a:gd name="connsiteX4-59" fmla="*/ 0 w 13595398"/>
              <a:gd name="connsiteY4-60" fmla="*/ 2715248 h 2739044"/>
              <a:gd name="connsiteX5-61" fmla="*/ 1025170 w 13595398"/>
              <a:gd name="connsiteY5-62" fmla="*/ 44589 h 2739044"/>
              <a:gd name="connsiteX0-63" fmla="*/ 1025170 w 13595398"/>
              <a:gd name="connsiteY0-64" fmla="*/ 44589 h 2715248"/>
              <a:gd name="connsiteX1-65" fmla="*/ 10185052 w 13595398"/>
              <a:gd name="connsiteY1-66" fmla="*/ 0 h 2715248"/>
              <a:gd name="connsiteX2-67" fmla="*/ 13595398 w 13595398"/>
              <a:gd name="connsiteY2-68" fmla="*/ 1310066 h 2715248"/>
              <a:gd name="connsiteX3-69" fmla="*/ 13112020 w 13595398"/>
              <a:gd name="connsiteY3-70" fmla="*/ 2569307 h 2715248"/>
              <a:gd name="connsiteX4-71" fmla="*/ 0 w 13595398"/>
              <a:gd name="connsiteY4-72" fmla="*/ 2715248 h 2715248"/>
              <a:gd name="connsiteX5-73" fmla="*/ 1025170 w 13595398"/>
              <a:gd name="connsiteY5-74" fmla="*/ 44589 h 2715248"/>
              <a:gd name="connsiteX0-75" fmla="*/ 1025170 w 13595398"/>
              <a:gd name="connsiteY0-76" fmla="*/ 44589 h 2747154"/>
              <a:gd name="connsiteX1-77" fmla="*/ 10185052 w 13595398"/>
              <a:gd name="connsiteY1-78" fmla="*/ 0 h 2747154"/>
              <a:gd name="connsiteX2-79" fmla="*/ 13595398 w 13595398"/>
              <a:gd name="connsiteY2-80" fmla="*/ 1310066 h 2747154"/>
              <a:gd name="connsiteX3-81" fmla="*/ 13043751 w 13595398"/>
              <a:gd name="connsiteY3-82" fmla="*/ 2747154 h 2747154"/>
              <a:gd name="connsiteX4-83" fmla="*/ 0 w 13595398"/>
              <a:gd name="connsiteY4-84" fmla="*/ 2715248 h 2747154"/>
              <a:gd name="connsiteX5-85" fmla="*/ 1025170 w 13595398"/>
              <a:gd name="connsiteY5-86" fmla="*/ 44589 h 2747154"/>
              <a:gd name="connsiteX0-87" fmla="*/ 1025170 w 13595398"/>
              <a:gd name="connsiteY0-88" fmla="*/ 44589 h 2715248"/>
              <a:gd name="connsiteX1-89" fmla="*/ 10185052 w 13595398"/>
              <a:gd name="connsiteY1-90" fmla="*/ 0 h 2715248"/>
              <a:gd name="connsiteX2-91" fmla="*/ 13595398 w 13595398"/>
              <a:gd name="connsiteY2-92" fmla="*/ 1310066 h 2715248"/>
              <a:gd name="connsiteX3-93" fmla="*/ 13098366 w 13595398"/>
              <a:gd name="connsiteY3-94" fmla="*/ 2604877 h 2715248"/>
              <a:gd name="connsiteX4-95" fmla="*/ 0 w 13595398"/>
              <a:gd name="connsiteY4-96" fmla="*/ 2715248 h 2715248"/>
              <a:gd name="connsiteX5-97" fmla="*/ 1025170 w 13595398"/>
              <a:gd name="connsiteY5-98" fmla="*/ 44589 h 2715248"/>
              <a:gd name="connsiteX0-99" fmla="*/ 1025170 w 13595398"/>
              <a:gd name="connsiteY0-100" fmla="*/ 44589 h 2723442"/>
              <a:gd name="connsiteX1-101" fmla="*/ 10185052 w 13595398"/>
              <a:gd name="connsiteY1-102" fmla="*/ 0 h 2723442"/>
              <a:gd name="connsiteX2-103" fmla="*/ 13595398 w 13595398"/>
              <a:gd name="connsiteY2-104" fmla="*/ 1310066 h 2723442"/>
              <a:gd name="connsiteX3-105" fmla="*/ 13052853 w 13595398"/>
              <a:gd name="connsiteY3-106" fmla="*/ 2723442 h 2723442"/>
              <a:gd name="connsiteX4-107" fmla="*/ 0 w 13595398"/>
              <a:gd name="connsiteY4-108" fmla="*/ 2715248 h 2723442"/>
              <a:gd name="connsiteX5-109" fmla="*/ 1025170 w 13595398"/>
              <a:gd name="connsiteY5-110" fmla="*/ 44589 h 2723442"/>
              <a:gd name="connsiteX0-111" fmla="*/ 1025170 w 13595398"/>
              <a:gd name="connsiteY0-112" fmla="*/ 44341 h 2723194"/>
              <a:gd name="connsiteX1-113" fmla="*/ 10406499 w 13595398"/>
              <a:gd name="connsiteY1-114" fmla="*/ 0 h 2723194"/>
              <a:gd name="connsiteX2-115" fmla="*/ 13595398 w 13595398"/>
              <a:gd name="connsiteY2-116" fmla="*/ 1309818 h 2723194"/>
              <a:gd name="connsiteX3-117" fmla="*/ 13052853 w 13595398"/>
              <a:gd name="connsiteY3-118" fmla="*/ 2723194 h 2723194"/>
              <a:gd name="connsiteX4-119" fmla="*/ 0 w 13595398"/>
              <a:gd name="connsiteY4-120" fmla="*/ 2715000 h 2723194"/>
              <a:gd name="connsiteX5-121" fmla="*/ 1025170 w 13595398"/>
              <a:gd name="connsiteY5-122" fmla="*/ 44341 h 2723194"/>
              <a:gd name="connsiteX0-123" fmla="*/ 1025170 w 13624074"/>
              <a:gd name="connsiteY0-124" fmla="*/ 44341 h 2723194"/>
              <a:gd name="connsiteX1-125" fmla="*/ 10406499 w 13624074"/>
              <a:gd name="connsiteY1-126" fmla="*/ 0 h 2723194"/>
              <a:gd name="connsiteX2-127" fmla="*/ 13624074 w 13624074"/>
              <a:gd name="connsiteY2-128" fmla="*/ 1235111 h 2723194"/>
              <a:gd name="connsiteX3-129" fmla="*/ 13052853 w 13624074"/>
              <a:gd name="connsiteY3-130" fmla="*/ 2723194 h 2723194"/>
              <a:gd name="connsiteX4-131" fmla="*/ 0 w 13624074"/>
              <a:gd name="connsiteY4-132" fmla="*/ 2715000 h 2723194"/>
              <a:gd name="connsiteX5-133" fmla="*/ 1025170 w 13624074"/>
              <a:gd name="connsiteY5-134" fmla="*/ 44341 h 27231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3624074" h="2723194">
                <a:moveTo>
                  <a:pt x="1025170" y="44341"/>
                </a:moveTo>
                <a:lnTo>
                  <a:pt x="10406499" y="0"/>
                </a:lnTo>
                <a:lnTo>
                  <a:pt x="13624074" y="1235111"/>
                </a:lnTo>
                <a:lnTo>
                  <a:pt x="13052853" y="2723194"/>
                </a:lnTo>
                <a:lnTo>
                  <a:pt x="0" y="2715000"/>
                </a:lnTo>
                <a:lnTo>
                  <a:pt x="1025170" y="44341"/>
                </a:lnTo>
                <a:close/>
              </a:path>
            </a:pathLst>
          </a:cu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3" name="Freeform 52"/>
          <p:cNvSpPr/>
          <p:nvPr userDrawn="1"/>
        </p:nvSpPr>
        <p:spPr>
          <a:xfrm rot="-1260000">
            <a:off x="2658988" y="3340387"/>
            <a:ext cx="9999997" cy="770511"/>
          </a:xfrm>
          <a:custGeom>
            <a:avLst/>
            <a:gdLst>
              <a:gd name="connsiteX0" fmla="*/ 0 w 10017679"/>
              <a:gd name="connsiteY0" fmla="*/ 0 h 763723"/>
              <a:gd name="connsiteX1" fmla="*/ 10017679 w 10017679"/>
              <a:gd name="connsiteY1" fmla="*/ 0 h 763723"/>
              <a:gd name="connsiteX2" fmla="*/ 10017679 w 10017679"/>
              <a:gd name="connsiteY2" fmla="*/ 763723 h 763723"/>
              <a:gd name="connsiteX3" fmla="*/ 0 w 10017679"/>
              <a:gd name="connsiteY3" fmla="*/ 763723 h 763723"/>
              <a:gd name="connsiteX4" fmla="*/ 0 w 10017679"/>
              <a:gd name="connsiteY4" fmla="*/ 0 h 763723"/>
              <a:gd name="connsiteX0-1" fmla="*/ 0 w 10017679"/>
              <a:gd name="connsiteY0-2" fmla="*/ 0 h 763723"/>
              <a:gd name="connsiteX1-3" fmla="*/ 10017679 w 10017679"/>
              <a:gd name="connsiteY1-4" fmla="*/ 0 h 763723"/>
              <a:gd name="connsiteX2-5" fmla="*/ 9726277 w 10017679"/>
              <a:gd name="connsiteY2-6" fmla="*/ 706279 h 763723"/>
              <a:gd name="connsiteX3-7" fmla="*/ 0 w 10017679"/>
              <a:gd name="connsiteY3-8" fmla="*/ 763723 h 763723"/>
              <a:gd name="connsiteX4-9" fmla="*/ 0 w 10017679"/>
              <a:gd name="connsiteY4-10" fmla="*/ 0 h 763723"/>
              <a:gd name="connsiteX0-11" fmla="*/ 0 w 10017679"/>
              <a:gd name="connsiteY0-12" fmla="*/ 0 h 763723"/>
              <a:gd name="connsiteX1-13" fmla="*/ 10017679 w 10017679"/>
              <a:gd name="connsiteY1-14" fmla="*/ 0 h 763723"/>
              <a:gd name="connsiteX2-15" fmla="*/ 9708073 w 10017679"/>
              <a:gd name="connsiteY2-16" fmla="*/ 753704 h 763723"/>
              <a:gd name="connsiteX3-17" fmla="*/ 0 w 10017679"/>
              <a:gd name="connsiteY3-18" fmla="*/ 763723 h 763723"/>
              <a:gd name="connsiteX4-19" fmla="*/ 0 w 10017679"/>
              <a:gd name="connsiteY4-20" fmla="*/ 0 h 763723"/>
              <a:gd name="connsiteX0-21" fmla="*/ 0 w 9999997"/>
              <a:gd name="connsiteY0-22" fmla="*/ 6788 h 770511"/>
              <a:gd name="connsiteX1-23" fmla="*/ 9999997 w 9999997"/>
              <a:gd name="connsiteY1-24" fmla="*/ 0 h 770511"/>
              <a:gd name="connsiteX2-25" fmla="*/ 9708073 w 9999997"/>
              <a:gd name="connsiteY2-26" fmla="*/ 760492 h 770511"/>
              <a:gd name="connsiteX3-27" fmla="*/ 0 w 9999997"/>
              <a:gd name="connsiteY3-28" fmla="*/ 770511 h 770511"/>
              <a:gd name="connsiteX4-29" fmla="*/ 0 w 9999997"/>
              <a:gd name="connsiteY4-30" fmla="*/ 6788 h 77051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999997" h="770511">
                <a:moveTo>
                  <a:pt x="0" y="6788"/>
                </a:moveTo>
                <a:lnTo>
                  <a:pt x="9999997" y="0"/>
                </a:lnTo>
                <a:lnTo>
                  <a:pt x="9708073" y="760492"/>
                </a:lnTo>
                <a:lnTo>
                  <a:pt x="0" y="770511"/>
                </a:lnTo>
                <a:lnTo>
                  <a:pt x="0" y="6788"/>
                </a:lnTo>
                <a:close/>
              </a:path>
            </a:pathLst>
          </a:custGeom>
          <a:solidFill>
            <a:srgbClr val="41404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5" name="Subtitle 2"/>
          <p:cNvSpPr>
            <a:spLocks noGrp="1"/>
          </p:cNvSpPr>
          <p:nvPr>
            <p:ph type="subTitle" idx="1" hasCustomPrompt="1"/>
          </p:nvPr>
        </p:nvSpPr>
        <p:spPr bwMode="gray">
          <a:xfrm rot="-1260000">
            <a:off x="2702615" y="3447160"/>
            <a:ext cx="9513216" cy="713913"/>
          </a:xfrm>
          <a:prstGeom prst="rect">
            <a:avLst/>
          </a:prstGeom>
        </p:spPr>
        <p:txBody>
          <a:bodyPr lIns="121899" tIns="60949" rIns="121899" bIns="60949" anchor="ctr" anchorCtr="0"/>
          <a:lstStyle>
            <a:lvl1pPr marL="0" indent="0" algn="l" defTabSz="1219200" rtl="0" eaLnBrk="1" latinLnBrk="0" hangingPunct="1">
              <a:lnSpc>
                <a:spcPct val="90000"/>
              </a:lnSpc>
              <a:spcBef>
                <a:spcPct val="0"/>
              </a:spcBef>
              <a:buNone/>
              <a:defRPr lang="en-US" sz="2800" b="0" kern="1200" cap="none" spc="0" baseline="0" dirty="0">
                <a:solidFill>
                  <a:schemeClr val="bg1"/>
                </a:solidFill>
                <a:latin typeface="Arial" panose="020B0604020202020204" pitchFamily="34" charset="0"/>
                <a:ea typeface="+mn-ea"/>
                <a:cs typeface="Arial" panose="020B0604020202020204" pitchFamily="34" charset="0"/>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165" indent="0" algn="ctr">
              <a:buNone/>
              <a:defRPr>
                <a:solidFill>
                  <a:schemeClr val="tx1">
                    <a:tint val="75000"/>
                  </a:schemeClr>
                </a:solidFill>
              </a:defRPr>
            </a:lvl4pPr>
            <a:lvl5pPr marL="2437765" indent="0" algn="ctr">
              <a:buNone/>
              <a:defRPr>
                <a:solidFill>
                  <a:schemeClr val="tx1">
                    <a:tint val="75000"/>
                  </a:schemeClr>
                </a:solidFill>
              </a:defRPr>
            </a:lvl5pPr>
            <a:lvl6pPr marL="3047365" indent="0" algn="ctr">
              <a:buNone/>
              <a:defRPr>
                <a:solidFill>
                  <a:schemeClr val="tx1">
                    <a:tint val="75000"/>
                  </a:schemeClr>
                </a:solidFill>
              </a:defRPr>
            </a:lvl6pPr>
            <a:lvl7pPr marL="3656965" indent="0" algn="ctr">
              <a:buNone/>
              <a:defRPr>
                <a:solidFill>
                  <a:schemeClr val="tx1">
                    <a:tint val="75000"/>
                  </a:schemeClr>
                </a:solidFill>
              </a:defRPr>
            </a:lvl7pPr>
            <a:lvl8pPr marL="4266565" indent="0" algn="ctr">
              <a:buNone/>
              <a:defRPr>
                <a:solidFill>
                  <a:schemeClr val="tx1">
                    <a:tint val="75000"/>
                  </a:schemeClr>
                </a:solidFill>
              </a:defRPr>
            </a:lvl8pPr>
            <a:lvl9pPr marL="4876165" indent="0" algn="ctr">
              <a:buNone/>
              <a:defRPr>
                <a:solidFill>
                  <a:schemeClr val="tx1">
                    <a:tint val="75000"/>
                  </a:schemeClr>
                </a:solidFill>
              </a:defRPr>
            </a:lvl9pPr>
          </a:lstStyle>
          <a:p>
            <a:r>
              <a:rPr lang="zh-CN" altLang="en-US" dirty="0"/>
              <a:t>单击此处编辑模板副标题样式</a:t>
            </a:r>
            <a:endParaRPr lang="en-US" dirty="0"/>
          </a:p>
        </p:txBody>
      </p:sp>
      <p:sp>
        <p:nvSpPr>
          <p:cNvPr id="56" name="Title 16"/>
          <p:cNvSpPr>
            <a:spLocks noGrp="1"/>
          </p:cNvSpPr>
          <p:nvPr>
            <p:ph type="title" hasCustomPrompt="1"/>
          </p:nvPr>
        </p:nvSpPr>
        <p:spPr bwMode="gray">
          <a:xfrm rot="-1260000">
            <a:off x="206968" y="1899200"/>
            <a:ext cx="9792873" cy="1972279"/>
          </a:xfrm>
          <a:prstGeom prst="rect">
            <a:avLst/>
          </a:prstGeom>
        </p:spPr>
        <p:txBody>
          <a:bodyPr lIns="121899" tIns="60949" rIns="121899" bIns="60949" anchor="ctr" anchorCtr="0"/>
          <a:lstStyle>
            <a:lvl1pPr marL="0" algn="l" defTabSz="1219200" rtl="0" eaLnBrk="1" latinLnBrk="0" hangingPunct="1">
              <a:lnSpc>
                <a:spcPts val="5800"/>
              </a:lnSpc>
              <a:spcBef>
                <a:spcPct val="0"/>
              </a:spcBef>
              <a:buNone/>
              <a:defRPr lang="en-US" sz="5600" b="0" kern="1200" cap="none" spc="0" baseline="0" dirty="0">
                <a:solidFill>
                  <a:schemeClr val="accent5"/>
                </a:solidFill>
                <a:latin typeface="Arial" panose="020B0604020202020204" pitchFamily="34" charset="0"/>
                <a:ea typeface="+mn-ea"/>
                <a:cs typeface="Arial" panose="020B0604020202020204" pitchFamily="34" charset="0"/>
              </a:defRPr>
            </a:lvl1pPr>
          </a:lstStyle>
          <a:p>
            <a:r>
              <a:rPr lang="zh-CN" altLang="en-US" dirty="0"/>
              <a:t>单击此处编辑</a:t>
            </a:r>
            <a:endParaRPr lang="en-US" dirty="0"/>
          </a:p>
        </p:txBody>
      </p:sp>
      <p:pic>
        <p:nvPicPr>
          <p:cNvPr id="58" name="Picture 57" descr="Kickoff2013-POS-Color.png"/>
          <p:cNvPicPr>
            <a:picLocks noChangeAspect="1"/>
          </p:cNvPicPr>
          <p:nvPr userDrawn="1"/>
        </p:nvPicPr>
        <p:blipFill>
          <a:blip r:embed="rId3" cstate="email"/>
          <a:stretch>
            <a:fillRect/>
          </a:stretch>
        </p:blipFill>
        <p:spPr>
          <a:xfrm>
            <a:off x="8498531" y="4155122"/>
            <a:ext cx="3324786" cy="2489441"/>
          </a:xfrm>
          <a:prstGeom prst="rect">
            <a:avLst/>
          </a:prstGeom>
        </p:spPr>
      </p:pic>
      <p:sp>
        <p:nvSpPr>
          <p:cNvPr id="62" name="Footer Placeholder 61"/>
          <p:cNvSpPr>
            <a:spLocks noGrp="1"/>
          </p:cNvSpPr>
          <p:nvPr>
            <p:ph type="ftr" sz="quarter" idx="10"/>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gue Slide">
    <p:spTree>
      <p:nvGrpSpPr>
        <p:cNvPr id="1" name=""/>
        <p:cNvGrpSpPr/>
        <p:nvPr/>
      </p:nvGrpSpPr>
      <p:grpSpPr>
        <a:xfrm>
          <a:off x="0" y="0"/>
          <a:ext cx="0" cy="0"/>
          <a:chOff x="0" y="0"/>
          <a:chExt cx="0" cy="0"/>
        </a:xfrm>
      </p:grpSpPr>
      <p:sp>
        <p:nvSpPr>
          <p:cNvPr id="47" name="Rectangle 46"/>
          <p:cNvSpPr/>
          <p:nvPr userDrawn="1"/>
        </p:nvSpPr>
        <p:spPr>
          <a:xfrm>
            <a:off x="0" y="893"/>
            <a:ext cx="12188825" cy="6858000"/>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48" name="Picture 47" descr="segue-back.png"/>
          <p:cNvPicPr>
            <a:picLocks noChangeAspect="1"/>
          </p:cNvPicPr>
          <p:nvPr userDrawn="1"/>
        </p:nvPicPr>
        <p:blipFill>
          <a:blip r:embed="rId2" cstate="email"/>
          <a:stretch>
            <a:fillRect/>
          </a:stretch>
        </p:blipFill>
        <p:spPr>
          <a:xfrm>
            <a:off x="0" y="893"/>
            <a:ext cx="12188824" cy="6856214"/>
          </a:xfrm>
          <a:prstGeom prst="rect">
            <a:avLst/>
          </a:prstGeom>
        </p:spPr>
      </p:pic>
      <p:sp>
        <p:nvSpPr>
          <p:cNvPr id="46" name="Title 16"/>
          <p:cNvSpPr>
            <a:spLocks noGrp="1"/>
          </p:cNvSpPr>
          <p:nvPr>
            <p:ph type="title"/>
          </p:nvPr>
        </p:nvSpPr>
        <p:spPr bwMode="gray">
          <a:xfrm rot="-1260000">
            <a:off x="125964" y="3113242"/>
            <a:ext cx="12251916" cy="737846"/>
          </a:xfrm>
          <a:prstGeom prst="rect">
            <a:avLst/>
          </a:prstGeom>
        </p:spPr>
        <p:txBody>
          <a:bodyPr lIns="121899" tIns="60949" rIns="121899" bIns="60949" anchor="ctr" anchorCtr="0"/>
          <a:lstStyle>
            <a:lvl1pPr marL="0" algn="l" defTabSz="1219200" rtl="0" eaLnBrk="1" latinLnBrk="0" hangingPunct="1">
              <a:lnSpc>
                <a:spcPts val="6480"/>
              </a:lnSpc>
              <a:spcBef>
                <a:spcPct val="0"/>
              </a:spcBef>
              <a:buNone/>
              <a:defRPr lang="en-US" sz="5600" b="0" kern="1200" cap="none" spc="0" baseline="0" dirty="0">
                <a:solidFill>
                  <a:schemeClr val="bg1"/>
                </a:solidFill>
                <a:latin typeface="+mj-ea"/>
                <a:ea typeface="+mj-ea"/>
                <a:cs typeface="Arial" panose="020B0604020202020204" pitchFamily="34" charset="0"/>
              </a:defRPr>
            </a:lvl1pPr>
          </a:lstStyle>
          <a:p>
            <a:endParaRPr lang="en-US" dirty="0"/>
          </a:p>
        </p:txBody>
      </p:sp>
      <p:sp>
        <p:nvSpPr>
          <p:cNvPr id="51" name="Footer Placeholder 50"/>
          <p:cNvSpPr>
            <a:spLocks noGrp="1"/>
          </p:cNvSpPr>
          <p:nvPr>
            <p:ph type="ftr" sz="quarter" idx="10"/>
          </p:nvPr>
        </p:nvSpPr>
        <p:spPr/>
        <p:txBody>
          <a:bodyPr/>
          <a:lstStyle>
            <a:lvl1pPr>
              <a:defRPr>
                <a:solidFill>
                  <a:schemeClr val="bg1">
                    <a:lumMod val="75000"/>
                  </a:schemeClr>
                </a:solidFill>
              </a:defRPr>
            </a:lvl1pPr>
          </a:lstStyle>
          <a:p>
            <a:endParaRPr lang="en-US" sz="1000" cap="all" dirty="0">
              <a:solidFill>
                <a:prstClr val="white">
                  <a:lumMod val="75000"/>
                </a:prstClr>
              </a:solidFill>
              <a:cs typeface="Arial" panose="020B0604020202020204" pitchFamily="34" charset="0"/>
            </a:endParaRPr>
          </a:p>
        </p:txBody>
      </p:sp>
      <p:pic>
        <p:nvPicPr>
          <p:cNvPr id="7" name="Picture 6" descr="Kickoff2013-POS-Color.png"/>
          <p:cNvPicPr>
            <a:picLocks noChangeAspect="1"/>
          </p:cNvPicPr>
          <p:nvPr userDrawn="1"/>
        </p:nvPicPr>
        <p:blipFill>
          <a:blip r:embed="rId3" cstate="email"/>
          <a:stretch>
            <a:fillRect/>
          </a:stretch>
        </p:blipFill>
        <p:spPr>
          <a:xfrm>
            <a:off x="8498531" y="4155122"/>
            <a:ext cx="3324786" cy="248944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_RED">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93"/>
            <a:ext cx="12190412" cy="6857107"/>
          </a:xfrm>
          <a:prstGeom prst="rect">
            <a:avLst/>
          </a:prstGeom>
        </p:spPr>
      </p:pic>
      <p:sp>
        <p:nvSpPr>
          <p:cNvPr id="17" name="Rectangle 16"/>
          <p:cNvSpPr/>
          <p:nvPr userDrawn="1"/>
        </p:nvSpPr>
        <p:spPr bwMode="black">
          <a:xfrm>
            <a:off x="0" y="6384631"/>
            <a:ext cx="12192000" cy="47336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cxnSp>
        <p:nvCxnSpPr>
          <p:cNvPr id="18" name="Straight Connector 17"/>
          <p:cNvCxnSpPr/>
          <p:nvPr userDrawn="1"/>
        </p:nvCxnSpPr>
        <p:spPr>
          <a:xfrm>
            <a:off x="0" y="6384631"/>
            <a:ext cx="12188952" cy="0"/>
          </a:xfrm>
          <a:prstGeom prst="line">
            <a:avLst/>
          </a:prstGeom>
          <a:ln w="38100">
            <a:solidFill>
              <a:schemeClr val="bg1"/>
            </a:solidFill>
          </a:ln>
          <a:effectLst>
            <a:outerShdw blurRad="254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1" name="Footer Placeholder 50"/>
          <p:cNvSpPr>
            <a:spLocks noGrp="1"/>
          </p:cNvSpPr>
          <p:nvPr>
            <p:ph type="ftr" sz="quarter" idx="10"/>
          </p:nvPr>
        </p:nvSpPr>
        <p:spPr>
          <a:xfrm>
            <a:off x="548640" y="6473952"/>
            <a:ext cx="3860800" cy="153888"/>
          </a:xfrm>
        </p:spPr>
        <p:txBody>
          <a:bodyPr/>
          <a:lstStyle>
            <a:lvl1pPr>
              <a:defRPr>
                <a:solidFill>
                  <a:schemeClr val="bg1"/>
                </a:solidFill>
              </a:defRPr>
            </a:lvl1pPr>
          </a:lstStyle>
          <a:p>
            <a:endParaRPr lang="en-US" sz="1000" dirty="0">
              <a:cs typeface="Arial" panose="020B0604020202020204" pitchFamily="34" charset="0"/>
            </a:endParaRPr>
          </a:p>
        </p:txBody>
      </p:sp>
      <p:sp>
        <p:nvSpPr>
          <p:cNvPr id="46" name="Title 16"/>
          <p:cNvSpPr>
            <a:spLocks noGrp="1"/>
          </p:cNvSpPr>
          <p:nvPr>
            <p:ph type="title" hasCustomPrompt="1"/>
          </p:nvPr>
        </p:nvSpPr>
        <p:spPr bwMode="gray">
          <a:xfrm>
            <a:off x="1764792" y="1709928"/>
            <a:ext cx="9582912" cy="2852928"/>
          </a:xfrm>
          <a:prstGeom prst="rect">
            <a:avLst/>
          </a:prstGeom>
        </p:spPr>
        <p:txBody>
          <a:bodyPr lIns="0" tIns="0" rIns="0" bIns="0" anchor="b" anchorCtr="0"/>
          <a:lstStyle>
            <a:lvl1pPr marL="0" algn="l" defTabSz="1219200" rtl="0" eaLnBrk="1" latinLnBrk="0" hangingPunct="1">
              <a:lnSpc>
                <a:spcPts val="6480"/>
              </a:lnSpc>
              <a:spcBef>
                <a:spcPct val="0"/>
              </a:spcBef>
              <a:buNone/>
              <a:defRPr lang="en-US" sz="4800" b="0" kern="1200" cap="none" spc="0" baseline="0" dirty="0">
                <a:solidFill>
                  <a:schemeClr val="bg1"/>
                </a:solidFill>
                <a:latin typeface="Arial" panose="020B0604020202020204" pitchFamily="34" charset="0"/>
                <a:ea typeface="+mn-ea"/>
                <a:cs typeface="Arial" panose="020B0604020202020204" pitchFamily="34" charset="0"/>
              </a:defRPr>
            </a:lvl1pPr>
          </a:lstStyle>
          <a:p>
            <a:r>
              <a:rPr lang="en-US" dirty="0"/>
              <a:t>Click to edit section header title</a:t>
            </a:r>
            <a:endParaRPr lang="en-US" dirty="0"/>
          </a:p>
        </p:txBody>
      </p:sp>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bwMode="ltGray">
          <a:xfrm>
            <a:off x="1524" y="0"/>
            <a:ext cx="12188952" cy="711200"/>
          </a:xfrm>
          <a:prstGeom prst="rect">
            <a:avLst/>
          </a:prstGeom>
          <a:noFill/>
          <a:ln>
            <a:noFill/>
          </a:ln>
        </p:spPr>
      </p:pic>
      <p:sp>
        <p:nvSpPr>
          <p:cNvPr id="11" name="Text Placeholder 2"/>
          <p:cNvSpPr>
            <a:spLocks noGrp="1"/>
          </p:cNvSpPr>
          <p:nvPr>
            <p:ph type="body" idx="1" hasCustomPrompt="1"/>
          </p:nvPr>
        </p:nvSpPr>
        <p:spPr bwMode="white">
          <a:xfrm>
            <a:off x="1764792" y="4589463"/>
            <a:ext cx="9582658" cy="1500187"/>
          </a:xfrm>
          <a:prstGeom prst="rect">
            <a:avLst/>
          </a:prstGeo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subtitle text</a:t>
            </a:r>
            <a:endParaRPr lang="en-US" dirty="0"/>
          </a:p>
        </p:txBody>
      </p:sp>
      <p:cxnSp>
        <p:nvCxnSpPr>
          <p:cNvPr id="12" name="Straight Connector 11"/>
          <p:cNvCxnSpPr/>
          <p:nvPr userDrawn="1"/>
        </p:nvCxnSpPr>
        <p:spPr bwMode="white">
          <a:xfrm>
            <a:off x="1651781" y="4563269"/>
            <a:ext cx="0" cy="1816894"/>
          </a:xfrm>
          <a:prstGeom prst="line">
            <a:avLst/>
          </a:prstGeom>
          <a:ln w="12700">
            <a:solidFill>
              <a:schemeClr val="bg1"/>
            </a:solidFill>
            <a:tailEnd type="oval" w="lg" len="lg"/>
          </a:ln>
        </p:spPr>
        <p:style>
          <a:lnRef idx="1">
            <a:schemeClr val="accent1"/>
          </a:lnRef>
          <a:fillRef idx="0">
            <a:schemeClr val="accent1"/>
          </a:fillRef>
          <a:effectRef idx="0">
            <a:schemeClr val="accent1"/>
          </a:effectRef>
          <a:fontRef idx="minor">
            <a:schemeClr val="tx1"/>
          </a:fontRef>
        </p:style>
      </p:cxnSp>
      <p:sp>
        <p:nvSpPr>
          <p:cNvPr id="14" name="Oval 13"/>
          <p:cNvSpPr/>
          <p:nvPr userDrawn="1"/>
        </p:nvSpPr>
        <p:spPr bwMode="gray">
          <a:xfrm>
            <a:off x="1592345" y="6329604"/>
            <a:ext cx="118872" cy="118872"/>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l"/>
            <a:endParaRPr lang="en-US" dirty="0"/>
          </a:p>
        </p:txBody>
      </p:sp>
      <p:sp>
        <p:nvSpPr>
          <p:cNvPr id="16" name="Freeform 5"/>
          <p:cNvSpPr>
            <a:spLocks noEditPoints="1"/>
          </p:cNvSpPr>
          <p:nvPr userDrawn="1"/>
        </p:nvSpPr>
        <p:spPr bwMode="white">
          <a:xfrm>
            <a:off x="1171990" y="4087549"/>
            <a:ext cx="347589" cy="346881"/>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206 w 412"/>
              <a:gd name="T11" fmla="*/ 376 h 412"/>
              <a:gd name="T12" fmla="*/ 36 w 412"/>
              <a:gd name="T13" fmla="*/ 206 h 412"/>
              <a:gd name="T14" fmla="*/ 206 w 412"/>
              <a:gd name="T15" fmla="*/ 36 h 412"/>
              <a:gd name="T16" fmla="*/ 376 w 412"/>
              <a:gd name="T17" fmla="*/ 206 h 412"/>
              <a:gd name="T18" fmla="*/ 206 w 412"/>
              <a:gd name="T19" fmla="*/ 376 h 412"/>
              <a:gd name="T20" fmla="*/ 328 w 412"/>
              <a:gd name="T21" fmla="*/ 206 h 412"/>
              <a:gd name="T22" fmla="*/ 260 w 412"/>
              <a:gd name="T23" fmla="*/ 274 h 412"/>
              <a:gd name="T24" fmla="*/ 222 w 412"/>
              <a:gd name="T25" fmla="*/ 274 h 412"/>
              <a:gd name="T26" fmla="*/ 271 w 412"/>
              <a:gd name="T27" fmla="*/ 225 h 412"/>
              <a:gd name="T28" fmla="*/ 90 w 412"/>
              <a:gd name="T29" fmla="*/ 225 h 412"/>
              <a:gd name="T30" fmla="*/ 90 w 412"/>
              <a:gd name="T31" fmla="*/ 218 h 412"/>
              <a:gd name="T32" fmla="*/ 90 w 412"/>
              <a:gd name="T33" fmla="*/ 194 h 412"/>
              <a:gd name="T34" fmla="*/ 90 w 412"/>
              <a:gd name="T35" fmla="*/ 187 h 412"/>
              <a:gd name="T36" fmla="*/ 271 w 412"/>
              <a:gd name="T37" fmla="*/ 187 h 412"/>
              <a:gd name="T38" fmla="*/ 222 w 412"/>
              <a:gd name="T39" fmla="*/ 138 h 412"/>
              <a:gd name="T40" fmla="*/ 260 w 412"/>
              <a:gd name="T41" fmla="*/ 138 h 412"/>
              <a:gd name="T42" fmla="*/ 328 w 412"/>
              <a:gd name="T43" fmla="*/ 20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2" h="412">
                <a:moveTo>
                  <a:pt x="206" y="0"/>
                </a:moveTo>
                <a:cubicBezTo>
                  <a:pt x="92" y="0"/>
                  <a:pt x="0" y="92"/>
                  <a:pt x="0" y="206"/>
                </a:cubicBezTo>
                <a:cubicBezTo>
                  <a:pt x="0" y="319"/>
                  <a:pt x="92" y="412"/>
                  <a:pt x="206" y="412"/>
                </a:cubicBezTo>
                <a:cubicBezTo>
                  <a:pt x="320" y="412"/>
                  <a:pt x="412" y="319"/>
                  <a:pt x="412" y="206"/>
                </a:cubicBezTo>
                <a:cubicBezTo>
                  <a:pt x="412" y="92"/>
                  <a:pt x="320" y="0"/>
                  <a:pt x="206" y="0"/>
                </a:cubicBezTo>
                <a:close/>
                <a:moveTo>
                  <a:pt x="206" y="376"/>
                </a:moveTo>
                <a:cubicBezTo>
                  <a:pt x="112" y="376"/>
                  <a:pt x="36" y="300"/>
                  <a:pt x="36" y="206"/>
                </a:cubicBezTo>
                <a:cubicBezTo>
                  <a:pt x="36" y="112"/>
                  <a:pt x="112" y="36"/>
                  <a:pt x="206" y="36"/>
                </a:cubicBezTo>
                <a:cubicBezTo>
                  <a:pt x="300" y="36"/>
                  <a:pt x="376" y="112"/>
                  <a:pt x="376" y="206"/>
                </a:cubicBezTo>
                <a:cubicBezTo>
                  <a:pt x="376" y="300"/>
                  <a:pt x="300" y="376"/>
                  <a:pt x="206" y="376"/>
                </a:cubicBezTo>
                <a:close/>
                <a:moveTo>
                  <a:pt x="328" y="206"/>
                </a:moveTo>
                <a:cubicBezTo>
                  <a:pt x="260" y="274"/>
                  <a:pt x="260" y="274"/>
                  <a:pt x="260" y="274"/>
                </a:cubicBezTo>
                <a:cubicBezTo>
                  <a:pt x="222" y="274"/>
                  <a:pt x="222" y="274"/>
                  <a:pt x="222" y="274"/>
                </a:cubicBezTo>
                <a:cubicBezTo>
                  <a:pt x="271" y="225"/>
                  <a:pt x="271" y="225"/>
                  <a:pt x="271" y="225"/>
                </a:cubicBezTo>
                <a:cubicBezTo>
                  <a:pt x="90" y="225"/>
                  <a:pt x="90" y="225"/>
                  <a:pt x="90" y="225"/>
                </a:cubicBezTo>
                <a:cubicBezTo>
                  <a:pt x="90" y="218"/>
                  <a:pt x="90" y="218"/>
                  <a:pt x="90" y="218"/>
                </a:cubicBezTo>
                <a:cubicBezTo>
                  <a:pt x="90" y="194"/>
                  <a:pt x="90" y="194"/>
                  <a:pt x="90" y="194"/>
                </a:cubicBezTo>
                <a:cubicBezTo>
                  <a:pt x="90" y="187"/>
                  <a:pt x="90" y="187"/>
                  <a:pt x="90" y="187"/>
                </a:cubicBezTo>
                <a:cubicBezTo>
                  <a:pt x="271" y="187"/>
                  <a:pt x="271" y="187"/>
                  <a:pt x="271" y="187"/>
                </a:cubicBezTo>
                <a:cubicBezTo>
                  <a:pt x="222" y="138"/>
                  <a:pt x="222" y="138"/>
                  <a:pt x="222" y="138"/>
                </a:cubicBezTo>
                <a:cubicBezTo>
                  <a:pt x="260" y="138"/>
                  <a:pt x="260" y="138"/>
                  <a:pt x="260" y="138"/>
                </a:cubicBezTo>
                <a:lnTo>
                  <a:pt x="328" y="206"/>
                </a:lnTo>
                <a:close/>
              </a:path>
            </a:pathLst>
          </a:custGeom>
          <a:solidFill>
            <a:schemeClr val="bg1"/>
          </a:solidFill>
          <a:ln>
            <a:noFill/>
          </a:ln>
        </p:spPr>
        <p:txBody>
          <a:bodyPr vert="horz" wrap="square" lIns="91440" tIns="45720" rIns="91440" bIns="45720" numCol="1" anchor="t" anchorCtr="0" compatLnSpc="1"/>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 No Background">
    <p:spTree>
      <p:nvGrpSpPr>
        <p:cNvPr id="1" name=""/>
        <p:cNvGrpSpPr/>
        <p:nvPr/>
      </p:nvGrpSpPr>
      <p:grpSpPr>
        <a:xfrm>
          <a:off x="0" y="0"/>
          <a:ext cx="0" cy="0"/>
          <a:chOff x="0" y="0"/>
          <a:chExt cx="0" cy="0"/>
        </a:xfrm>
      </p:grpSpPr>
      <p:sp>
        <p:nvSpPr>
          <p:cNvPr id="14" name="Rectangle 11"/>
          <p:cNvSpPr>
            <a:spLocks noChangeArrowheads="1"/>
          </p:cNvSpPr>
          <p:nvPr userDrawn="1"/>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pic>
        <p:nvPicPr>
          <p:cNvPr id="9" name="Picture 8" descr="content-back-withText.jpg"/>
          <p:cNvPicPr>
            <a:picLocks noChangeAspect="1"/>
          </p:cNvPicPr>
          <p:nvPr userDrawn="1"/>
        </p:nvPicPr>
        <p:blipFill>
          <a:blip r:embed="rId2" cstate="email"/>
          <a:srcRect/>
          <a:stretch>
            <a:fillRect/>
          </a:stretch>
        </p:blipFill>
        <p:spPr>
          <a:xfrm>
            <a:off x="205460" y="253524"/>
            <a:ext cx="11983364" cy="599514"/>
          </a:xfrm>
          <a:prstGeom prst="rect">
            <a:avLst/>
          </a:prstGeom>
        </p:spPr>
      </p:pic>
      <p:sp>
        <p:nvSpPr>
          <p:cNvPr id="11" name="Freeform 12"/>
          <p:cNvSpPr/>
          <p:nvPr userDrawn="1"/>
        </p:nvSpPr>
        <p:spPr bwMode="gray">
          <a:xfrm>
            <a:off x="18" y="253524"/>
            <a:ext cx="205442" cy="792721"/>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21" name="Title 28"/>
          <p:cNvSpPr>
            <a:spLocks noGrp="1"/>
          </p:cNvSpPr>
          <p:nvPr>
            <p:ph type="title"/>
          </p:nvPr>
        </p:nvSpPr>
        <p:spPr bwMode="gray">
          <a:xfrm>
            <a:off x="283725" y="255906"/>
            <a:ext cx="11905100" cy="597132"/>
          </a:xfrm>
          <a:prstGeom prst="rect">
            <a:avLst/>
          </a:prstGeom>
        </p:spPr>
        <p:txBody>
          <a:bodyPr wrap="square" lIns="121899" tIns="60949" rIns="121899" bIns="60949" anchor="ctr" anchorCtr="0"/>
          <a:lstStyle>
            <a:lvl1pPr marL="0" algn="l" defTabSz="1219200" rtl="0" eaLnBrk="1" latinLnBrk="0" hangingPunct="1">
              <a:lnSpc>
                <a:spcPct val="100000"/>
              </a:lnSpc>
              <a:spcBef>
                <a:spcPct val="0"/>
              </a:spcBef>
              <a:buNone/>
              <a:tabLst>
                <a:tab pos="1218565" algn="l"/>
              </a:tabLst>
              <a:defRPr lang="en-US" sz="3600" b="1" kern="1200" cap="none" spc="0" baseline="0" dirty="0">
                <a:solidFill>
                  <a:schemeClr val="bg1"/>
                </a:solidFill>
                <a:latin typeface="+mj-ea"/>
                <a:ea typeface="+mj-ea"/>
                <a:cs typeface="Arial" panose="020B0604020202020204" pitchFamily="34" charset="0"/>
              </a:defRPr>
            </a:lvl1pPr>
          </a:lstStyle>
          <a:p>
            <a:endParaRPr lang="en-US" dirty="0"/>
          </a:p>
        </p:txBody>
      </p:sp>
      <p:sp>
        <p:nvSpPr>
          <p:cNvPr id="5"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6"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7" name="Rectangle 6"/>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fld>
            <a:endParaRPr lang="en-US" sz="1000" dirty="0">
              <a:solidFill>
                <a:prstClr val="white"/>
              </a:solidFill>
              <a:ea typeface="宋体" panose="02010600030101010101" pitchFamily="2" charset="-122"/>
              <a:cs typeface="Arial" panose="020B0604020202020204" pitchFamily="34" charset="0"/>
            </a:endParaRPr>
          </a:p>
        </p:txBody>
      </p:sp>
      <p:sp>
        <p:nvSpPr>
          <p:cNvPr id="10" name="Footer Placeholder 9"/>
          <p:cNvSpPr>
            <a:spLocks noGrp="1"/>
          </p:cNvSpPr>
          <p:nvPr>
            <p:ph type="ftr" sz="quarter" idx="10"/>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 With Background">
    <p:spTree>
      <p:nvGrpSpPr>
        <p:cNvPr id="1" name=""/>
        <p:cNvGrpSpPr/>
        <p:nvPr/>
      </p:nvGrpSpPr>
      <p:grpSpPr>
        <a:xfrm>
          <a:off x="0" y="0"/>
          <a:ext cx="0" cy="0"/>
          <a:chOff x="0" y="0"/>
          <a:chExt cx="0" cy="0"/>
        </a:xfrm>
      </p:grpSpPr>
      <p:pic>
        <p:nvPicPr>
          <p:cNvPr id="10" name="Picture 9" descr="content-back-withText.jpg"/>
          <p:cNvPicPr>
            <a:picLocks noChangeAspect="1"/>
          </p:cNvPicPr>
          <p:nvPr userDrawn="1"/>
        </p:nvPicPr>
        <p:blipFill>
          <a:blip r:embed="rId2" cstate="email"/>
          <a:stretch>
            <a:fillRect/>
          </a:stretch>
        </p:blipFill>
        <p:spPr>
          <a:xfrm>
            <a:off x="-168121" y="1787"/>
            <a:ext cx="12188823" cy="6856213"/>
          </a:xfrm>
          <a:prstGeom prst="rect">
            <a:avLst/>
          </a:prstGeom>
        </p:spPr>
      </p:pic>
      <p:sp>
        <p:nvSpPr>
          <p:cNvPr id="14" name="Rectangle 11"/>
          <p:cNvSpPr>
            <a:spLocks noChangeArrowheads="1"/>
          </p:cNvSpPr>
          <p:nvPr userDrawn="1"/>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1" name="Freeform 12"/>
          <p:cNvSpPr/>
          <p:nvPr userDrawn="1"/>
        </p:nvSpPr>
        <p:spPr bwMode="gray">
          <a:xfrm>
            <a:off x="18" y="253524"/>
            <a:ext cx="205442" cy="792721"/>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21" name="Title 28"/>
          <p:cNvSpPr>
            <a:spLocks noGrp="1"/>
          </p:cNvSpPr>
          <p:nvPr>
            <p:ph type="title"/>
          </p:nvPr>
        </p:nvSpPr>
        <p:spPr bwMode="gray">
          <a:xfrm>
            <a:off x="283725" y="255906"/>
            <a:ext cx="11905100" cy="597132"/>
          </a:xfrm>
          <a:prstGeom prst="rect">
            <a:avLst/>
          </a:prstGeom>
        </p:spPr>
        <p:txBody>
          <a:bodyPr wrap="square" lIns="121899" tIns="60949" rIns="121899" bIns="60949" anchor="ctr" anchorCtr="0"/>
          <a:lstStyle>
            <a:lvl1pPr>
              <a:defRPr lang="en-US" sz="3600" b="1" cap="none" spc="0" dirty="0">
                <a:solidFill>
                  <a:schemeClr val="bg1"/>
                </a:solidFill>
                <a:latin typeface="+mj-ea"/>
              </a:defRPr>
            </a:lvl1pPr>
          </a:lstStyle>
          <a:p>
            <a:pPr marL="0" lvl="0" algn="l">
              <a:lnSpc>
                <a:spcPct val="100000"/>
              </a:lnSpc>
              <a:tabLst>
                <a:tab pos="1218565" algn="l"/>
              </a:tabLst>
            </a:pPr>
            <a:endParaRPr lang="en-US" dirty="0"/>
          </a:p>
        </p:txBody>
      </p:sp>
      <p:sp>
        <p:nvSpPr>
          <p:cNvPr id="5"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6"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7" name="Rectangle 6"/>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fld>
            <a:endParaRPr lang="en-US" sz="1000" dirty="0">
              <a:solidFill>
                <a:prstClr val="white"/>
              </a:solidFill>
              <a:ea typeface="宋体" panose="02010600030101010101" pitchFamily="2" charset="-122"/>
              <a:cs typeface="Arial" panose="020B0604020202020204" pitchFamily="34" charset="0"/>
            </a:endParaRPr>
          </a:p>
        </p:txBody>
      </p:sp>
      <p:sp>
        <p:nvSpPr>
          <p:cNvPr id="12" name="Footer Placeholder 11"/>
          <p:cNvSpPr>
            <a:spLocks noGrp="1"/>
          </p:cNvSpPr>
          <p:nvPr>
            <p:ph type="ftr" sz="quarter" idx="10"/>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 No Background">
    <p:spTree>
      <p:nvGrpSpPr>
        <p:cNvPr id="1" name=""/>
        <p:cNvGrpSpPr/>
        <p:nvPr/>
      </p:nvGrpSpPr>
      <p:grpSpPr>
        <a:xfrm>
          <a:off x="0" y="0"/>
          <a:ext cx="0" cy="0"/>
          <a:chOff x="0" y="0"/>
          <a:chExt cx="0" cy="0"/>
        </a:xfrm>
      </p:grpSpPr>
      <p:sp>
        <p:nvSpPr>
          <p:cNvPr id="11" name="Rectangle 11"/>
          <p:cNvSpPr>
            <a:spLocks noChangeArrowheads="1"/>
          </p:cNvSpPr>
          <p:nvPr userDrawn="1"/>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pic>
        <p:nvPicPr>
          <p:cNvPr id="14" name="Picture 13" descr="content-back-withText.jpg"/>
          <p:cNvPicPr>
            <a:picLocks noChangeAspect="1"/>
          </p:cNvPicPr>
          <p:nvPr userDrawn="1"/>
        </p:nvPicPr>
        <p:blipFill>
          <a:blip r:embed="rId2" cstate="email"/>
          <a:srcRect/>
          <a:stretch>
            <a:fillRect/>
          </a:stretch>
        </p:blipFill>
        <p:spPr>
          <a:xfrm>
            <a:off x="205460" y="253524"/>
            <a:ext cx="11983364" cy="599514"/>
          </a:xfrm>
          <a:prstGeom prst="rect">
            <a:avLst/>
          </a:prstGeom>
        </p:spPr>
      </p:pic>
      <p:sp>
        <p:nvSpPr>
          <p:cNvPr id="9" name="Content Placeholder 2"/>
          <p:cNvSpPr>
            <a:spLocks noGrp="1"/>
          </p:cNvSpPr>
          <p:nvPr>
            <p:ph sz="half" idx="1"/>
          </p:nvPr>
        </p:nvSpPr>
        <p:spPr bwMode="gray">
          <a:xfrm>
            <a:off x="277145" y="1335024"/>
            <a:ext cx="11723382" cy="5039399"/>
          </a:xfrm>
          <a:prstGeom prst="rect">
            <a:avLst/>
          </a:prstGeom>
        </p:spPr>
        <p:txBody>
          <a:bodyPr lIns="121899" tIns="60949" rIns="121899" bIns="60949"/>
          <a:lstStyle>
            <a:lvl1pPr>
              <a:defRPr lang="zh-CN" altLang="en-US" sz="3200" dirty="0" smtClean="0">
                <a:solidFill>
                  <a:srgbClr val="414042"/>
                </a:solidFill>
                <a:latin typeface="微软雅黑" panose="020B0503020204020204" pitchFamily="34" charset="-122"/>
                <a:ea typeface="微软雅黑" panose="020B0503020204020204" pitchFamily="34" charset="-122"/>
              </a:defRPr>
            </a:lvl1pPr>
            <a:lvl2pPr>
              <a:defRPr lang="zh-CN" altLang="en-US" sz="2800" dirty="0" smtClean="0">
                <a:solidFill>
                  <a:srgbClr val="939598"/>
                </a:solidFill>
                <a:latin typeface="微软雅黑" panose="020B0503020204020204" pitchFamily="34" charset="-122"/>
                <a:ea typeface="微软雅黑" panose="020B0503020204020204" pitchFamily="34" charset="-122"/>
              </a:defRPr>
            </a:lvl2pPr>
            <a:lvl3pPr>
              <a:defRPr lang="zh-CN" altLang="en-US" sz="2400" dirty="0" smtClean="0">
                <a:solidFill>
                  <a:srgbClr val="939598"/>
                </a:solidFill>
                <a:latin typeface="微软雅黑" panose="020B0503020204020204" pitchFamily="34" charset="-122"/>
                <a:ea typeface="微软雅黑" panose="020B0503020204020204" pitchFamily="34" charset="-122"/>
              </a:defRPr>
            </a:lvl3pPr>
            <a:lvl4pPr>
              <a:defRPr lang="zh-CN" altLang="en-US" sz="2000" dirty="0" smtClean="0">
                <a:solidFill>
                  <a:srgbClr val="939598"/>
                </a:solidFill>
                <a:latin typeface="微软雅黑" panose="020B0503020204020204" pitchFamily="34" charset="-122"/>
                <a:ea typeface="微软雅黑" panose="020B0503020204020204" pitchFamily="34" charset="-122"/>
              </a:defRPr>
            </a:lvl4pPr>
            <a:lvl5pPr>
              <a:defRPr lang="zh-CN" altLang="en-US" sz="2000" dirty="0">
                <a:solidFill>
                  <a:srgbClr val="939598"/>
                </a:solidFill>
                <a:latin typeface="微软雅黑" panose="020B0503020204020204" pitchFamily="34" charset="-122"/>
                <a:ea typeface="微软雅黑" panose="020B0503020204020204" pitchFamily="34" charset="-122"/>
              </a:defRPr>
            </a:lvl5pPr>
          </a:lstStyle>
          <a:p>
            <a:pPr marL="226695" lvl="0" indent="-226695">
              <a:lnSpc>
                <a:spcPct val="95000"/>
              </a:lnSpc>
              <a:spcBef>
                <a:spcPts val="800"/>
              </a:spcBef>
              <a:buClr>
                <a:schemeClr val="accent1"/>
              </a:buClr>
            </a:pPr>
            <a:r>
              <a:rPr lang="zh-CN" altLang="en-US" dirty="0"/>
              <a:t>单击此处编辑母版文本样式</a:t>
            </a:r>
            <a:endParaRPr lang="zh-CN" altLang="en-US" dirty="0"/>
          </a:p>
          <a:p>
            <a:pPr marL="609600" lvl="1" indent="-228600">
              <a:lnSpc>
                <a:spcPct val="95000"/>
              </a:lnSpc>
              <a:spcBef>
                <a:spcPts val="800"/>
              </a:spcBef>
              <a:buClr>
                <a:schemeClr val="accent1"/>
              </a:buClr>
              <a:buFont typeface="Arial" panose="020B0604020202020204" pitchFamily="34" charset="0"/>
              <a:buChar char="–"/>
            </a:pPr>
            <a:r>
              <a:rPr lang="zh-CN" altLang="en-US" dirty="0"/>
              <a:t>第二级</a:t>
            </a:r>
            <a:endParaRPr lang="zh-CN" altLang="en-US" dirty="0"/>
          </a:p>
          <a:p>
            <a:pPr marL="835660" lvl="2" indent="-150495">
              <a:lnSpc>
                <a:spcPct val="95000"/>
              </a:lnSpc>
              <a:spcBef>
                <a:spcPts val="800"/>
              </a:spcBef>
              <a:buClr>
                <a:schemeClr val="accent1"/>
              </a:buClr>
              <a:buFont typeface="Arial" panose="020B0604020202020204" pitchFamily="34" charset="0"/>
              <a:buChar char="–"/>
            </a:pPr>
            <a:r>
              <a:rPr lang="zh-CN" altLang="en-US" dirty="0"/>
              <a:t>第三级</a:t>
            </a:r>
            <a:endParaRPr lang="zh-CN" altLang="en-US" dirty="0"/>
          </a:p>
          <a:p>
            <a:pPr marL="1146810" lvl="3" indent="-156845">
              <a:lnSpc>
                <a:spcPct val="95000"/>
              </a:lnSpc>
              <a:spcBef>
                <a:spcPts val="800"/>
              </a:spcBef>
              <a:buClr>
                <a:schemeClr val="accent1"/>
              </a:buClr>
              <a:buFont typeface="Arial" panose="020B0604020202020204" pitchFamily="34" charset="0"/>
              <a:buChar char="–"/>
            </a:pPr>
            <a:r>
              <a:rPr lang="zh-CN" altLang="en-US" dirty="0"/>
              <a:t>第四级</a:t>
            </a:r>
            <a:endParaRPr lang="zh-CN" altLang="en-US" dirty="0"/>
          </a:p>
          <a:p>
            <a:pPr marL="1445260" lvl="4" indent="-150495">
              <a:lnSpc>
                <a:spcPct val="95000"/>
              </a:lnSpc>
              <a:spcBef>
                <a:spcPts val="800"/>
              </a:spcBef>
              <a:buClr>
                <a:schemeClr val="accent1"/>
              </a:buClr>
              <a:buFont typeface="Arial" panose="020B0604020202020204" pitchFamily="34" charset="0"/>
              <a:buChar char="–"/>
            </a:pPr>
            <a:r>
              <a:rPr lang="zh-CN" altLang="en-US" dirty="0"/>
              <a:t>第五级</a:t>
            </a:r>
            <a:endParaRPr lang="zh-CN" altLang="en-US" dirty="0"/>
          </a:p>
        </p:txBody>
      </p:sp>
      <p:sp>
        <p:nvSpPr>
          <p:cNvPr id="6" name="Title 28"/>
          <p:cNvSpPr>
            <a:spLocks noGrp="1"/>
          </p:cNvSpPr>
          <p:nvPr>
            <p:ph type="title"/>
          </p:nvPr>
        </p:nvSpPr>
        <p:spPr bwMode="gray">
          <a:xfrm>
            <a:off x="283725" y="255906"/>
            <a:ext cx="11905100" cy="597132"/>
          </a:xfrm>
          <a:prstGeom prst="rect">
            <a:avLst/>
          </a:prstGeom>
        </p:spPr>
        <p:txBody>
          <a:bodyPr wrap="square" lIns="121899" tIns="60949" rIns="121899" bIns="60949" anchor="ctr" anchorCtr="0"/>
          <a:lstStyle>
            <a:lvl1pPr>
              <a:defRPr lang="en-US" sz="3600" b="1" cap="none" spc="0" dirty="0">
                <a:solidFill>
                  <a:schemeClr val="bg1"/>
                </a:solidFill>
                <a:latin typeface="+mj-ea"/>
              </a:defRPr>
            </a:lvl1pPr>
          </a:lstStyle>
          <a:p>
            <a:pPr marL="0" lvl="0" algn="l">
              <a:lnSpc>
                <a:spcPct val="100000"/>
              </a:lnSpc>
              <a:tabLst>
                <a:tab pos="1218565" algn="l"/>
              </a:tabLst>
            </a:pPr>
            <a:endParaRPr lang="en-US" dirty="0"/>
          </a:p>
        </p:txBody>
      </p:sp>
      <p:sp>
        <p:nvSpPr>
          <p:cNvPr id="7" name="Freeform 12"/>
          <p:cNvSpPr/>
          <p:nvPr userDrawn="1"/>
        </p:nvSpPr>
        <p:spPr bwMode="gray">
          <a:xfrm>
            <a:off x="18" y="253524"/>
            <a:ext cx="205442" cy="792721"/>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8"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0"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2" name="Rectangle 11"/>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fld>
            <a:endParaRPr lang="en-US" sz="1000" dirty="0">
              <a:solidFill>
                <a:prstClr val="white"/>
              </a:solidFill>
              <a:ea typeface="宋体" panose="02010600030101010101" pitchFamily="2" charset="-122"/>
              <a:cs typeface="Arial" panose="020B0604020202020204" pitchFamily="34" charset="0"/>
            </a:endParaRPr>
          </a:p>
        </p:txBody>
      </p:sp>
      <p:sp>
        <p:nvSpPr>
          <p:cNvPr id="15" name="Footer Placeholder 14"/>
          <p:cNvSpPr>
            <a:spLocks noGrp="1"/>
          </p:cNvSpPr>
          <p:nvPr>
            <p:ph type="ftr" sz="quarter" idx="10"/>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 With Background">
    <p:spTree>
      <p:nvGrpSpPr>
        <p:cNvPr id="1" name=""/>
        <p:cNvGrpSpPr/>
        <p:nvPr/>
      </p:nvGrpSpPr>
      <p:grpSpPr>
        <a:xfrm>
          <a:off x="0" y="0"/>
          <a:ext cx="0" cy="0"/>
          <a:chOff x="0" y="0"/>
          <a:chExt cx="0" cy="0"/>
        </a:xfrm>
      </p:grpSpPr>
      <p:pic>
        <p:nvPicPr>
          <p:cNvPr id="14" name="Picture 13" descr="content-back-withText.jpg"/>
          <p:cNvPicPr>
            <a:picLocks noChangeAspect="1"/>
          </p:cNvPicPr>
          <p:nvPr userDrawn="1"/>
        </p:nvPicPr>
        <p:blipFill>
          <a:blip r:embed="rId2" cstate="email"/>
          <a:stretch>
            <a:fillRect/>
          </a:stretch>
        </p:blipFill>
        <p:spPr>
          <a:xfrm>
            <a:off x="0" y="893"/>
            <a:ext cx="12188823" cy="6856213"/>
          </a:xfrm>
          <a:prstGeom prst="rect">
            <a:avLst/>
          </a:prstGeom>
        </p:spPr>
      </p:pic>
      <p:sp>
        <p:nvSpPr>
          <p:cNvPr id="11" name="Rectangle 11"/>
          <p:cNvSpPr>
            <a:spLocks noChangeArrowheads="1"/>
          </p:cNvSpPr>
          <p:nvPr userDrawn="1"/>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9" name="Content Placeholder 2"/>
          <p:cNvSpPr>
            <a:spLocks noGrp="1"/>
          </p:cNvSpPr>
          <p:nvPr>
            <p:ph sz="half" idx="1"/>
          </p:nvPr>
        </p:nvSpPr>
        <p:spPr bwMode="gray">
          <a:xfrm>
            <a:off x="277145" y="1335024"/>
            <a:ext cx="11723382" cy="5039399"/>
          </a:xfrm>
          <a:prstGeom prst="rect">
            <a:avLst/>
          </a:prstGeom>
        </p:spPr>
        <p:txBody>
          <a:bodyPr lIns="121899" tIns="60949" rIns="121899" bIns="60949"/>
          <a:lstStyle>
            <a:lvl1pPr marL="226695" indent="-226695">
              <a:lnSpc>
                <a:spcPct val="95000"/>
              </a:lnSpc>
              <a:spcBef>
                <a:spcPts val="800"/>
              </a:spcBef>
              <a:buClr>
                <a:schemeClr val="accent1"/>
              </a:buClr>
              <a:defRPr sz="3200">
                <a:solidFill>
                  <a:srgbClr val="414042"/>
                </a:solidFill>
                <a:latin typeface="微软雅黑" panose="020B0503020204020204" pitchFamily="34" charset="-122"/>
                <a:ea typeface="微软雅黑" panose="020B0503020204020204" pitchFamily="34" charset="-122"/>
                <a:cs typeface="Arial" panose="020B0604020202020204" pitchFamily="34" charset="0"/>
              </a:defRPr>
            </a:lvl1pPr>
            <a:lvl2pPr marL="609600" indent="-228600">
              <a:lnSpc>
                <a:spcPct val="95000"/>
              </a:lnSpc>
              <a:spcBef>
                <a:spcPts val="800"/>
              </a:spcBef>
              <a:buClr>
                <a:schemeClr val="accent1"/>
              </a:buClr>
              <a:buFont typeface="Arial" panose="020B0604020202020204" pitchFamily="34" charset="0"/>
              <a:buChar char="–"/>
              <a:defRPr sz="2800">
                <a:solidFill>
                  <a:srgbClr val="939598"/>
                </a:solidFill>
                <a:latin typeface="微软雅黑" panose="020B0503020204020204" pitchFamily="34" charset="-122"/>
                <a:ea typeface="微软雅黑" panose="020B0503020204020204" pitchFamily="34" charset="-122"/>
                <a:cs typeface="Arial" panose="020B0604020202020204" pitchFamily="34" charset="0"/>
              </a:defRPr>
            </a:lvl2pPr>
            <a:lvl3pPr marL="835660" indent="-150495">
              <a:lnSpc>
                <a:spcPct val="95000"/>
              </a:lnSpc>
              <a:spcBef>
                <a:spcPts val="800"/>
              </a:spcBef>
              <a:buClr>
                <a:schemeClr val="accent1"/>
              </a:buClr>
              <a:buFont typeface="Arial" panose="020B0604020202020204" pitchFamily="34" charset="0"/>
              <a:buChar char="–"/>
              <a:defRPr sz="2400">
                <a:solidFill>
                  <a:srgbClr val="939598"/>
                </a:solidFill>
                <a:latin typeface="微软雅黑" panose="020B0503020204020204" pitchFamily="34" charset="-122"/>
                <a:ea typeface="微软雅黑" panose="020B0503020204020204" pitchFamily="34" charset="-122"/>
                <a:cs typeface="Arial" panose="020B0604020202020204" pitchFamily="34" charset="0"/>
              </a:defRPr>
            </a:lvl3pPr>
            <a:lvl4pPr marL="1146810" indent="-156845">
              <a:lnSpc>
                <a:spcPct val="95000"/>
              </a:lnSpc>
              <a:spcBef>
                <a:spcPts val="800"/>
              </a:spcBef>
              <a:buClr>
                <a:schemeClr val="accent1"/>
              </a:buClr>
              <a:buFont typeface="Arial" panose="020B0604020202020204" pitchFamily="34" charset="0"/>
              <a:buChar char="–"/>
              <a:defRPr sz="2000">
                <a:solidFill>
                  <a:srgbClr val="939598"/>
                </a:solidFill>
                <a:latin typeface="微软雅黑" panose="020B0503020204020204" pitchFamily="34" charset="-122"/>
                <a:ea typeface="微软雅黑" panose="020B0503020204020204" pitchFamily="34" charset="-122"/>
                <a:cs typeface="Arial" panose="020B0604020202020204" pitchFamily="34" charset="0"/>
              </a:defRPr>
            </a:lvl4pPr>
            <a:lvl5pPr marL="1445260" indent="-150495">
              <a:lnSpc>
                <a:spcPct val="95000"/>
              </a:lnSpc>
              <a:spcBef>
                <a:spcPts val="800"/>
              </a:spcBef>
              <a:buClr>
                <a:schemeClr val="accent1"/>
              </a:buClr>
              <a:buFont typeface="Arial" panose="020B0604020202020204" pitchFamily="34" charset="0"/>
              <a:buChar char="–"/>
              <a:defRPr sz="2000">
                <a:solidFill>
                  <a:srgbClr val="939598"/>
                </a:solidFill>
                <a:latin typeface="微软雅黑" panose="020B0503020204020204" pitchFamily="34" charset="-122"/>
                <a:ea typeface="微软雅黑" panose="020B0503020204020204" pitchFamily="34" charset="-122"/>
                <a:cs typeface="Arial" panose="020B0604020202020204" pitchFamily="34" charset="0"/>
              </a:defRPr>
            </a:lvl5pPr>
            <a:lvl6pPr>
              <a:defRPr sz="2400"/>
            </a:lvl6pPr>
            <a:lvl7pPr>
              <a:defRPr sz="2400"/>
            </a:lvl7pPr>
            <a:lvl8pPr>
              <a:defRPr sz="2400"/>
            </a:lvl8pPr>
            <a:lvl9pPr>
              <a:defRPr sz="24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Title 28"/>
          <p:cNvSpPr>
            <a:spLocks noGrp="1"/>
          </p:cNvSpPr>
          <p:nvPr>
            <p:ph type="title"/>
          </p:nvPr>
        </p:nvSpPr>
        <p:spPr bwMode="gray">
          <a:xfrm>
            <a:off x="283725" y="255906"/>
            <a:ext cx="11905100" cy="597132"/>
          </a:xfrm>
          <a:prstGeom prst="rect">
            <a:avLst/>
          </a:prstGeom>
        </p:spPr>
        <p:txBody>
          <a:bodyPr wrap="square" lIns="121899" tIns="60949" rIns="121899" bIns="60949" anchor="ctr" anchorCtr="0"/>
          <a:lstStyle>
            <a:lvl1pPr>
              <a:defRPr lang="en-US" sz="3600" b="1" cap="none" spc="0" dirty="0">
                <a:solidFill>
                  <a:schemeClr val="bg1"/>
                </a:solidFill>
                <a:latin typeface="+mj-ea"/>
              </a:defRPr>
            </a:lvl1pPr>
          </a:lstStyle>
          <a:p>
            <a:pPr marL="0" lvl="0" algn="l">
              <a:lnSpc>
                <a:spcPct val="100000"/>
              </a:lnSpc>
              <a:tabLst>
                <a:tab pos="1218565" algn="l"/>
              </a:tabLst>
            </a:pPr>
            <a:endParaRPr lang="en-US" dirty="0"/>
          </a:p>
        </p:txBody>
      </p:sp>
      <p:sp>
        <p:nvSpPr>
          <p:cNvPr id="7" name="Freeform 12"/>
          <p:cNvSpPr/>
          <p:nvPr userDrawn="1"/>
        </p:nvSpPr>
        <p:spPr bwMode="gray">
          <a:xfrm>
            <a:off x="18" y="253524"/>
            <a:ext cx="205442" cy="792721"/>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8"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0"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2" name="Rectangle 11"/>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fld>
            <a:endParaRPr lang="en-US" sz="1000" dirty="0">
              <a:solidFill>
                <a:prstClr val="white"/>
              </a:solidFill>
              <a:ea typeface="宋体" panose="02010600030101010101" pitchFamily="2" charset="-122"/>
              <a:cs typeface="Arial" panose="020B0604020202020204" pitchFamily="34" charset="0"/>
            </a:endParaRPr>
          </a:p>
        </p:txBody>
      </p:sp>
      <p:sp>
        <p:nvSpPr>
          <p:cNvPr id="15" name="Footer Placeholder 14"/>
          <p:cNvSpPr>
            <a:spLocks noGrp="1"/>
          </p:cNvSpPr>
          <p:nvPr>
            <p:ph type="ftr" sz="quarter" idx="10"/>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with Subtitle Content - With Background">
    <p:spTree>
      <p:nvGrpSpPr>
        <p:cNvPr id="1" name=""/>
        <p:cNvGrpSpPr/>
        <p:nvPr/>
      </p:nvGrpSpPr>
      <p:grpSpPr>
        <a:xfrm>
          <a:off x="0" y="0"/>
          <a:ext cx="0" cy="0"/>
          <a:chOff x="0" y="0"/>
          <a:chExt cx="0" cy="0"/>
        </a:xfrm>
      </p:grpSpPr>
      <p:pic>
        <p:nvPicPr>
          <p:cNvPr id="14" name="Picture 13" descr="content-back-withText.jpg"/>
          <p:cNvPicPr>
            <a:picLocks noChangeAspect="1"/>
          </p:cNvPicPr>
          <p:nvPr userDrawn="1"/>
        </p:nvPicPr>
        <p:blipFill>
          <a:blip r:embed="rId2" cstate="email"/>
          <a:stretch>
            <a:fillRect/>
          </a:stretch>
        </p:blipFill>
        <p:spPr>
          <a:xfrm>
            <a:off x="0" y="893"/>
            <a:ext cx="12188823" cy="6856213"/>
          </a:xfrm>
          <a:prstGeom prst="rect">
            <a:avLst/>
          </a:prstGeom>
        </p:spPr>
      </p:pic>
      <p:sp>
        <p:nvSpPr>
          <p:cNvPr id="8" name="Rectangle 11"/>
          <p:cNvSpPr>
            <a:spLocks noChangeArrowheads="1"/>
          </p:cNvSpPr>
          <p:nvPr userDrawn="1"/>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22" name="Content Placeholder 2"/>
          <p:cNvSpPr>
            <a:spLocks noGrp="1"/>
          </p:cNvSpPr>
          <p:nvPr>
            <p:ph sz="half" idx="1"/>
          </p:nvPr>
        </p:nvSpPr>
        <p:spPr bwMode="gray">
          <a:xfrm>
            <a:off x="277145" y="1795884"/>
            <a:ext cx="11723382" cy="4649239"/>
          </a:xfrm>
          <a:prstGeom prst="rect">
            <a:avLst/>
          </a:prstGeom>
        </p:spPr>
        <p:txBody>
          <a:bodyPr lIns="121899" tIns="60949" rIns="121899" bIns="60949"/>
          <a:lstStyle>
            <a:lvl1pPr>
              <a:defRPr lang="en-US" sz="3200" dirty="0" smtClean="0">
                <a:solidFill>
                  <a:srgbClr val="414042"/>
                </a:solidFill>
                <a:latin typeface="微软雅黑" panose="020B0503020204020204" pitchFamily="34" charset="-122"/>
                <a:ea typeface="微软雅黑" panose="020B0503020204020204" pitchFamily="34" charset="-122"/>
              </a:defRPr>
            </a:lvl1pPr>
            <a:lvl2pPr>
              <a:defRPr lang="en-US" sz="2800" dirty="0" smtClean="0">
                <a:solidFill>
                  <a:srgbClr val="939598"/>
                </a:solidFill>
                <a:latin typeface="微软雅黑" panose="020B0503020204020204" pitchFamily="34" charset="-122"/>
                <a:ea typeface="微软雅黑" panose="020B0503020204020204" pitchFamily="34" charset="-122"/>
              </a:defRPr>
            </a:lvl2pPr>
            <a:lvl3pPr>
              <a:defRPr lang="en-US" sz="2400" dirty="0" smtClean="0">
                <a:solidFill>
                  <a:srgbClr val="939598"/>
                </a:solidFill>
                <a:latin typeface="微软雅黑" panose="020B0503020204020204" pitchFamily="34" charset="-122"/>
                <a:ea typeface="微软雅黑" panose="020B0503020204020204" pitchFamily="34" charset="-122"/>
              </a:defRPr>
            </a:lvl3pPr>
            <a:lvl4pPr>
              <a:defRPr lang="en-US" sz="2000" dirty="0" smtClean="0">
                <a:solidFill>
                  <a:srgbClr val="939598"/>
                </a:solidFill>
                <a:latin typeface="微软雅黑" panose="020B0503020204020204" pitchFamily="34" charset="-122"/>
                <a:ea typeface="微软雅黑" panose="020B0503020204020204" pitchFamily="34" charset="-122"/>
              </a:defRPr>
            </a:lvl4pPr>
            <a:lvl5pPr>
              <a:defRPr lang="en-US" sz="2000" dirty="0">
                <a:solidFill>
                  <a:srgbClr val="939598"/>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3" name="Text Placeholder 2"/>
          <p:cNvSpPr>
            <a:spLocks noGrp="1"/>
          </p:cNvSpPr>
          <p:nvPr>
            <p:ph type="body" idx="10"/>
          </p:nvPr>
        </p:nvSpPr>
        <p:spPr bwMode="gray">
          <a:xfrm>
            <a:off x="270421" y="853038"/>
            <a:ext cx="11723382" cy="639763"/>
          </a:xfrm>
          <a:prstGeom prst="rect">
            <a:avLst/>
          </a:prstGeom>
        </p:spPr>
        <p:txBody>
          <a:bodyPr lIns="121899" tIns="60949" rIns="121899" bIns="60949" anchor="ctr" anchorCtr="0">
            <a:normAutofit/>
          </a:bodyPr>
          <a:lstStyle>
            <a:lvl1pPr marL="0" indent="0">
              <a:buNone/>
              <a:defRPr sz="3200" b="1">
                <a:solidFill>
                  <a:schemeClr val="tx2"/>
                </a:solidFill>
                <a:latin typeface="微软雅黑" panose="020B0503020204020204" pitchFamily="34" charset="-122"/>
                <a:ea typeface="微软雅黑" panose="020B0503020204020204" pitchFamily="34" charset="-122"/>
                <a:cs typeface="Arial" panose="020B0604020202020204" pitchFamily="34" charset="0"/>
              </a:defRPr>
            </a:lvl1pPr>
            <a:lvl2pPr marL="609600" indent="0">
              <a:buNone/>
              <a:defRPr sz="2700" b="1"/>
            </a:lvl2pPr>
            <a:lvl3pPr marL="1219200" indent="0">
              <a:buNone/>
              <a:defRPr sz="2400" b="1"/>
            </a:lvl3pPr>
            <a:lvl4pPr marL="1828165" indent="0">
              <a:buNone/>
              <a:defRPr sz="2100" b="1"/>
            </a:lvl4pPr>
            <a:lvl5pPr marL="2437765" indent="0">
              <a:buNone/>
              <a:defRPr sz="2100" b="1"/>
            </a:lvl5pPr>
            <a:lvl6pPr marL="3047365" indent="0">
              <a:buNone/>
              <a:defRPr sz="2100" b="1"/>
            </a:lvl6pPr>
            <a:lvl7pPr marL="3656965" indent="0">
              <a:buNone/>
              <a:defRPr sz="2100" b="1"/>
            </a:lvl7pPr>
            <a:lvl8pPr marL="4266565" indent="0">
              <a:buNone/>
              <a:defRPr sz="2100" b="1"/>
            </a:lvl8pPr>
            <a:lvl9pPr marL="4876165" indent="0">
              <a:buNone/>
              <a:defRPr sz="2100" b="1"/>
            </a:lvl9pPr>
          </a:lstStyle>
          <a:p>
            <a:pPr lvl="0"/>
            <a:endParaRPr lang="en-US" dirty="0"/>
          </a:p>
        </p:txBody>
      </p:sp>
      <p:sp>
        <p:nvSpPr>
          <p:cNvPr id="9" name="Title 28"/>
          <p:cNvSpPr>
            <a:spLocks noGrp="1"/>
          </p:cNvSpPr>
          <p:nvPr>
            <p:ph type="title"/>
          </p:nvPr>
        </p:nvSpPr>
        <p:spPr bwMode="gray">
          <a:xfrm>
            <a:off x="283725" y="255906"/>
            <a:ext cx="11905100" cy="597132"/>
          </a:xfrm>
          <a:prstGeom prst="rect">
            <a:avLst/>
          </a:prstGeom>
        </p:spPr>
        <p:txBody>
          <a:bodyPr wrap="square" lIns="121899" tIns="60949" rIns="121899" bIns="60949" anchor="ctr" anchorCtr="0"/>
          <a:lstStyle>
            <a:lvl1pPr>
              <a:defRPr lang="en-US" sz="3600" b="1" cap="none" spc="0" dirty="0">
                <a:solidFill>
                  <a:schemeClr val="bg1"/>
                </a:solidFill>
                <a:latin typeface="+mj-ea"/>
              </a:defRPr>
            </a:lvl1pPr>
          </a:lstStyle>
          <a:p>
            <a:pPr marL="0" lvl="0" algn="l">
              <a:lnSpc>
                <a:spcPct val="100000"/>
              </a:lnSpc>
              <a:tabLst>
                <a:tab pos="1218565" algn="l"/>
              </a:tabLst>
            </a:pPr>
            <a:endParaRPr lang="en-US" dirty="0"/>
          </a:p>
        </p:txBody>
      </p:sp>
      <p:sp>
        <p:nvSpPr>
          <p:cNvPr id="10" name="Freeform 12"/>
          <p:cNvSpPr/>
          <p:nvPr userDrawn="1"/>
        </p:nvSpPr>
        <p:spPr bwMode="gray">
          <a:xfrm>
            <a:off x="18" y="253524"/>
            <a:ext cx="205442" cy="792721"/>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7"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1"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2" name="Rectangle 11"/>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fld>
            <a:endParaRPr lang="en-US" sz="1000" dirty="0">
              <a:solidFill>
                <a:prstClr val="white"/>
              </a:solidFill>
              <a:ea typeface="宋体" panose="02010600030101010101" pitchFamily="2" charset="-122"/>
              <a:cs typeface="Arial" panose="020B0604020202020204" pitchFamily="34" charset="0"/>
            </a:endParaRPr>
          </a:p>
        </p:txBody>
      </p:sp>
      <p:sp>
        <p:nvSpPr>
          <p:cNvPr id="15" name="Footer Placeholder 14"/>
          <p:cNvSpPr>
            <a:spLocks noGrp="1"/>
          </p:cNvSpPr>
          <p:nvPr>
            <p:ph type="ftr" sz="quarter" idx="11"/>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Slide - With Background">
    <p:spTree>
      <p:nvGrpSpPr>
        <p:cNvPr id="1" name=""/>
        <p:cNvGrpSpPr/>
        <p:nvPr/>
      </p:nvGrpSpPr>
      <p:grpSpPr>
        <a:xfrm>
          <a:off x="0" y="0"/>
          <a:ext cx="0" cy="0"/>
          <a:chOff x="0" y="0"/>
          <a:chExt cx="0" cy="0"/>
        </a:xfrm>
      </p:grpSpPr>
      <p:pic>
        <p:nvPicPr>
          <p:cNvPr id="17" name="Picture 16" descr="content-back-withText.jpg"/>
          <p:cNvPicPr>
            <a:picLocks noChangeAspect="1"/>
          </p:cNvPicPr>
          <p:nvPr userDrawn="1"/>
        </p:nvPicPr>
        <p:blipFill>
          <a:blip r:embed="rId2" cstate="email"/>
          <a:stretch>
            <a:fillRect/>
          </a:stretch>
        </p:blipFill>
        <p:spPr>
          <a:xfrm>
            <a:off x="0" y="893"/>
            <a:ext cx="12188823" cy="6856213"/>
          </a:xfrm>
          <a:prstGeom prst="rect">
            <a:avLst/>
          </a:prstGeom>
        </p:spPr>
      </p:pic>
      <p:sp>
        <p:nvSpPr>
          <p:cNvPr id="22" name="Content Placeholder 2"/>
          <p:cNvSpPr>
            <a:spLocks noGrp="1"/>
          </p:cNvSpPr>
          <p:nvPr userDrawn="1">
            <p:ph sz="half" idx="1"/>
          </p:nvPr>
        </p:nvSpPr>
        <p:spPr bwMode="gray">
          <a:xfrm>
            <a:off x="283464" y="1335024"/>
            <a:ext cx="5605289" cy="5048191"/>
          </a:xfrm>
          <a:prstGeom prst="rect">
            <a:avLst/>
          </a:prstGeom>
        </p:spPr>
        <p:txBody>
          <a:bodyPr lIns="121899" tIns="60949" rIns="121899" bIns="60949"/>
          <a:lstStyle>
            <a:lvl1pPr marL="226695" indent="-226695">
              <a:lnSpc>
                <a:spcPct val="95000"/>
              </a:lnSpc>
              <a:spcBef>
                <a:spcPts val="800"/>
              </a:spcBef>
              <a:buClr>
                <a:schemeClr val="accent1"/>
              </a:buClr>
              <a:defRPr sz="2400">
                <a:solidFill>
                  <a:srgbClr val="414042"/>
                </a:solidFill>
                <a:latin typeface="Arial" panose="020B0604020202020204" pitchFamily="34" charset="0"/>
                <a:cs typeface="Arial" panose="020B0604020202020204" pitchFamily="34" charset="0"/>
              </a:defRPr>
            </a:lvl1pPr>
            <a:lvl2pPr marL="609600" indent="-228600">
              <a:lnSpc>
                <a:spcPct val="95000"/>
              </a:lnSpc>
              <a:spcBef>
                <a:spcPts val="800"/>
              </a:spcBef>
              <a:buClr>
                <a:schemeClr val="accent1"/>
              </a:buClr>
              <a:buFont typeface="Arial" panose="020B0604020202020204" pitchFamily="34" charset="0"/>
              <a:buChar char="–"/>
              <a:defRPr sz="2000">
                <a:solidFill>
                  <a:srgbClr val="939598"/>
                </a:solidFill>
                <a:latin typeface="Arial" panose="020B0604020202020204" pitchFamily="34" charset="0"/>
                <a:cs typeface="Arial" panose="020B0604020202020204" pitchFamily="34" charset="0"/>
              </a:defRPr>
            </a:lvl2pPr>
            <a:lvl3pPr marL="835660" indent="-150495">
              <a:lnSpc>
                <a:spcPct val="95000"/>
              </a:lnSpc>
              <a:spcBef>
                <a:spcPts val="800"/>
              </a:spcBef>
              <a:buClr>
                <a:schemeClr val="accent1"/>
              </a:buClr>
              <a:buFont typeface="Arial" panose="020B0604020202020204" pitchFamily="34" charset="0"/>
              <a:buChar char="–"/>
              <a:defRPr sz="1800">
                <a:solidFill>
                  <a:srgbClr val="939598"/>
                </a:solidFill>
                <a:latin typeface="Arial" panose="020B0604020202020204" pitchFamily="34" charset="0"/>
                <a:cs typeface="Arial" panose="020B0604020202020204" pitchFamily="34" charset="0"/>
              </a:defRPr>
            </a:lvl3pPr>
            <a:lvl4pPr marL="1146810" indent="-156845">
              <a:lnSpc>
                <a:spcPct val="95000"/>
              </a:lnSpc>
              <a:spcBef>
                <a:spcPts val="800"/>
              </a:spcBef>
              <a:buClr>
                <a:schemeClr val="accent1"/>
              </a:buClr>
              <a:buFont typeface="Arial" panose="020B0604020202020204" pitchFamily="34" charset="0"/>
              <a:buChar char="–"/>
              <a:defRPr sz="1600">
                <a:solidFill>
                  <a:srgbClr val="939598"/>
                </a:solidFill>
                <a:latin typeface="Arial" panose="020B0604020202020204" pitchFamily="34" charset="0"/>
                <a:cs typeface="Arial" panose="020B0604020202020204" pitchFamily="34" charset="0"/>
              </a:defRPr>
            </a:lvl4pPr>
            <a:lvl5pPr marL="1445260" indent="-150495">
              <a:lnSpc>
                <a:spcPct val="95000"/>
              </a:lnSpc>
              <a:spcBef>
                <a:spcPts val="800"/>
              </a:spcBef>
              <a:buClr>
                <a:schemeClr val="accent1"/>
              </a:buClr>
              <a:buFont typeface="Arial" panose="020B0604020202020204" pitchFamily="34" charset="0"/>
              <a:buChar char="–"/>
              <a:defRPr sz="1600">
                <a:solidFill>
                  <a:srgbClr val="939598"/>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 name="Content Placeholder 2"/>
          <p:cNvSpPr>
            <a:spLocks noGrp="1"/>
          </p:cNvSpPr>
          <p:nvPr userDrawn="1">
            <p:ph sz="half" idx="12"/>
          </p:nvPr>
        </p:nvSpPr>
        <p:spPr bwMode="gray">
          <a:xfrm>
            <a:off x="6247870" y="1335024"/>
            <a:ext cx="5735513" cy="5048191"/>
          </a:xfrm>
          <a:prstGeom prst="rect">
            <a:avLst/>
          </a:prstGeom>
        </p:spPr>
        <p:txBody>
          <a:bodyPr lIns="121899" tIns="60949" rIns="121899" bIns="60949"/>
          <a:lstStyle>
            <a:lvl1pPr marL="226695" indent="-226695">
              <a:lnSpc>
                <a:spcPct val="95000"/>
              </a:lnSpc>
              <a:spcBef>
                <a:spcPts val="800"/>
              </a:spcBef>
              <a:buClr>
                <a:schemeClr val="accent1"/>
              </a:buClr>
              <a:defRPr sz="2400">
                <a:solidFill>
                  <a:srgbClr val="414042"/>
                </a:solidFill>
                <a:latin typeface="Arial" panose="020B0604020202020204" pitchFamily="34" charset="0"/>
                <a:cs typeface="Arial" panose="020B0604020202020204" pitchFamily="34" charset="0"/>
              </a:defRPr>
            </a:lvl1pPr>
            <a:lvl2pPr marL="609600" indent="-228600">
              <a:lnSpc>
                <a:spcPct val="95000"/>
              </a:lnSpc>
              <a:spcBef>
                <a:spcPts val="800"/>
              </a:spcBef>
              <a:buClr>
                <a:schemeClr val="accent1"/>
              </a:buClr>
              <a:buFont typeface="Arial" panose="020B0604020202020204" pitchFamily="34" charset="0"/>
              <a:buChar char="–"/>
              <a:defRPr sz="2000">
                <a:solidFill>
                  <a:srgbClr val="939598"/>
                </a:solidFill>
                <a:latin typeface="Arial" panose="020B0604020202020204" pitchFamily="34" charset="0"/>
                <a:cs typeface="Arial" panose="020B0604020202020204" pitchFamily="34" charset="0"/>
              </a:defRPr>
            </a:lvl2pPr>
            <a:lvl3pPr marL="835660" indent="-150495">
              <a:lnSpc>
                <a:spcPct val="95000"/>
              </a:lnSpc>
              <a:spcBef>
                <a:spcPts val="800"/>
              </a:spcBef>
              <a:buClr>
                <a:schemeClr val="accent1"/>
              </a:buClr>
              <a:buFont typeface="Arial" panose="020B0604020202020204" pitchFamily="34" charset="0"/>
              <a:buChar char="–"/>
              <a:defRPr sz="1800">
                <a:solidFill>
                  <a:srgbClr val="939598"/>
                </a:solidFill>
                <a:latin typeface="Arial" panose="020B0604020202020204" pitchFamily="34" charset="0"/>
                <a:cs typeface="Arial" panose="020B0604020202020204" pitchFamily="34" charset="0"/>
              </a:defRPr>
            </a:lvl3pPr>
            <a:lvl4pPr marL="1146810" indent="-156845">
              <a:lnSpc>
                <a:spcPct val="95000"/>
              </a:lnSpc>
              <a:spcBef>
                <a:spcPts val="800"/>
              </a:spcBef>
              <a:buClr>
                <a:schemeClr val="accent1"/>
              </a:buClr>
              <a:buFont typeface="Arial" panose="020B0604020202020204" pitchFamily="34" charset="0"/>
              <a:buChar char="–"/>
              <a:defRPr sz="1600">
                <a:solidFill>
                  <a:srgbClr val="939598"/>
                </a:solidFill>
                <a:latin typeface="Arial" panose="020B0604020202020204" pitchFamily="34" charset="0"/>
                <a:cs typeface="Arial" panose="020B0604020202020204" pitchFamily="34" charset="0"/>
              </a:defRPr>
            </a:lvl4pPr>
            <a:lvl5pPr marL="1445260" indent="-150495">
              <a:lnSpc>
                <a:spcPct val="95000"/>
              </a:lnSpc>
              <a:spcBef>
                <a:spcPts val="800"/>
              </a:spcBef>
              <a:buClr>
                <a:schemeClr val="accent1"/>
              </a:buClr>
              <a:buFont typeface="Arial" panose="020B0604020202020204" pitchFamily="34" charset="0"/>
              <a:buChar char="–"/>
              <a:defRPr sz="1600">
                <a:solidFill>
                  <a:srgbClr val="939598"/>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2"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4"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6" name="Rectangle 15"/>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fld>
            <a:endParaRPr lang="en-US" sz="1000" dirty="0">
              <a:solidFill>
                <a:prstClr val="white"/>
              </a:solidFill>
              <a:ea typeface="宋体" panose="02010600030101010101" pitchFamily="2" charset="-122"/>
              <a:cs typeface="Arial" panose="020B0604020202020204" pitchFamily="34" charset="0"/>
            </a:endParaRPr>
          </a:p>
        </p:txBody>
      </p:sp>
      <p:sp>
        <p:nvSpPr>
          <p:cNvPr id="19" name="Rectangle 11"/>
          <p:cNvSpPr>
            <a:spLocks noChangeArrowheads="1"/>
          </p:cNvSpPr>
          <p:nvPr userDrawn="1"/>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21" name="Title 28"/>
          <p:cNvSpPr>
            <a:spLocks noGrp="1"/>
          </p:cNvSpPr>
          <p:nvPr>
            <p:ph type="title" hasCustomPrompt="1"/>
          </p:nvPr>
        </p:nvSpPr>
        <p:spPr bwMode="gray">
          <a:xfrm>
            <a:off x="283725" y="255906"/>
            <a:ext cx="11905100" cy="597132"/>
          </a:xfrm>
          <a:prstGeom prst="rect">
            <a:avLst/>
          </a:prstGeom>
        </p:spPr>
        <p:txBody>
          <a:bodyPr wrap="square" lIns="121899" tIns="60949" rIns="121899" bIns="60949" anchor="ctr" anchorCtr="0"/>
          <a:lstStyle>
            <a:lvl1pPr>
              <a:defRPr lang="en-US" sz="3600" b="1" cap="none" spc="0" dirty="0">
                <a:solidFill>
                  <a:schemeClr val="bg1"/>
                </a:solidFill>
                <a:latin typeface="+mj-ea"/>
              </a:defRPr>
            </a:lvl1pPr>
          </a:lstStyle>
          <a:p>
            <a:pPr marL="0" lvl="0" algn="l">
              <a:lnSpc>
                <a:spcPct val="100000"/>
              </a:lnSpc>
              <a:tabLst>
                <a:tab pos="1218565" algn="l"/>
              </a:tabLst>
            </a:pPr>
            <a:r>
              <a:rPr lang="en-US" dirty="0"/>
              <a:t>Click to edit Master title</a:t>
            </a:r>
            <a:endParaRPr lang="en-US" dirty="0"/>
          </a:p>
        </p:txBody>
      </p:sp>
      <p:sp>
        <p:nvSpPr>
          <p:cNvPr id="24" name="Freeform 12"/>
          <p:cNvSpPr/>
          <p:nvPr userDrawn="1"/>
        </p:nvSpPr>
        <p:spPr bwMode="gray">
          <a:xfrm>
            <a:off x="18" y="253524"/>
            <a:ext cx="205442" cy="792721"/>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20" name="Footer Placeholder 19"/>
          <p:cNvSpPr>
            <a:spLocks noGrp="1"/>
          </p:cNvSpPr>
          <p:nvPr>
            <p:ph type="ftr" sz="quarter" idx="13"/>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hart Slide - With Background">
    <p:spTree>
      <p:nvGrpSpPr>
        <p:cNvPr id="1" name=""/>
        <p:cNvGrpSpPr/>
        <p:nvPr/>
      </p:nvGrpSpPr>
      <p:grpSpPr>
        <a:xfrm>
          <a:off x="0" y="0"/>
          <a:ext cx="0" cy="0"/>
          <a:chOff x="0" y="0"/>
          <a:chExt cx="0" cy="0"/>
        </a:xfrm>
      </p:grpSpPr>
      <p:pic>
        <p:nvPicPr>
          <p:cNvPr id="14" name="Picture 13" descr="content-back-withText.jpg"/>
          <p:cNvPicPr>
            <a:picLocks noChangeAspect="1"/>
          </p:cNvPicPr>
          <p:nvPr userDrawn="1"/>
        </p:nvPicPr>
        <p:blipFill>
          <a:blip r:embed="rId2" cstate="email"/>
          <a:stretch>
            <a:fillRect/>
          </a:stretch>
        </p:blipFill>
        <p:spPr>
          <a:xfrm>
            <a:off x="0" y="893"/>
            <a:ext cx="12188823" cy="6856213"/>
          </a:xfrm>
          <a:prstGeom prst="rect">
            <a:avLst/>
          </a:prstGeom>
        </p:spPr>
      </p:pic>
      <p:sp>
        <p:nvSpPr>
          <p:cNvPr id="7" name="Rectangle 11"/>
          <p:cNvSpPr>
            <a:spLocks noChangeArrowheads="1"/>
          </p:cNvSpPr>
          <p:nvPr userDrawn="1"/>
        </p:nvSpPr>
        <p:spPr bwMode="gray">
          <a:xfrm flipH="1">
            <a:off x="205452" y="255906"/>
            <a:ext cx="11983373" cy="597132"/>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3" name="Chart Placeholder 2"/>
          <p:cNvSpPr>
            <a:spLocks noGrp="1"/>
          </p:cNvSpPr>
          <p:nvPr>
            <p:ph type="chart" sz="quarter" idx="10" hasCustomPrompt="1"/>
          </p:nvPr>
        </p:nvSpPr>
        <p:spPr bwMode="gray">
          <a:xfrm>
            <a:off x="222365" y="1456767"/>
            <a:ext cx="11744096" cy="4881880"/>
          </a:xfrm>
          <a:prstGeom prst="rect">
            <a:avLst/>
          </a:prstGeom>
        </p:spPr>
        <p:txBody>
          <a:bodyPr lIns="121899" tIns="853291" rIns="121899" bIns="60949" anchor="ctr" anchorCtr="0"/>
          <a:lstStyle>
            <a:lvl1pPr marL="0" indent="0" algn="ctr">
              <a:buFontTx/>
              <a:buNone/>
              <a:defRPr sz="2400" baseline="0">
                <a:solidFill>
                  <a:schemeClr val="bg2"/>
                </a:solidFill>
                <a:latin typeface="微软雅黑" panose="020B0503020204020204" pitchFamily="34" charset="-122"/>
                <a:ea typeface="微软雅黑" panose="020B0503020204020204" pitchFamily="34" charset="-122"/>
              </a:defRPr>
            </a:lvl1pPr>
          </a:lstStyle>
          <a:p>
            <a:r>
              <a:rPr lang="en-US" dirty="0"/>
              <a:t>Click icon to create chart</a:t>
            </a:r>
            <a:endParaRPr lang="en-US" dirty="0"/>
          </a:p>
        </p:txBody>
      </p:sp>
      <p:sp>
        <p:nvSpPr>
          <p:cNvPr id="8" name="Freeform 12"/>
          <p:cNvSpPr/>
          <p:nvPr userDrawn="1"/>
        </p:nvSpPr>
        <p:spPr bwMode="gray">
          <a:xfrm>
            <a:off x="18" y="253524"/>
            <a:ext cx="205442" cy="792721"/>
          </a:xfrm>
          <a:custGeom>
            <a:avLst/>
            <a:gdLst>
              <a:gd name="T0" fmla="*/ 0 w 215"/>
              <a:gd name="T1" fmla="*/ 308 h 703"/>
              <a:gd name="T2" fmla="*/ 0 w 215"/>
              <a:gd name="T3" fmla="*/ 703 h 703"/>
              <a:gd name="T4" fmla="*/ 215 w 215"/>
              <a:gd name="T5" fmla="*/ 395 h 703"/>
              <a:gd name="T6" fmla="*/ 215 w 215"/>
              <a:gd name="T7" fmla="*/ 0 h 703"/>
              <a:gd name="T8" fmla="*/ 0 w 215"/>
              <a:gd name="T9" fmla="*/ 308 h 703"/>
              <a:gd name="connsiteX0" fmla="*/ 0 w 10000"/>
              <a:gd name="connsiteY0" fmla="*/ 4381 h 7400"/>
              <a:gd name="connsiteX1" fmla="*/ 6119 w 10000"/>
              <a:gd name="connsiteY1" fmla="*/ 7400 h 7400"/>
              <a:gd name="connsiteX2" fmla="*/ 10000 w 10000"/>
              <a:gd name="connsiteY2" fmla="*/ 5619 h 7400"/>
              <a:gd name="connsiteX3" fmla="*/ 10000 w 10000"/>
              <a:gd name="connsiteY3" fmla="*/ 0 h 7400"/>
              <a:gd name="connsiteX4" fmla="*/ 0 w 10000"/>
              <a:gd name="connsiteY4" fmla="*/ 4381 h 7400"/>
              <a:gd name="connsiteX0-1" fmla="*/ 0 w 3881"/>
              <a:gd name="connsiteY0-2" fmla="*/ 2482 h 10000"/>
              <a:gd name="connsiteX1-3" fmla="*/ 0 w 3881"/>
              <a:gd name="connsiteY1-4" fmla="*/ 10000 h 10000"/>
              <a:gd name="connsiteX2-5" fmla="*/ 3881 w 3881"/>
              <a:gd name="connsiteY2-6" fmla="*/ 7593 h 10000"/>
              <a:gd name="connsiteX3-7" fmla="*/ 3881 w 3881"/>
              <a:gd name="connsiteY3-8" fmla="*/ 0 h 10000"/>
              <a:gd name="connsiteX4-9" fmla="*/ 0 w 3881"/>
              <a:gd name="connsiteY4-10" fmla="*/ 2482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881" h="10000">
                <a:moveTo>
                  <a:pt x="0" y="2482"/>
                </a:moveTo>
                <a:lnTo>
                  <a:pt x="0" y="10000"/>
                </a:lnTo>
                <a:lnTo>
                  <a:pt x="3881" y="7593"/>
                </a:lnTo>
                <a:lnTo>
                  <a:pt x="3881" y="0"/>
                </a:lnTo>
                <a:lnTo>
                  <a:pt x="0" y="2482"/>
                </a:lnTo>
                <a:close/>
              </a:path>
            </a:pathLst>
          </a:custGeom>
          <a:gradFill flip="none" rotWithShape="0">
            <a:gsLst>
              <a:gs pos="47000">
                <a:srgbClr val="AF0707"/>
              </a:gs>
              <a:gs pos="100000">
                <a:srgbClr val="7F1B1B"/>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9" name="Title 28"/>
          <p:cNvSpPr>
            <a:spLocks noGrp="1"/>
          </p:cNvSpPr>
          <p:nvPr>
            <p:ph type="title" hasCustomPrompt="1"/>
          </p:nvPr>
        </p:nvSpPr>
        <p:spPr bwMode="gray">
          <a:xfrm>
            <a:off x="283725" y="255906"/>
            <a:ext cx="11905100" cy="597132"/>
          </a:xfrm>
          <a:prstGeom prst="rect">
            <a:avLst/>
          </a:prstGeom>
        </p:spPr>
        <p:txBody>
          <a:bodyPr wrap="square" lIns="121899" tIns="60949" rIns="121899" bIns="60949" anchor="ctr" anchorCtr="0"/>
          <a:lstStyle>
            <a:lvl1pPr>
              <a:defRPr lang="en-US" sz="3600" b="1" cap="none" spc="0" dirty="0">
                <a:solidFill>
                  <a:schemeClr val="bg1"/>
                </a:solidFill>
                <a:latin typeface="+mj-ea"/>
              </a:defRPr>
            </a:lvl1pPr>
          </a:lstStyle>
          <a:p>
            <a:pPr marL="0" lvl="0" algn="l">
              <a:lnSpc>
                <a:spcPct val="100000"/>
              </a:lnSpc>
              <a:tabLst>
                <a:tab pos="1218565" algn="l"/>
              </a:tabLst>
            </a:pPr>
            <a:r>
              <a:rPr lang="en-US" dirty="0"/>
              <a:t>Click To Edit Master Title</a:t>
            </a:r>
            <a:endParaRPr lang="en-US" dirty="0"/>
          </a:p>
        </p:txBody>
      </p:sp>
      <p:sp>
        <p:nvSpPr>
          <p:cNvPr id="6"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0"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1" name="Rectangle 10"/>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fld>
            <a:endParaRPr lang="en-US" sz="1000" dirty="0">
              <a:solidFill>
                <a:prstClr val="white"/>
              </a:solidFill>
              <a:ea typeface="宋体" panose="02010600030101010101" pitchFamily="2" charset="-122"/>
              <a:cs typeface="Arial" panose="020B0604020202020204" pitchFamily="34" charset="0"/>
            </a:endParaRPr>
          </a:p>
        </p:txBody>
      </p:sp>
      <p:sp>
        <p:nvSpPr>
          <p:cNvPr id="15" name="Footer Placeholder 14"/>
          <p:cNvSpPr>
            <a:spLocks noGrp="1"/>
          </p:cNvSpPr>
          <p:nvPr>
            <p:ph type="ftr" sz="quarter" idx="11"/>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Slide - No Backgroun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6" cy="6858246"/>
          </a:xfrm>
          <a:prstGeom prst="rect">
            <a:avLst/>
          </a:prstGeom>
        </p:spPr>
      </p:pic>
      <p:sp>
        <p:nvSpPr>
          <p:cNvPr id="11"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2"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3" name="Rectangle 12"/>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fld>
            <a:endParaRPr lang="en-US" sz="1000" dirty="0">
              <a:solidFill>
                <a:prstClr val="white"/>
              </a:solidFill>
              <a:ea typeface="宋体" panose="02010600030101010101" pitchFamily="2"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Slide - With Background">
    <p:spTree>
      <p:nvGrpSpPr>
        <p:cNvPr id="1" name=""/>
        <p:cNvGrpSpPr/>
        <p:nvPr/>
      </p:nvGrpSpPr>
      <p:grpSpPr>
        <a:xfrm>
          <a:off x="0" y="0"/>
          <a:ext cx="0" cy="0"/>
          <a:chOff x="0" y="0"/>
          <a:chExt cx="0" cy="0"/>
        </a:xfrm>
      </p:grpSpPr>
      <p:pic>
        <p:nvPicPr>
          <p:cNvPr id="7" name="Picture 6" descr="content-back-withText.jpg"/>
          <p:cNvPicPr>
            <a:picLocks noChangeAspect="1"/>
          </p:cNvPicPr>
          <p:nvPr userDrawn="1"/>
        </p:nvPicPr>
        <p:blipFill>
          <a:blip r:embed="rId2" cstate="email"/>
          <a:stretch>
            <a:fillRect/>
          </a:stretch>
        </p:blipFill>
        <p:spPr>
          <a:xfrm>
            <a:off x="0" y="893"/>
            <a:ext cx="12188823" cy="6856213"/>
          </a:xfrm>
          <a:prstGeom prst="rect">
            <a:avLst/>
          </a:prstGeom>
        </p:spPr>
      </p:pic>
      <p:sp>
        <p:nvSpPr>
          <p:cNvPr id="11" name="Rectangle 7"/>
          <p:cNvSpPr>
            <a:spLocks noChangeArrowheads="1"/>
          </p:cNvSpPr>
          <p:nvPr userDrawn="1"/>
        </p:nvSpPr>
        <p:spPr bwMode="invGray">
          <a:xfrm flipH="1">
            <a:off x="82805" y="6501794"/>
            <a:ext cx="427913" cy="176519"/>
          </a:xfrm>
          <a:prstGeom prst="rect">
            <a:avLst/>
          </a:prstGeom>
          <a:gradFill flip="none" rotWithShape="0">
            <a:gsLst>
              <a:gs pos="100000">
                <a:srgbClr val="FF1313"/>
              </a:gs>
              <a:gs pos="0">
                <a:srgbClr val="EC222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2" name="Freeform 8"/>
          <p:cNvSpPr/>
          <p:nvPr userDrawn="1"/>
        </p:nvSpPr>
        <p:spPr bwMode="invGray">
          <a:xfrm flipH="1">
            <a:off x="-1" y="6501793"/>
            <a:ext cx="82807" cy="260950"/>
          </a:xfrm>
          <a:custGeom>
            <a:avLst/>
            <a:gdLst>
              <a:gd name="T0" fmla="*/ 0 w 219"/>
              <a:gd name="T1" fmla="*/ 0 h 744"/>
              <a:gd name="T2" fmla="*/ 219 w 219"/>
              <a:gd name="T3" fmla="*/ 314 h 744"/>
              <a:gd name="T4" fmla="*/ 219 w 219"/>
              <a:gd name="T5" fmla="*/ 744 h 744"/>
              <a:gd name="T6" fmla="*/ 0 w 219"/>
              <a:gd name="T7" fmla="*/ 430 h 744"/>
              <a:gd name="T8" fmla="*/ 0 w 219"/>
              <a:gd name="T9" fmla="*/ 0 h 744"/>
              <a:gd name="connsiteX0" fmla="*/ 0 w 10000"/>
              <a:gd name="connsiteY0" fmla="*/ 0 h 10000"/>
              <a:gd name="connsiteX1" fmla="*/ 6910 w 10000"/>
              <a:gd name="connsiteY1" fmla="*/ 2903 h 10000"/>
              <a:gd name="connsiteX2" fmla="*/ 10000 w 10000"/>
              <a:gd name="connsiteY2" fmla="*/ 10000 h 10000"/>
              <a:gd name="connsiteX3" fmla="*/ 0 w 10000"/>
              <a:gd name="connsiteY3" fmla="*/ 5780 h 10000"/>
              <a:gd name="connsiteX4" fmla="*/ 0 w 10000"/>
              <a:gd name="connsiteY4" fmla="*/ 0 h 10000"/>
              <a:gd name="connsiteX0-1" fmla="*/ 0 w 6910"/>
              <a:gd name="connsiteY0-2" fmla="*/ 0 h 8544"/>
              <a:gd name="connsiteX1-3" fmla="*/ 6910 w 6910"/>
              <a:gd name="connsiteY1-4" fmla="*/ 2903 h 8544"/>
              <a:gd name="connsiteX2-5" fmla="*/ 6910 w 6910"/>
              <a:gd name="connsiteY2-6" fmla="*/ 8544 h 8544"/>
              <a:gd name="connsiteX3-7" fmla="*/ 0 w 6910"/>
              <a:gd name="connsiteY3-8" fmla="*/ 5780 h 8544"/>
              <a:gd name="connsiteX4-9" fmla="*/ 0 w 6910"/>
              <a:gd name="connsiteY4-10" fmla="*/ 0 h 85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0" h="8544">
                <a:moveTo>
                  <a:pt x="0" y="0"/>
                </a:moveTo>
                <a:lnTo>
                  <a:pt x="6910" y="2903"/>
                </a:lnTo>
                <a:lnTo>
                  <a:pt x="6910" y="8544"/>
                </a:lnTo>
                <a:lnTo>
                  <a:pt x="0" y="5780"/>
                </a:lnTo>
                <a:lnTo>
                  <a:pt x="0" y="0"/>
                </a:lnTo>
                <a:close/>
              </a:path>
            </a:pathLst>
          </a:custGeom>
          <a:gradFill flip="none" rotWithShape="0">
            <a:gsLst>
              <a:gs pos="47000">
                <a:srgbClr val="AF0707"/>
              </a:gs>
              <a:gs pos="100000">
                <a:srgbClr val="7F1B1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9" tIns="60949" rIns="121899" bIns="60949" numCol="1" spcCol="0" rtlCol="0" fromWordArt="0" anchor="ctr" anchorCtr="0" forceAA="0" compatLnSpc="1">
            <a:noAutofit/>
          </a:bodyPr>
          <a:lstStyle/>
          <a:p>
            <a:pPr algn="ctr"/>
            <a:endParaRPr lang="en-US" dirty="0">
              <a:solidFill>
                <a:prstClr val="white"/>
              </a:solidFill>
              <a:latin typeface="Foundry Gridnik Medium" pitchFamily="50" charset="0"/>
            </a:endParaRPr>
          </a:p>
        </p:txBody>
      </p:sp>
      <p:sp>
        <p:nvSpPr>
          <p:cNvPr id="13" name="Rectangle 12"/>
          <p:cNvSpPr/>
          <p:nvPr userDrawn="1"/>
        </p:nvSpPr>
        <p:spPr bwMode="invGray">
          <a:xfrm>
            <a:off x="99340" y="6445124"/>
            <a:ext cx="403273" cy="276977"/>
          </a:xfrm>
          <a:prstGeom prst="rect">
            <a:avLst/>
          </a:prstGeom>
        </p:spPr>
        <p:txBody>
          <a:bodyPr wrap="none" lIns="121899" tIns="60949" rIns="121899" bIns="60949">
            <a:spAutoFit/>
          </a:bodyPr>
          <a:lstStyle/>
          <a:p>
            <a:pPr algn="ctr"/>
            <a:fld id="{259F4B34-A25D-4DEF-97BC-C4D92417BF9B}" type="slidenum">
              <a:rPr lang="en-US" sz="1000" smtClean="0">
                <a:solidFill>
                  <a:prstClr val="white"/>
                </a:solidFill>
                <a:ea typeface="宋体" panose="02010600030101010101" pitchFamily="2" charset="-122"/>
                <a:cs typeface="Arial" panose="020B0604020202020204" pitchFamily="34" charset="0"/>
              </a:rPr>
            </a:fld>
            <a:endParaRPr lang="en-US" sz="1000" dirty="0">
              <a:solidFill>
                <a:prstClr val="white"/>
              </a:solidFill>
              <a:ea typeface="宋体" panose="02010600030101010101" pitchFamily="2" charset="-122"/>
              <a:cs typeface="Arial" panose="020B0604020202020204" pitchFamily="34" charset="0"/>
            </a:endParaRPr>
          </a:p>
        </p:txBody>
      </p:sp>
      <p:sp>
        <p:nvSpPr>
          <p:cNvPr id="8" name="Footer Placeholder 7"/>
          <p:cNvSpPr>
            <a:spLocks noGrp="1"/>
          </p:cNvSpPr>
          <p:nvPr>
            <p:ph type="ftr" sz="quarter" idx="10"/>
          </p:nvPr>
        </p:nvSpPr>
        <p:spPr/>
        <p:txBody>
          <a:bodyPr/>
          <a:lstStyle/>
          <a:p>
            <a:endParaRPr lang="en-US" sz="1000" cap="all" dirty="0">
              <a:solidFill>
                <a:srgbClr val="939598"/>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8" name="Rectangle 7"/>
          <p:cNvSpPr/>
          <p:nvPr userDrawn="1"/>
        </p:nvSpPr>
        <p:spPr>
          <a:xfrm>
            <a:off x="0" y="893"/>
            <a:ext cx="12188825" cy="6858000"/>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9" name="Picture 8" descr="segue-back.png"/>
          <p:cNvPicPr>
            <a:picLocks noChangeAspect="1"/>
          </p:cNvPicPr>
          <p:nvPr userDrawn="1"/>
        </p:nvPicPr>
        <p:blipFill>
          <a:blip r:embed="rId2" cstate="email"/>
          <a:stretch>
            <a:fillRect/>
          </a:stretch>
        </p:blipFill>
        <p:spPr>
          <a:xfrm>
            <a:off x="1" y="893"/>
            <a:ext cx="12188824" cy="6856214"/>
          </a:xfrm>
          <a:prstGeom prst="rect">
            <a:avLst/>
          </a:prstGeom>
        </p:spPr>
      </p:pic>
      <p:pic>
        <p:nvPicPr>
          <p:cNvPr id="4" name="Picture 2" descr="C:\Users\Kathy\Documents\Corporate PPT Template\FINAL\ppt-images\NoTexture_Closing.png"/>
          <p:cNvPicPr>
            <a:picLocks noChangeAspect="1" noChangeArrowheads="1"/>
          </p:cNvPicPr>
          <p:nvPr userDrawn="1"/>
        </p:nvPicPr>
        <p:blipFill>
          <a:blip r:embed="rId3" cstate="email"/>
          <a:stretch>
            <a:fillRect/>
          </a:stretch>
        </p:blipFill>
        <p:spPr bwMode="auto">
          <a:xfrm rot="-1260000">
            <a:off x="1019492" y="3186973"/>
            <a:ext cx="10149840" cy="762324"/>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 No Background">
    <p:spTree>
      <p:nvGrpSpPr>
        <p:cNvPr id="1" name=""/>
        <p:cNvGrpSpPr/>
        <p:nvPr/>
      </p:nvGrpSpPr>
      <p:grpSpPr>
        <a:xfrm>
          <a:off x="0" y="0"/>
          <a:ext cx="0" cy="0"/>
          <a:chOff x="0" y="0"/>
          <a:chExt cx="0" cy="0"/>
        </a:xfrm>
      </p:grpSpPr>
      <p:sp>
        <p:nvSpPr>
          <p:cNvPr id="10" name="Footer Placeholder 9"/>
          <p:cNvSpPr>
            <a:spLocks noGrp="1"/>
          </p:cNvSpPr>
          <p:nvPr>
            <p:ph type="ftr" sz="quarter" idx="10"/>
          </p:nvPr>
        </p:nvSpPr>
        <p:spPr/>
        <p:txBody>
          <a:bodyPr/>
          <a:lstStyle>
            <a:lvl1pPr>
              <a:defRPr cap="none"/>
            </a:lvl1pPr>
          </a:lstStyle>
          <a:p>
            <a:endParaRPr lang="en-US" sz="1000" dirty="0">
              <a:solidFill>
                <a:srgbClr val="939598"/>
              </a:solidFill>
              <a:cs typeface="Arial" panose="020B0604020202020204" pitchFamily="34" charset="0"/>
            </a:endParaRPr>
          </a:p>
        </p:txBody>
      </p:sp>
      <p:sp>
        <p:nvSpPr>
          <p:cNvPr id="21"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9"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893"/>
            <a:ext cx="12190415" cy="6857107"/>
          </a:xfrm>
          <a:prstGeom prst="rect">
            <a:avLst/>
          </a:prstGeom>
        </p:spPr>
      </p:pic>
      <p:sp>
        <p:nvSpPr>
          <p:cNvPr id="56" name="Title 16"/>
          <p:cNvSpPr>
            <a:spLocks noGrp="1"/>
          </p:cNvSpPr>
          <p:nvPr>
            <p:ph type="title" hasCustomPrompt="1"/>
          </p:nvPr>
        </p:nvSpPr>
        <p:spPr bwMode="gray">
          <a:xfrm>
            <a:off x="548640" y="2048256"/>
            <a:ext cx="8723376" cy="1581912"/>
          </a:xfrm>
          <a:prstGeom prst="rect">
            <a:avLst/>
          </a:prstGeom>
        </p:spPr>
        <p:txBody>
          <a:bodyPr lIns="0" tIns="60949" rIns="121899" bIns="60949" anchor="b" anchorCtr="0"/>
          <a:lstStyle>
            <a:lvl1pPr marL="0" algn="l" defTabSz="1219200" rtl="0" eaLnBrk="1" latinLnBrk="0" hangingPunct="1">
              <a:lnSpc>
                <a:spcPts val="5800"/>
              </a:lnSpc>
              <a:spcBef>
                <a:spcPct val="0"/>
              </a:spcBef>
              <a:buNone/>
              <a:defRPr lang="en-US" sz="6000" b="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text, two lines maximum</a:t>
            </a:r>
            <a:endParaRPr lang="en-US" dirty="0"/>
          </a:p>
        </p:txBody>
      </p:sp>
      <p:sp>
        <p:nvSpPr>
          <p:cNvPr id="62" name="Footer Placeholder 61"/>
          <p:cNvSpPr>
            <a:spLocks noGrp="1"/>
          </p:cNvSpPr>
          <p:nvPr>
            <p:ph type="ftr" sz="quarter" idx="10"/>
          </p:nvPr>
        </p:nvSpPr>
        <p:spPr>
          <a:xfrm>
            <a:off x="548639" y="6550896"/>
            <a:ext cx="10839573" cy="153888"/>
          </a:xfrm>
        </p:spPr>
        <p:txBody>
          <a:bodyPr lIns="0">
            <a:spAutoFit/>
          </a:bodyPr>
          <a:lstStyle>
            <a:lvl1pPr>
              <a:defRPr cap="none"/>
            </a:lvl1pPr>
          </a:lstStyle>
          <a:p>
            <a:endParaRPr lang="en-US" sz="1000" dirty="0">
              <a:solidFill>
                <a:srgbClr val="939598"/>
              </a:solidFill>
              <a:cs typeface="Arial" panose="020B0604020202020204" pitchFamily="34" charset="0"/>
            </a:endParaRPr>
          </a:p>
        </p:txBody>
      </p:sp>
      <p:sp>
        <p:nvSpPr>
          <p:cNvPr id="55" name="Subtitle 2"/>
          <p:cNvSpPr>
            <a:spLocks noGrp="1"/>
          </p:cNvSpPr>
          <p:nvPr>
            <p:ph type="subTitle" idx="1" hasCustomPrompt="1"/>
          </p:nvPr>
        </p:nvSpPr>
        <p:spPr bwMode="gray">
          <a:xfrm>
            <a:off x="548640" y="4059936"/>
            <a:ext cx="8714232" cy="457200"/>
          </a:xfrm>
          <a:prstGeom prst="rect">
            <a:avLst/>
          </a:prstGeom>
        </p:spPr>
        <p:txBody>
          <a:bodyPr lIns="0" tIns="0" rIns="0" bIns="0" anchor="b" anchorCtr="0"/>
          <a:lstStyle>
            <a:lvl1pPr marL="0" indent="0" algn="l" defTabSz="1219200" rtl="0" eaLnBrk="1" latinLnBrk="0" hangingPunct="1">
              <a:lnSpc>
                <a:spcPct val="90000"/>
              </a:lnSpc>
              <a:spcBef>
                <a:spcPct val="0"/>
              </a:spcBef>
              <a:buNone/>
              <a:defRPr lang="en-US" sz="2400" b="0" kern="1200" cap="none" spc="0" baseline="0" dirty="0">
                <a:solidFill>
                  <a:schemeClr val="tx1"/>
                </a:solidFill>
                <a:latin typeface="Arial" panose="020B0604020202020204" pitchFamily="34" charset="0"/>
                <a:ea typeface="+mn-ea"/>
                <a:cs typeface="Arial" panose="020B0604020202020204" pitchFamily="34" charset="0"/>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165" indent="0" algn="ctr">
              <a:buNone/>
              <a:defRPr>
                <a:solidFill>
                  <a:schemeClr val="tx1">
                    <a:tint val="75000"/>
                  </a:schemeClr>
                </a:solidFill>
              </a:defRPr>
            </a:lvl4pPr>
            <a:lvl5pPr marL="2437765" indent="0" algn="ctr">
              <a:buNone/>
              <a:defRPr>
                <a:solidFill>
                  <a:schemeClr val="tx1">
                    <a:tint val="75000"/>
                  </a:schemeClr>
                </a:solidFill>
              </a:defRPr>
            </a:lvl5pPr>
            <a:lvl6pPr marL="3047365" indent="0" algn="ctr">
              <a:buNone/>
              <a:defRPr>
                <a:solidFill>
                  <a:schemeClr val="tx1">
                    <a:tint val="75000"/>
                  </a:schemeClr>
                </a:solidFill>
              </a:defRPr>
            </a:lvl6pPr>
            <a:lvl7pPr marL="3656965" indent="0" algn="ctr">
              <a:buNone/>
              <a:defRPr>
                <a:solidFill>
                  <a:schemeClr val="tx1">
                    <a:tint val="75000"/>
                  </a:schemeClr>
                </a:solidFill>
              </a:defRPr>
            </a:lvl7pPr>
            <a:lvl8pPr marL="4266565" indent="0" algn="ctr">
              <a:buNone/>
              <a:defRPr>
                <a:solidFill>
                  <a:schemeClr val="tx1">
                    <a:tint val="75000"/>
                  </a:schemeClr>
                </a:solidFill>
              </a:defRPr>
            </a:lvl8pPr>
            <a:lvl9pPr marL="4876165" indent="0" algn="ctr">
              <a:buNone/>
              <a:defRPr>
                <a:solidFill>
                  <a:schemeClr val="tx1">
                    <a:tint val="75000"/>
                  </a:schemeClr>
                </a:solidFill>
              </a:defRPr>
            </a:lvl9pPr>
          </a:lstStyle>
          <a:p>
            <a:r>
              <a:rPr lang="en-US" dirty="0"/>
              <a:t>Click to edit subtitle placeholder</a:t>
            </a:r>
            <a:endParaRPr lang="en-US" dirty="0"/>
          </a:p>
        </p:txBody>
      </p:sp>
      <p:sp>
        <p:nvSpPr>
          <p:cNvPr id="5" name="Text Placeholder 4"/>
          <p:cNvSpPr>
            <a:spLocks noGrp="1"/>
          </p:cNvSpPr>
          <p:nvPr>
            <p:ph type="body" sz="quarter" idx="11"/>
          </p:nvPr>
        </p:nvSpPr>
        <p:spPr>
          <a:xfrm>
            <a:off x="548640" y="4800600"/>
            <a:ext cx="6409944" cy="512064"/>
          </a:xfrm>
          <a:prstGeom prst="rect">
            <a:avLst/>
          </a:prstGeom>
        </p:spPr>
        <p:txBody>
          <a:bodyPr lIns="0" tIns="0" rIns="0" bIns="0"/>
          <a:lstStyle>
            <a:lvl1pPr marL="0" indent="0">
              <a:buFontTx/>
              <a:buNone/>
              <a:defRPr sz="1600"/>
            </a:lvl1pPr>
          </a:lstStyle>
          <a:p>
            <a:pPr lvl="0"/>
            <a:r>
              <a:rPr lang="en-US" dirty="0"/>
              <a:t>Click to edit Master text styles</a:t>
            </a:r>
            <a:endParaRPr lang="en-US" dirty="0"/>
          </a:p>
          <a:p>
            <a:pPr lvl="0"/>
            <a:endParaRPr lang="en-US" dirty="0"/>
          </a:p>
        </p:txBody>
      </p:sp>
      <p:sp>
        <p:nvSpPr>
          <p:cNvPr id="20" name="Rectangle 19"/>
          <p:cNvSpPr/>
          <p:nvPr userDrawn="1"/>
        </p:nvSpPr>
        <p:spPr bwMode="black">
          <a:xfrm>
            <a:off x="548640" y="4557713"/>
            <a:ext cx="1097683" cy="106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21" name="Straight Connector 20"/>
          <p:cNvCxnSpPr/>
          <p:nvPr userDrawn="1"/>
        </p:nvCxnSpPr>
        <p:spPr>
          <a:xfrm>
            <a:off x="548640" y="4664439"/>
            <a:ext cx="10419093"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23" name="Picture 2" descr="C:\Users\kathyp\Documents\00_Brand-Resources\Multimode Elements\Multimode Icons\PNG\Multimode-Icon_HANG.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96040"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kathyp\Documents\00_Brand-Resources\Multimode Elements\Multimode Icons\PNG\Multimode-Icon_HOLD.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309824"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C:\Users\kathyp\Documents\00_Brand-Resources\Multimode Elements\Multimode Icons\PNG\Multimode-Icon_LAPTOP.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667211"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C:\Users\kathyp\Documents\00_Brand-Resources\Multimode Elements\Multimode Icons\PNG\Multimode-Icon_STAND.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737392"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C:\Users\kathyp\Documents\00_Brand-Resources\Multimode Elements\Multimode Icons\PNG\Multimode-Icon_STAND-Tablet.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451176"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7" descr="C:\Users\kathyp\Documents\00_Brand-Resources\Multimode Elements\Multimode Icons\PNG\Multimode-Icon_TABLE.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3808563"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C:\Users\kathyp\Documents\00_Brand-Resources\Multimode Elements\Multimode Icons\PNG\Multimode-Icon_TABLE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4165950"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9" descr="C:\Users\kathyp\Documents\00_Brand-Resources\Multimode Elements\Multimode Icons\PNG\Multimode-Icon_TENT.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5592528"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C:\Users\kathyp\Documents\00_Brand-Resources\Multimode Elements\Multimode Icons\PNG\Multimode-Icon_TILT.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6306312"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1" descr="C:\Users\kathyp\Documents\00_Brand-Resources\Multimode Elements\Multimode Icons\PNG\Multimode-Icon_TV.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6663707" y="5468108"/>
            <a:ext cx="311886" cy="311886"/>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Group 32"/>
          <p:cNvGrpSpPr/>
          <p:nvPr userDrawn="1"/>
        </p:nvGrpSpPr>
        <p:grpSpPr>
          <a:xfrm>
            <a:off x="2024598" y="5468108"/>
            <a:ext cx="310896" cy="310896"/>
            <a:chOff x="2024598" y="5468108"/>
            <a:chExt cx="310896" cy="310896"/>
          </a:xfrm>
        </p:grpSpPr>
        <p:sp>
          <p:nvSpPr>
            <p:cNvPr id="34" name="Oval 33"/>
            <p:cNvSpPr/>
            <p:nvPr userDrawn="1"/>
          </p:nvSpPr>
          <p:spPr>
            <a:xfrm>
              <a:off x="2024598"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35" name="Picture 3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118814" y="5509256"/>
              <a:ext cx="122464" cy="228600"/>
            </a:xfrm>
            <a:prstGeom prst="rect">
              <a:avLst/>
            </a:prstGeom>
          </p:spPr>
        </p:pic>
      </p:grpSp>
      <p:grpSp>
        <p:nvGrpSpPr>
          <p:cNvPr id="36" name="Group 35"/>
          <p:cNvGrpSpPr/>
          <p:nvPr userDrawn="1"/>
        </p:nvGrpSpPr>
        <p:grpSpPr>
          <a:xfrm>
            <a:off x="3094779" y="5468108"/>
            <a:ext cx="310896" cy="310896"/>
            <a:chOff x="3094779" y="5468108"/>
            <a:chExt cx="310896" cy="310896"/>
          </a:xfrm>
        </p:grpSpPr>
        <p:sp>
          <p:nvSpPr>
            <p:cNvPr id="37" name="Oval 36"/>
            <p:cNvSpPr/>
            <p:nvPr userDrawn="1"/>
          </p:nvSpPr>
          <p:spPr>
            <a:xfrm>
              <a:off x="3094779" y="5468108"/>
              <a:ext cx="310896" cy="3108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38" name="Picture 9" descr="C:\Users\yhwang\Desktop\WW Design\Multimode Icons\twitter-01.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3094779" y="5468108"/>
              <a:ext cx="310896" cy="310896"/>
            </a:xfrm>
            <a:prstGeom prst="rect">
              <a:avLst/>
            </a:prstGeom>
            <a:noFill/>
          </p:spPr>
        </p:pic>
      </p:grpSp>
      <p:grpSp>
        <p:nvGrpSpPr>
          <p:cNvPr id="39" name="Group 38"/>
          <p:cNvGrpSpPr/>
          <p:nvPr userDrawn="1"/>
        </p:nvGrpSpPr>
        <p:grpSpPr>
          <a:xfrm>
            <a:off x="953427" y="5468108"/>
            <a:ext cx="310896" cy="310896"/>
            <a:chOff x="953427" y="5468108"/>
            <a:chExt cx="310896" cy="310896"/>
          </a:xfrm>
        </p:grpSpPr>
        <p:sp>
          <p:nvSpPr>
            <p:cNvPr id="40" name="Oval 39"/>
            <p:cNvSpPr/>
            <p:nvPr userDrawn="1"/>
          </p:nvSpPr>
          <p:spPr>
            <a:xfrm>
              <a:off x="953427"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1" name="Picture 5" descr="C:\Users\yhwang\Desktop\WW Design\Multimode Icons\globe-01.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980859" y="5495540"/>
              <a:ext cx="256032" cy="256032"/>
            </a:xfrm>
            <a:prstGeom prst="rect">
              <a:avLst/>
            </a:prstGeom>
            <a:noFill/>
          </p:spPr>
        </p:pic>
      </p:grpSp>
      <p:grpSp>
        <p:nvGrpSpPr>
          <p:cNvPr id="42" name="Group 41"/>
          <p:cNvGrpSpPr/>
          <p:nvPr userDrawn="1"/>
        </p:nvGrpSpPr>
        <p:grpSpPr>
          <a:xfrm>
            <a:off x="2355828" y="5442941"/>
            <a:ext cx="365760" cy="365760"/>
            <a:chOff x="2355828" y="5442941"/>
            <a:chExt cx="365760" cy="365760"/>
          </a:xfrm>
        </p:grpSpPr>
        <p:sp>
          <p:nvSpPr>
            <p:cNvPr id="43" name="Oval 42"/>
            <p:cNvSpPr/>
            <p:nvPr userDrawn="1"/>
          </p:nvSpPr>
          <p:spPr>
            <a:xfrm>
              <a:off x="2380995"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4" name="Picture 2" descr="C:\Users\yhwang\Desktop\WW Design\Multimode Icons\chain-01.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2355828" y="5442941"/>
              <a:ext cx="365760" cy="365760"/>
            </a:xfrm>
            <a:prstGeom prst="rect">
              <a:avLst/>
            </a:prstGeom>
            <a:noFill/>
          </p:spPr>
        </p:pic>
      </p:grpSp>
      <p:grpSp>
        <p:nvGrpSpPr>
          <p:cNvPr id="45" name="Group 44"/>
          <p:cNvGrpSpPr/>
          <p:nvPr userDrawn="1"/>
        </p:nvGrpSpPr>
        <p:grpSpPr>
          <a:xfrm>
            <a:off x="5236131" y="5468108"/>
            <a:ext cx="310896" cy="310896"/>
            <a:chOff x="5236131" y="5468108"/>
            <a:chExt cx="310896" cy="310896"/>
          </a:xfrm>
        </p:grpSpPr>
        <p:sp>
          <p:nvSpPr>
            <p:cNvPr id="46" name="Oval 45"/>
            <p:cNvSpPr/>
            <p:nvPr userDrawn="1"/>
          </p:nvSpPr>
          <p:spPr>
            <a:xfrm>
              <a:off x="5236131"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7" name="Picture 46" descr="C:\Users\yhwang\Desktop\WW Design\Multimode Icons\facebook-01.pn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5236131" y="5468108"/>
              <a:ext cx="310896" cy="310896"/>
            </a:xfrm>
            <a:prstGeom prst="rect">
              <a:avLst/>
            </a:prstGeom>
            <a:noFill/>
          </p:spPr>
        </p:pic>
      </p:grpSp>
      <p:grpSp>
        <p:nvGrpSpPr>
          <p:cNvPr id="48" name="Group 47"/>
          <p:cNvGrpSpPr/>
          <p:nvPr userDrawn="1"/>
        </p:nvGrpSpPr>
        <p:grpSpPr>
          <a:xfrm>
            <a:off x="4523337" y="5468108"/>
            <a:ext cx="310896" cy="310896"/>
            <a:chOff x="4523337" y="5468108"/>
            <a:chExt cx="310896" cy="310896"/>
          </a:xfrm>
        </p:grpSpPr>
        <p:sp>
          <p:nvSpPr>
            <p:cNvPr id="49" name="Oval 48"/>
            <p:cNvSpPr/>
            <p:nvPr userDrawn="1"/>
          </p:nvSpPr>
          <p:spPr>
            <a:xfrm>
              <a:off x="4523337" y="5468108"/>
              <a:ext cx="310896" cy="3108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50" name="Picture 7" descr="C:\Users\yhwang\Desktop\WW Design\Multimode Icons\server-01.png"/>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4523337" y="5468108"/>
              <a:ext cx="310896" cy="310896"/>
            </a:xfrm>
            <a:prstGeom prst="rect">
              <a:avLst/>
            </a:prstGeom>
            <a:noFill/>
          </p:spPr>
        </p:pic>
      </p:grpSp>
      <p:grpSp>
        <p:nvGrpSpPr>
          <p:cNvPr id="52" name="Group 51"/>
          <p:cNvGrpSpPr/>
          <p:nvPr userDrawn="1"/>
        </p:nvGrpSpPr>
        <p:grpSpPr>
          <a:xfrm>
            <a:off x="4879734" y="5468108"/>
            <a:ext cx="310896" cy="310896"/>
            <a:chOff x="4879734" y="5468108"/>
            <a:chExt cx="310896" cy="310896"/>
          </a:xfrm>
        </p:grpSpPr>
        <p:sp>
          <p:nvSpPr>
            <p:cNvPr id="53" name="Oval 52"/>
            <p:cNvSpPr/>
            <p:nvPr userDrawn="1"/>
          </p:nvSpPr>
          <p:spPr>
            <a:xfrm>
              <a:off x="4879734"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57" name="Picture 6" descr="C:\Users\yhwang\Desktop\WW Design\Multimode Icons\network-01.png"/>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4879734" y="5468108"/>
              <a:ext cx="310896" cy="310896"/>
            </a:xfrm>
            <a:prstGeom prst="rect">
              <a:avLst/>
            </a:prstGeom>
            <a:noFill/>
          </p:spPr>
        </p:pic>
      </p:grpSp>
      <p:grpSp>
        <p:nvGrpSpPr>
          <p:cNvPr id="58" name="Group 57"/>
          <p:cNvGrpSpPr/>
          <p:nvPr userDrawn="1"/>
        </p:nvGrpSpPr>
        <p:grpSpPr>
          <a:xfrm>
            <a:off x="5949915" y="5468108"/>
            <a:ext cx="310896" cy="310896"/>
            <a:chOff x="5949915" y="5468108"/>
            <a:chExt cx="310896" cy="310896"/>
          </a:xfrm>
        </p:grpSpPr>
        <p:sp>
          <p:nvSpPr>
            <p:cNvPr id="59" name="Oval 58"/>
            <p:cNvSpPr/>
            <p:nvPr userDrawn="1"/>
          </p:nvSpPr>
          <p:spPr>
            <a:xfrm>
              <a:off x="5949915"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60" name="Picture 8" descr="C:\Users\yhwang\Desktop\WW Design\Multimode Icons\think_light-01.png"/>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a:stretch>
              <a:fillRect/>
            </a:stretch>
          </p:blipFill>
          <p:spPr bwMode="auto">
            <a:xfrm>
              <a:off x="5949915" y="5468108"/>
              <a:ext cx="310896" cy="310896"/>
            </a:xfrm>
            <a:prstGeom prst="rect">
              <a:avLst/>
            </a:prstGeom>
            <a:noFill/>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_Pictur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893"/>
            <a:ext cx="12190415" cy="6857107"/>
          </a:xfrm>
          <a:prstGeom prst="rect">
            <a:avLst/>
          </a:prstGeom>
        </p:spPr>
      </p:pic>
      <p:sp>
        <p:nvSpPr>
          <p:cNvPr id="56" name="Title 16"/>
          <p:cNvSpPr>
            <a:spLocks noGrp="1"/>
          </p:cNvSpPr>
          <p:nvPr>
            <p:ph type="title" hasCustomPrompt="1"/>
          </p:nvPr>
        </p:nvSpPr>
        <p:spPr bwMode="gray">
          <a:xfrm>
            <a:off x="548640" y="2048256"/>
            <a:ext cx="8723376" cy="1581912"/>
          </a:xfrm>
          <a:prstGeom prst="rect">
            <a:avLst/>
          </a:prstGeom>
        </p:spPr>
        <p:txBody>
          <a:bodyPr lIns="0" tIns="60949" rIns="121899" bIns="60949" anchor="b" anchorCtr="0"/>
          <a:lstStyle>
            <a:lvl1pPr marL="0" algn="l" defTabSz="1219200" rtl="0" eaLnBrk="1" latinLnBrk="0" hangingPunct="1">
              <a:lnSpc>
                <a:spcPts val="5800"/>
              </a:lnSpc>
              <a:spcBef>
                <a:spcPct val="0"/>
              </a:spcBef>
              <a:buNone/>
              <a:defRPr lang="en-US" sz="6000" b="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text, two lines maximum</a:t>
            </a:r>
            <a:endParaRPr lang="en-US" dirty="0"/>
          </a:p>
        </p:txBody>
      </p:sp>
      <p:sp>
        <p:nvSpPr>
          <p:cNvPr id="55" name="Subtitle 2"/>
          <p:cNvSpPr>
            <a:spLocks noGrp="1"/>
          </p:cNvSpPr>
          <p:nvPr>
            <p:ph type="subTitle" idx="1" hasCustomPrompt="1"/>
          </p:nvPr>
        </p:nvSpPr>
        <p:spPr bwMode="gray">
          <a:xfrm>
            <a:off x="548640" y="4059936"/>
            <a:ext cx="8714232" cy="457200"/>
          </a:xfrm>
          <a:prstGeom prst="rect">
            <a:avLst/>
          </a:prstGeom>
        </p:spPr>
        <p:txBody>
          <a:bodyPr lIns="0" tIns="0" rIns="0" bIns="0" anchor="b" anchorCtr="0"/>
          <a:lstStyle>
            <a:lvl1pPr marL="0" indent="0" algn="l" defTabSz="1219200" rtl="0" eaLnBrk="1" latinLnBrk="0" hangingPunct="1">
              <a:lnSpc>
                <a:spcPct val="90000"/>
              </a:lnSpc>
              <a:spcBef>
                <a:spcPct val="0"/>
              </a:spcBef>
              <a:buNone/>
              <a:defRPr lang="en-US" sz="2400" b="0" kern="1200" cap="none" spc="0" baseline="0" dirty="0">
                <a:solidFill>
                  <a:schemeClr val="tx1"/>
                </a:solidFill>
                <a:latin typeface="Arial" panose="020B0604020202020204" pitchFamily="34" charset="0"/>
                <a:ea typeface="+mn-ea"/>
                <a:cs typeface="Arial" panose="020B0604020202020204" pitchFamily="34" charset="0"/>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165" indent="0" algn="ctr">
              <a:buNone/>
              <a:defRPr>
                <a:solidFill>
                  <a:schemeClr val="tx1">
                    <a:tint val="75000"/>
                  </a:schemeClr>
                </a:solidFill>
              </a:defRPr>
            </a:lvl4pPr>
            <a:lvl5pPr marL="2437765" indent="0" algn="ctr">
              <a:buNone/>
              <a:defRPr>
                <a:solidFill>
                  <a:schemeClr val="tx1">
                    <a:tint val="75000"/>
                  </a:schemeClr>
                </a:solidFill>
              </a:defRPr>
            </a:lvl5pPr>
            <a:lvl6pPr marL="3047365" indent="0" algn="ctr">
              <a:buNone/>
              <a:defRPr>
                <a:solidFill>
                  <a:schemeClr val="tx1">
                    <a:tint val="75000"/>
                  </a:schemeClr>
                </a:solidFill>
              </a:defRPr>
            </a:lvl6pPr>
            <a:lvl7pPr marL="3656965" indent="0" algn="ctr">
              <a:buNone/>
              <a:defRPr>
                <a:solidFill>
                  <a:schemeClr val="tx1">
                    <a:tint val="75000"/>
                  </a:schemeClr>
                </a:solidFill>
              </a:defRPr>
            </a:lvl7pPr>
            <a:lvl8pPr marL="4266565" indent="0" algn="ctr">
              <a:buNone/>
              <a:defRPr>
                <a:solidFill>
                  <a:schemeClr val="tx1">
                    <a:tint val="75000"/>
                  </a:schemeClr>
                </a:solidFill>
              </a:defRPr>
            </a:lvl8pPr>
            <a:lvl9pPr marL="4876165" indent="0" algn="ctr">
              <a:buNone/>
              <a:defRPr>
                <a:solidFill>
                  <a:schemeClr val="tx1">
                    <a:tint val="75000"/>
                  </a:schemeClr>
                </a:solidFill>
              </a:defRPr>
            </a:lvl9pPr>
          </a:lstStyle>
          <a:p>
            <a:r>
              <a:rPr lang="en-US" dirty="0"/>
              <a:t>Click to edit subtitle placeholder</a:t>
            </a:r>
            <a:endParaRPr lang="en-US" dirty="0"/>
          </a:p>
        </p:txBody>
      </p:sp>
      <p:sp>
        <p:nvSpPr>
          <p:cNvPr id="5" name="Text Placeholder 4"/>
          <p:cNvSpPr>
            <a:spLocks noGrp="1"/>
          </p:cNvSpPr>
          <p:nvPr>
            <p:ph type="body" sz="quarter" idx="11"/>
          </p:nvPr>
        </p:nvSpPr>
        <p:spPr>
          <a:xfrm>
            <a:off x="548640" y="4800600"/>
            <a:ext cx="6409944" cy="512064"/>
          </a:xfrm>
          <a:prstGeom prst="rect">
            <a:avLst/>
          </a:prstGeom>
        </p:spPr>
        <p:txBody>
          <a:bodyPr lIns="0" tIns="0" rIns="0" bIns="0"/>
          <a:lstStyle>
            <a:lvl1pPr marL="0" indent="0">
              <a:buFontTx/>
              <a:buNone/>
              <a:defRPr sz="1600"/>
            </a:lvl1pPr>
          </a:lstStyle>
          <a:p>
            <a:pPr lvl="0"/>
            <a:r>
              <a:rPr lang="en-US" dirty="0"/>
              <a:t>Click to edit Master text styles</a:t>
            </a:r>
            <a:endParaRPr lang="en-US" dirty="0"/>
          </a:p>
          <a:p>
            <a:pPr lvl="0"/>
            <a:endParaRPr lang="en-US" dirty="0"/>
          </a:p>
        </p:txBody>
      </p:sp>
      <p:pic>
        <p:nvPicPr>
          <p:cNvPr id="23" name="Picture 2" descr="C:\Users\kathyp\Documents\00_Brand-Resources\Multimode Elements\Multimode Icons\PNG\Multimode-Icon_HANG.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96040"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kathyp\Documents\00_Brand-Resources\Multimode Elements\Multimode Icons\PNG\Multimode-Icon_HOLD.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309824"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C:\Users\kathyp\Documents\00_Brand-Resources\Multimode Elements\Multimode Icons\PNG\Multimode-Icon_LAPTOP.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667211"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C:\Users\kathyp\Documents\00_Brand-Resources\Multimode Elements\Multimode Icons\PNG\Multimode-Icon_STAND.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737392"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C:\Users\kathyp\Documents\00_Brand-Resources\Multimode Elements\Multimode Icons\PNG\Multimode-Icon_STAND-Tablet.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451176"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7" descr="C:\Users\kathyp\Documents\00_Brand-Resources\Multimode Elements\Multimode Icons\PNG\Multimode-Icon_TABLE.png"/>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3808563"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C:\Users\kathyp\Documents\00_Brand-Resources\Multimode Elements\Multimode Icons\PNG\Multimode-Icon_TABLET.png"/>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4165950"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9" descr="C:\Users\kathyp\Documents\00_Brand-Resources\Multimode Elements\Multimode Icons\PNG\Multimode-Icon_TENT.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5592528"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C:\Users\kathyp\Documents\00_Brand-Resources\Multimode Elements\Multimode Icons\PNG\Multimode-Icon_TILT.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6306312" y="5468108"/>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1" descr="C:\Users\kathyp\Documents\00_Brand-Resources\Multimode Elements\Multimode Icons\PNG\Multimode-Icon_TV.png"/>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6663707" y="5468108"/>
            <a:ext cx="311886" cy="311886"/>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Group 32"/>
          <p:cNvGrpSpPr/>
          <p:nvPr userDrawn="1"/>
        </p:nvGrpSpPr>
        <p:grpSpPr>
          <a:xfrm>
            <a:off x="2024598" y="5468108"/>
            <a:ext cx="310896" cy="310896"/>
            <a:chOff x="2024598" y="5468108"/>
            <a:chExt cx="310896" cy="310896"/>
          </a:xfrm>
        </p:grpSpPr>
        <p:sp>
          <p:nvSpPr>
            <p:cNvPr id="34" name="Oval 33"/>
            <p:cNvSpPr/>
            <p:nvPr userDrawn="1"/>
          </p:nvSpPr>
          <p:spPr>
            <a:xfrm>
              <a:off x="2024598"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35" name="Picture 3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118814" y="5509256"/>
              <a:ext cx="122464" cy="228600"/>
            </a:xfrm>
            <a:prstGeom prst="rect">
              <a:avLst/>
            </a:prstGeom>
          </p:spPr>
        </p:pic>
      </p:grpSp>
      <p:grpSp>
        <p:nvGrpSpPr>
          <p:cNvPr id="36" name="Group 35"/>
          <p:cNvGrpSpPr/>
          <p:nvPr userDrawn="1"/>
        </p:nvGrpSpPr>
        <p:grpSpPr>
          <a:xfrm>
            <a:off x="3094779" y="5468108"/>
            <a:ext cx="310896" cy="310896"/>
            <a:chOff x="3094779" y="5468108"/>
            <a:chExt cx="310896" cy="310896"/>
          </a:xfrm>
        </p:grpSpPr>
        <p:sp>
          <p:nvSpPr>
            <p:cNvPr id="37" name="Oval 36"/>
            <p:cNvSpPr/>
            <p:nvPr userDrawn="1"/>
          </p:nvSpPr>
          <p:spPr>
            <a:xfrm>
              <a:off x="3094779" y="5468108"/>
              <a:ext cx="310896" cy="3108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38" name="Picture 9" descr="C:\Users\yhwang\Desktop\WW Design\Multimode Icons\twitter-01.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3094779" y="5468108"/>
              <a:ext cx="310896" cy="310896"/>
            </a:xfrm>
            <a:prstGeom prst="rect">
              <a:avLst/>
            </a:prstGeom>
            <a:noFill/>
          </p:spPr>
        </p:pic>
      </p:grpSp>
      <p:grpSp>
        <p:nvGrpSpPr>
          <p:cNvPr id="39" name="Group 38"/>
          <p:cNvGrpSpPr/>
          <p:nvPr userDrawn="1"/>
        </p:nvGrpSpPr>
        <p:grpSpPr>
          <a:xfrm>
            <a:off x="953427" y="5468108"/>
            <a:ext cx="310896" cy="310896"/>
            <a:chOff x="953427" y="5468108"/>
            <a:chExt cx="310896" cy="310896"/>
          </a:xfrm>
        </p:grpSpPr>
        <p:sp>
          <p:nvSpPr>
            <p:cNvPr id="40" name="Oval 39"/>
            <p:cNvSpPr/>
            <p:nvPr userDrawn="1"/>
          </p:nvSpPr>
          <p:spPr>
            <a:xfrm>
              <a:off x="953427"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1" name="Picture 5" descr="C:\Users\yhwang\Desktop\WW Design\Multimode Icons\globe-01.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980859" y="5495540"/>
              <a:ext cx="256032" cy="256032"/>
            </a:xfrm>
            <a:prstGeom prst="rect">
              <a:avLst/>
            </a:prstGeom>
            <a:noFill/>
          </p:spPr>
        </p:pic>
      </p:grpSp>
      <p:grpSp>
        <p:nvGrpSpPr>
          <p:cNvPr id="42" name="Group 41"/>
          <p:cNvGrpSpPr/>
          <p:nvPr userDrawn="1"/>
        </p:nvGrpSpPr>
        <p:grpSpPr>
          <a:xfrm>
            <a:off x="2355828" y="5442941"/>
            <a:ext cx="365760" cy="365760"/>
            <a:chOff x="2355828" y="5442941"/>
            <a:chExt cx="365760" cy="365760"/>
          </a:xfrm>
        </p:grpSpPr>
        <p:sp>
          <p:nvSpPr>
            <p:cNvPr id="43" name="Oval 42"/>
            <p:cNvSpPr/>
            <p:nvPr userDrawn="1"/>
          </p:nvSpPr>
          <p:spPr>
            <a:xfrm>
              <a:off x="2380995"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4" name="Picture 2" descr="C:\Users\yhwang\Desktop\WW Design\Multimode Icons\chain-01.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2355828" y="5442941"/>
              <a:ext cx="365760" cy="365760"/>
            </a:xfrm>
            <a:prstGeom prst="rect">
              <a:avLst/>
            </a:prstGeom>
            <a:noFill/>
          </p:spPr>
        </p:pic>
      </p:grpSp>
      <p:grpSp>
        <p:nvGrpSpPr>
          <p:cNvPr id="45" name="Group 44"/>
          <p:cNvGrpSpPr/>
          <p:nvPr userDrawn="1"/>
        </p:nvGrpSpPr>
        <p:grpSpPr>
          <a:xfrm>
            <a:off x="5236131" y="5468108"/>
            <a:ext cx="310896" cy="310896"/>
            <a:chOff x="5236131" y="5468108"/>
            <a:chExt cx="310896" cy="310896"/>
          </a:xfrm>
        </p:grpSpPr>
        <p:sp>
          <p:nvSpPr>
            <p:cNvPr id="46" name="Oval 45"/>
            <p:cNvSpPr/>
            <p:nvPr userDrawn="1"/>
          </p:nvSpPr>
          <p:spPr>
            <a:xfrm>
              <a:off x="5236131"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7" name="Picture 46" descr="C:\Users\yhwang\Desktop\WW Design\Multimode Icons\facebook-01.pn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5236131" y="5468108"/>
              <a:ext cx="310896" cy="310896"/>
            </a:xfrm>
            <a:prstGeom prst="rect">
              <a:avLst/>
            </a:prstGeom>
            <a:noFill/>
          </p:spPr>
        </p:pic>
      </p:grpSp>
      <p:grpSp>
        <p:nvGrpSpPr>
          <p:cNvPr id="48" name="Group 47"/>
          <p:cNvGrpSpPr/>
          <p:nvPr userDrawn="1"/>
        </p:nvGrpSpPr>
        <p:grpSpPr>
          <a:xfrm>
            <a:off x="4523337" y="5468108"/>
            <a:ext cx="310896" cy="310896"/>
            <a:chOff x="4523337" y="5468108"/>
            <a:chExt cx="310896" cy="310896"/>
          </a:xfrm>
        </p:grpSpPr>
        <p:sp>
          <p:nvSpPr>
            <p:cNvPr id="49" name="Oval 48"/>
            <p:cNvSpPr/>
            <p:nvPr userDrawn="1"/>
          </p:nvSpPr>
          <p:spPr>
            <a:xfrm>
              <a:off x="4523337" y="5468108"/>
              <a:ext cx="310896" cy="3108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50" name="Picture 7" descr="C:\Users\yhwang\Desktop\WW Design\Multimode Icons\server-01.png"/>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4523337" y="5468108"/>
              <a:ext cx="310896" cy="310896"/>
            </a:xfrm>
            <a:prstGeom prst="rect">
              <a:avLst/>
            </a:prstGeom>
            <a:noFill/>
          </p:spPr>
        </p:pic>
      </p:grpSp>
      <p:grpSp>
        <p:nvGrpSpPr>
          <p:cNvPr id="52" name="Group 51"/>
          <p:cNvGrpSpPr/>
          <p:nvPr userDrawn="1"/>
        </p:nvGrpSpPr>
        <p:grpSpPr>
          <a:xfrm>
            <a:off x="4879734" y="5468108"/>
            <a:ext cx="310896" cy="310896"/>
            <a:chOff x="4879734" y="5468108"/>
            <a:chExt cx="310896" cy="310896"/>
          </a:xfrm>
        </p:grpSpPr>
        <p:sp>
          <p:nvSpPr>
            <p:cNvPr id="53" name="Oval 52"/>
            <p:cNvSpPr/>
            <p:nvPr userDrawn="1"/>
          </p:nvSpPr>
          <p:spPr>
            <a:xfrm>
              <a:off x="4879734"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57" name="Picture 6" descr="C:\Users\yhwang\Desktop\WW Design\Multimode Icons\network-01.png"/>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4879734" y="5468108"/>
              <a:ext cx="310896" cy="310896"/>
            </a:xfrm>
            <a:prstGeom prst="rect">
              <a:avLst/>
            </a:prstGeom>
            <a:noFill/>
          </p:spPr>
        </p:pic>
      </p:grpSp>
      <p:grpSp>
        <p:nvGrpSpPr>
          <p:cNvPr id="58" name="Group 57"/>
          <p:cNvGrpSpPr/>
          <p:nvPr userDrawn="1"/>
        </p:nvGrpSpPr>
        <p:grpSpPr>
          <a:xfrm>
            <a:off x="5949915" y="5468108"/>
            <a:ext cx="310896" cy="310896"/>
            <a:chOff x="5949915" y="5468108"/>
            <a:chExt cx="310896" cy="310896"/>
          </a:xfrm>
        </p:grpSpPr>
        <p:sp>
          <p:nvSpPr>
            <p:cNvPr id="59" name="Oval 58"/>
            <p:cNvSpPr/>
            <p:nvPr userDrawn="1"/>
          </p:nvSpPr>
          <p:spPr>
            <a:xfrm>
              <a:off x="5949915"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60" name="Picture 8" descr="C:\Users\yhwang\Desktop\WW Design\Multimode Icons\think_light-01.png"/>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a:stretch>
              <a:fillRect/>
            </a:stretch>
          </p:blipFill>
          <p:spPr bwMode="auto">
            <a:xfrm>
              <a:off x="5949915" y="5468108"/>
              <a:ext cx="310896" cy="310896"/>
            </a:xfrm>
            <a:prstGeom prst="rect">
              <a:avLst/>
            </a:prstGeom>
            <a:noFill/>
          </p:spPr>
        </p:pic>
      </p:grpSp>
      <p:sp>
        <p:nvSpPr>
          <p:cNvPr id="66" name="Picture Placeholder 4"/>
          <p:cNvSpPr>
            <a:spLocks noGrp="1"/>
          </p:cNvSpPr>
          <p:nvPr>
            <p:ph type="pic" sz="quarter" idx="12"/>
          </p:nvPr>
        </p:nvSpPr>
        <p:spPr>
          <a:xfrm>
            <a:off x="9815120" y="3464892"/>
            <a:ext cx="1200544" cy="1199183"/>
          </a:xfrm>
          <a:prstGeom prst="rect">
            <a:avLst/>
          </a:prstGeom>
          <a:ln w="38100">
            <a:noFill/>
          </a:ln>
          <a:effectLst/>
        </p:spPr>
        <p:txBody>
          <a:bodyPr/>
          <a:lstStyle>
            <a:lvl1pPr>
              <a:defRPr sz="1000"/>
            </a:lvl1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 name="Text Placeholder 17"/>
          <p:cNvSpPr>
            <a:spLocks noGrp="1"/>
          </p:cNvSpPr>
          <p:nvPr>
            <p:ph type="body" sz="quarter" idx="13" hasCustomPrompt="1"/>
          </p:nvPr>
        </p:nvSpPr>
        <p:spPr>
          <a:xfrm>
            <a:off x="9158288" y="4770438"/>
            <a:ext cx="1689100" cy="198437"/>
          </a:xfrm>
          <a:prstGeom prst="rect">
            <a:avLst/>
          </a:prstGeom>
        </p:spPr>
        <p:txBody>
          <a:bodyPr lIns="0" tIns="45720" rIns="45720"/>
          <a:lstStyle>
            <a:lvl1pPr marL="0" indent="0" algn="r">
              <a:buFontTx/>
              <a:buNone/>
              <a:defRPr sz="1100"/>
            </a:lvl1pPr>
            <a:lvl2pPr marL="341630" indent="0" algn="r">
              <a:buFontTx/>
              <a:buNone/>
              <a:defRPr sz="1100"/>
            </a:lvl2pPr>
            <a:lvl3pPr marL="679450" indent="0" algn="r">
              <a:buFontTx/>
              <a:buNone/>
              <a:defRPr sz="1100"/>
            </a:lvl3pPr>
            <a:lvl4pPr marL="966470" indent="0" algn="r">
              <a:buFontTx/>
              <a:buNone/>
              <a:defRPr sz="1100"/>
            </a:lvl4pPr>
            <a:lvl5pPr marL="1146175" indent="0" algn="r">
              <a:buFontTx/>
              <a:buNone/>
              <a:defRPr sz="1100"/>
            </a:lvl5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sz="1100" b="0" i="0" u="none" strike="noStrike" kern="0" cap="none" spc="0" normalizeH="0" baseline="0" noProof="0" dirty="0">
                <a:ln>
                  <a:noFill/>
                </a:ln>
                <a:solidFill>
                  <a:sysClr val="windowText" lastClr="000000"/>
                </a:solidFill>
                <a:effectLst/>
                <a:uLnTx/>
                <a:uFillTx/>
              </a:rPr>
              <a:t>@</a:t>
            </a:r>
            <a:r>
              <a:rPr kumimoji="0" lang="en-US" sz="1100" b="0" i="0" u="none" strike="noStrike" kern="0" cap="none" spc="0" normalizeH="0" baseline="0" noProof="0" dirty="0" err="1">
                <a:ln>
                  <a:noFill/>
                </a:ln>
                <a:solidFill>
                  <a:sysClr val="windowText" lastClr="000000"/>
                </a:solidFill>
                <a:effectLst/>
                <a:uLnTx/>
                <a:uFillTx/>
              </a:rPr>
              <a:t>twitterhandle</a:t>
            </a:r>
            <a:endParaRPr kumimoji="0" lang="en-US" sz="1100" b="0" i="0" u="none" strike="noStrike" kern="0" cap="none" spc="0" normalizeH="0" baseline="0" noProof="0" dirty="0">
              <a:ln>
                <a:noFill/>
              </a:ln>
              <a:solidFill>
                <a:sysClr val="windowText" lastClr="000000"/>
              </a:solidFill>
              <a:effectLst/>
              <a:uLnTx/>
              <a:uFillTx/>
            </a:endParaRPr>
          </a:p>
        </p:txBody>
      </p:sp>
      <p:grpSp>
        <p:nvGrpSpPr>
          <p:cNvPr id="68" name="Group 67"/>
          <p:cNvGrpSpPr/>
          <p:nvPr userDrawn="1"/>
        </p:nvGrpSpPr>
        <p:grpSpPr>
          <a:xfrm>
            <a:off x="9815120" y="4664439"/>
            <a:ext cx="1200544" cy="305126"/>
            <a:chOff x="9815120" y="4664439"/>
            <a:chExt cx="1200544" cy="305126"/>
          </a:xfrm>
          <a:solidFill>
            <a:srgbClr val="4AC0E0"/>
          </a:solidFill>
        </p:grpSpPr>
        <p:sp>
          <p:nvSpPr>
            <p:cNvPr id="69" name="Rectangle 68"/>
            <p:cNvSpPr/>
            <p:nvPr userDrawn="1"/>
          </p:nvSpPr>
          <p:spPr bwMode="black">
            <a:xfrm>
              <a:off x="9815120" y="4664439"/>
              <a:ext cx="1200544" cy="106726"/>
            </a:xfrm>
            <a:prstGeom prst="rect">
              <a:avLst/>
            </a:prstGeom>
            <a:grpFill/>
            <a:ln w="10795" cap="flat" cmpd="sng" algn="ctr">
              <a:noFill/>
              <a:prstDash val="solid"/>
            </a:ln>
            <a:effectLst/>
          </p:spPr>
          <p:txBody>
            <a:bodyPr rtlCol="0" anchor="ctr"/>
            <a:lstStyle/>
            <a:p>
              <a:pPr algn="ctr" defTabSz="914400">
                <a:defRPr/>
              </a:pPr>
              <a:endParaRPr lang="en-US" sz="1800" kern="0">
                <a:solidFill>
                  <a:sysClr val="window" lastClr="FFFFFF"/>
                </a:solidFill>
              </a:endParaRPr>
            </a:p>
          </p:txBody>
        </p:sp>
        <p:sp>
          <p:nvSpPr>
            <p:cNvPr id="70" name="Rectangle 45"/>
            <p:cNvSpPr/>
            <p:nvPr userDrawn="1"/>
          </p:nvSpPr>
          <p:spPr bwMode="black">
            <a:xfrm>
              <a:off x="10853530" y="4771165"/>
              <a:ext cx="162133" cy="198400"/>
            </a:xfrm>
            <a:custGeom>
              <a:avLst/>
              <a:gdLst>
                <a:gd name="connsiteX0" fmla="*/ 0 w 1200544"/>
                <a:gd name="connsiteY0" fmla="*/ 0 h 106726"/>
                <a:gd name="connsiteX1" fmla="*/ 1200544 w 1200544"/>
                <a:gd name="connsiteY1" fmla="*/ 0 h 106726"/>
                <a:gd name="connsiteX2" fmla="*/ 1200544 w 1200544"/>
                <a:gd name="connsiteY2" fmla="*/ 106726 h 106726"/>
                <a:gd name="connsiteX3" fmla="*/ 0 w 1200544"/>
                <a:gd name="connsiteY3" fmla="*/ 106726 h 106726"/>
                <a:gd name="connsiteX4" fmla="*/ 0 w 1200544"/>
                <a:gd name="connsiteY4" fmla="*/ 0 h 106726"/>
                <a:gd name="connsiteX0-1" fmla="*/ 0 w 1200544"/>
                <a:gd name="connsiteY0-2" fmla="*/ 0 h 106726"/>
                <a:gd name="connsiteX1-3" fmla="*/ 1200544 w 1200544"/>
                <a:gd name="connsiteY1-4" fmla="*/ 0 h 106726"/>
                <a:gd name="connsiteX2-5" fmla="*/ 0 w 1200544"/>
                <a:gd name="connsiteY2-6" fmla="*/ 106726 h 106726"/>
                <a:gd name="connsiteX3-7" fmla="*/ 0 w 1200544"/>
                <a:gd name="connsiteY3-8" fmla="*/ 0 h 106726"/>
              </a:gdLst>
              <a:ahLst/>
              <a:cxnLst>
                <a:cxn ang="0">
                  <a:pos x="connsiteX0-1" y="connsiteY0-2"/>
                </a:cxn>
                <a:cxn ang="0">
                  <a:pos x="connsiteX1-3" y="connsiteY1-4"/>
                </a:cxn>
                <a:cxn ang="0">
                  <a:pos x="connsiteX2-5" y="connsiteY2-6"/>
                </a:cxn>
                <a:cxn ang="0">
                  <a:pos x="connsiteX3-7" y="connsiteY3-8"/>
                </a:cxn>
              </a:cxnLst>
              <a:rect l="l" t="t" r="r" b="b"/>
              <a:pathLst>
                <a:path w="1200544" h="106726">
                  <a:moveTo>
                    <a:pt x="0" y="0"/>
                  </a:moveTo>
                  <a:lnTo>
                    <a:pt x="1200544" y="0"/>
                  </a:lnTo>
                  <a:lnTo>
                    <a:pt x="0" y="106726"/>
                  </a:lnTo>
                  <a:lnTo>
                    <a:pt x="0" y="0"/>
                  </a:lnTo>
                  <a:close/>
                </a:path>
              </a:pathLst>
            </a:custGeom>
            <a:grpFill/>
            <a:ln w="10795" cap="flat" cmpd="sng" algn="ctr">
              <a:noFill/>
              <a:prstDash val="solid"/>
            </a:ln>
            <a:effectLst/>
          </p:spPr>
          <p:txBody>
            <a:bodyPr rtlCol="0" anchor="ctr"/>
            <a:lstStyle/>
            <a:p>
              <a:pPr algn="ctr" defTabSz="914400">
                <a:defRPr/>
              </a:pPr>
              <a:endParaRPr lang="en-US" sz="1800" kern="0">
                <a:solidFill>
                  <a:sysClr val="window" lastClr="FFFFFF"/>
                </a:solidFill>
              </a:endParaRPr>
            </a:p>
          </p:txBody>
        </p:sp>
      </p:grpSp>
      <p:sp>
        <p:nvSpPr>
          <p:cNvPr id="54" name="Rectangle 53"/>
          <p:cNvSpPr/>
          <p:nvPr userDrawn="1"/>
        </p:nvSpPr>
        <p:spPr bwMode="black">
          <a:xfrm>
            <a:off x="548640" y="4557713"/>
            <a:ext cx="1097683" cy="106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63" name="Straight Connector 62"/>
          <p:cNvCxnSpPr/>
          <p:nvPr userDrawn="1"/>
        </p:nvCxnSpPr>
        <p:spPr>
          <a:xfrm>
            <a:off x="548640" y="4664439"/>
            <a:ext cx="10419093"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51" name="Footer Placeholder 61"/>
          <p:cNvSpPr>
            <a:spLocks noGrp="1"/>
          </p:cNvSpPr>
          <p:nvPr>
            <p:ph type="ftr" sz="quarter" idx="10"/>
          </p:nvPr>
        </p:nvSpPr>
        <p:spPr>
          <a:xfrm>
            <a:off x="548639" y="6550896"/>
            <a:ext cx="10839573" cy="153888"/>
          </a:xfrm>
        </p:spPr>
        <p:txBody>
          <a:bodyPr lIns="0">
            <a:spAutoFit/>
          </a:bodyPr>
          <a:lstStyle>
            <a:lvl1pPr>
              <a:defRPr cap="none"/>
            </a:lvl1pPr>
          </a:lstStyle>
          <a:p>
            <a:endParaRPr lang="en-US" sz="1000" dirty="0">
              <a:solidFill>
                <a:srgbClr val="939598"/>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Header_RED">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93"/>
            <a:ext cx="12190412" cy="6857107"/>
          </a:xfrm>
          <a:prstGeom prst="rect">
            <a:avLst/>
          </a:prstGeom>
        </p:spPr>
      </p:pic>
      <p:sp>
        <p:nvSpPr>
          <p:cNvPr id="17" name="Rectangle 16"/>
          <p:cNvSpPr/>
          <p:nvPr userDrawn="1"/>
        </p:nvSpPr>
        <p:spPr bwMode="black">
          <a:xfrm>
            <a:off x="0" y="6384631"/>
            <a:ext cx="12192000" cy="47336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cxnSp>
        <p:nvCxnSpPr>
          <p:cNvPr id="18" name="Straight Connector 17"/>
          <p:cNvCxnSpPr/>
          <p:nvPr userDrawn="1"/>
        </p:nvCxnSpPr>
        <p:spPr>
          <a:xfrm>
            <a:off x="0" y="6384631"/>
            <a:ext cx="12188952" cy="0"/>
          </a:xfrm>
          <a:prstGeom prst="line">
            <a:avLst/>
          </a:prstGeom>
          <a:ln w="38100">
            <a:solidFill>
              <a:schemeClr val="bg1"/>
            </a:solidFill>
          </a:ln>
          <a:effectLst>
            <a:outerShdw blurRad="254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1" name="Footer Placeholder 50"/>
          <p:cNvSpPr>
            <a:spLocks noGrp="1"/>
          </p:cNvSpPr>
          <p:nvPr>
            <p:ph type="ftr" sz="quarter" idx="10"/>
          </p:nvPr>
        </p:nvSpPr>
        <p:spPr>
          <a:xfrm>
            <a:off x="548640" y="6473952"/>
            <a:ext cx="3860800" cy="153888"/>
          </a:xfrm>
        </p:spPr>
        <p:txBody>
          <a:bodyPr/>
          <a:lstStyle>
            <a:lvl1pPr>
              <a:defRPr>
                <a:solidFill>
                  <a:schemeClr val="bg1"/>
                </a:solidFill>
              </a:defRPr>
            </a:lvl1pPr>
          </a:lstStyle>
          <a:p>
            <a:endParaRPr lang="en-US" sz="1000" dirty="0">
              <a:solidFill>
                <a:prstClr val="white"/>
              </a:solidFill>
              <a:cs typeface="Arial" panose="020B0604020202020204" pitchFamily="34" charset="0"/>
            </a:endParaRPr>
          </a:p>
        </p:txBody>
      </p:sp>
      <p:sp>
        <p:nvSpPr>
          <p:cNvPr id="46" name="Title 16"/>
          <p:cNvSpPr>
            <a:spLocks noGrp="1"/>
          </p:cNvSpPr>
          <p:nvPr>
            <p:ph type="title" hasCustomPrompt="1"/>
          </p:nvPr>
        </p:nvSpPr>
        <p:spPr bwMode="gray">
          <a:xfrm>
            <a:off x="1764792" y="1709928"/>
            <a:ext cx="9582912" cy="2852928"/>
          </a:xfrm>
          <a:prstGeom prst="rect">
            <a:avLst/>
          </a:prstGeom>
        </p:spPr>
        <p:txBody>
          <a:bodyPr lIns="0" tIns="0" rIns="0" bIns="0" anchor="b" anchorCtr="0"/>
          <a:lstStyle>
            <a:lvl1pPr marL="0" algn="l" defTabSz="1219200" rtl="0" eaLnBrk="1" latinLnBrk="0" hangingPunct="1">
              <a:lnSpc>
                <a:spcPts val="6480"/>
              </a:lnSpc>
              <a:spcBef>
                <a:spcPct val="0"/>
              </a:spcBef>
              <a:buNone/>
              <a:defRPr lang="en-US" sz="4800" b="0" kern="1200" cap="none" spc="0" baseline="0" dirty="0">
                <a:solidFill>
                  <a:schemeClr val="bg1"/>
                </a:solidFill>
                <a:latin typeface="Arial" panose="020B0604020202020204" pitchFamily="34" charset="0"/>
                <a:ea typeface="+mn-ea"/>
                <a:cs typeface="Arial" panose="020B0604020202020204" pitchFamily="34" charset="0"/>
              </a:defRPr>
            </a:lvl1pPr>
          </a:lstStyle>
          <a:p>
            <a:r>
              <a:rPr lang="en-US" dirty="0"/>
              <a:t>Click to edit section header title</a:t>
            </a:r>
            <a:endParaRPr lang="en-US" dirty="0"/>
          </a:p>
        </p:txBody>
      </p:sp>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bwMode="ltGray">
          <a:xfrm>
            <a:off x="1524" y="0"/>
            <a:ext cx="12188952" cy="711200"/>
          </a:xfrm>
          <a:prstGeom prst="rect">
            <a:avLst/>
          </a:prstGeom>
          <a:noFill/>
          <a:ln>
            <a:noFill/>
          </a:ln>
        </p:spPr>
      </p:pic>
      <p:sp>
        <p:nvSpPr>
          <p:cNvPr id="11" name="Text Placeholder 2"/>
          <p:cNvSpPr>
            <a:spLocks noGrp="1"/>
          </p:cNvSpPr>
          <p:nvPr>
            <p:ph type="body" idx="1" hasCustomPrompt="1"/>
          </p:nvPr>
        </p:nvSpPr>
        <p:spPr bwMode="white">
          <a:xfrm>
            <a:off x="1764792" y="4589463"/>
            <a:ext cx="9582658" cy="1500187"/>
          </a:xfrm>
          <a:prstGeom prst="rect">
            <a:avLst/>
          </a:prstGeo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subtitle text</a:t>
            </a:r>
            <a:endParaRPr lang="en-US" dirty="0"/>
          </a:p>
        </p:txBody>
      </p:sp>
      <p:cxnSp>
        <p:nvCxnSpPr>
          <p:cNvPr id="12" name="Straight Connector 11"/>
          <p:cNvCxnSpPr/>
          <p:nvPr userDrawn="1"/>
        </p:nvCxnSpPr>
        <p:spPr bwMode="white">
          <a:xfrm>
            <a:off x="1651781" y="4563269"/>
            <a:ext cx="0" cy="1816894"/>
          </a:xfrm>
          <a:prstGeom prst="line">
            <a:avLst/>
          </a:prstGeom>
          <a:ln w="12700">
            <a:solidFill>
              <a:schemeClr val="bg1"/>
            </a:solidFill>
            <a:tailEnd type="oval" w="lg" len="lg"/>
          </a:ln>
        </p:spPr>
        <p:style>
          <a:lnRef idx="1">
            <a:schemeClr val="accent1"/>
          </a:lnRef>
          <a:fillRef idx="0">
            <a:schemeClr val="accent1"/>
          </a:fillRef>
          <a:effectRef idx="0">
            <a:schemeClr val="accent1"/>
          </a:effectRef>
          <a:fontRef idx="minor">
            <a:schemeClr val="tx1"/>
          </a:fontRef>
        </p:style>
      </p:cxnSp>
      <p:sp>
        <p:nvSpPr>
          <p:cNvPr id="14" name="Oval 13"/>
          <p:cNvSpPr/>
          <p:nvPr userDrawn="1"/>
        </p:nvSpPr>
        <p:spPr bwMode="gray">
          <a:xfrm>
            <a:off x="1592345" y="6329604"/>
            <a:ext cx="118872" cy="118872"/>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sp>
        <p:nvSpPr>
          <p:cNvPr id="16" name="Freeform 5"/>
          <p:cNvSpPr>
            <a:spLocks noEditPoints="1"/>
          </p:cNvSpPr>
          <p:nvPr userDrawn="1"/>
        </p:nvSpPr>
        <p:spPr bwMode="white">
          <a:xfrm>
            <a:off x="1171990" y="4087549"/>
            <a:ext cx="347589" cy="346881"/>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206 w 412"/>
              <a:gd name="T11" fmla="*/ 376 h 412"/>
              <a:gd name="T12" fmla="*/ 36 w 412"/>
              <a:gd name="T13" fmla="*/ 206 h 412"/>
              <a:gd name="T14" fmla="*/ 206 w 412"/>
              <a:gd name="T15" fmla="*/ 36 h 412"/>
              <a:gd name="T16" fmla="*/ 376 w 412"/>
              <a:gd name="T17" fmla="*/ 206 h 412"/>
              <a:gd name="T18" fmla="*/ 206 w 412"/>
              <a:gd name="T19" fmla="*/ 376 h 412"/>
              <a:gd name="T20" fmla="*/ 328 w 412"/>
              <a:gd name="T21" fmla="*/ 206 h 412"/>
              <a:gd name="T22" fmla="*/ 260 w 412"/>
              <a:gd name="T23" fmla="*/ 274 h 412"/>
              <a:gd name="T24" fmla="*/ 222 w 412"/>
              <a:gd name="T25" fmla="*/ 274 h 412"/>
              <a:gd name="T26" fmla="*/ 271 w 412"/>
              <a:gd name="T27" fmla="*/ 225 h 412"/>
              <a:gd name="T28" fmla="*/ 90 w 412"/>
              <a:gd name="T29" fmla="*/ 225 h 412"/>
              <a:gd name="T30" fmla="*/ 90 w 412"/>
              <a:gd name="T31" fmla="*/ 218 h 412"/>
              <a:gd name="T32" fmla="*/ 90 w 412"/>
              <a:gd name="T33" fmla="*/ 194 h 412"/>
              <a:gd name="T34" fmla="*/ 90 w 412"/>
              <a:gd name="T35" fmla="*/ 187 h 412"/>
              <a:gd name="T36" fmla="*/ 271 w 412"/>
              <a:gd name="T37" fmla="*/ 187 h 412"/>
              <a:gd name="T38" fmla="*/ 222 w 412"/>
              <a:gd name="T39" fmla="*/ 138 h 412"/>
              <a:gd name="T40" fmla="*/ 260 w 412"/>
              <a:gd name="T41" fmla="*/ 138 h 412"/>
              <a:gd name="T42" fmla="*/ 328 w 412"/>
              <a:gd name="T43" fmla="*/ 20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2" h="412">
                <a:moveTo>
                  <a:pt x="206" y="0"/>
                </a:moveTo>
                <a:cubicBezTo>
                  <a:pt x="92" y="0"/>
                  <a:pt x="0" y="92"/>
                  <a:pt x="0" y="206"/>
                </a:cubicBezTo>
                <a:cubicBezTo>
                  <a:pt x="0" y="319"/>
                  <a:pt x="92" y="412"/>
                  <a:pt x="206" y="412"/>
                </a:cubicBezTo>
                <a:cubicBezTo>
                  <a:pt x="320" y="412"/>
                  <a:pt x="412" y="319"/>
                  <a:pt x="412" y="206"/>
                </a:cubicBezTo>
                <a:cubicBezTo>
                  <a:pt x="412" y="92"/>
                  <a:pt x="320" y="0"/>
                  <a:pt x="206" y="0"/>
                </a:cubicBezTo>
                <a:close/>
                <a:moveTo>
                  <a:pt x="206" y="376"/>
                </a:moveTo>
                <a:cubicBezTo>
                  <a:pt x="112" y="376"/>
                  <a:pt x="36" y="300"/>
                  <a:pt x="36" y="206"/>
                </a:cubicBezTo>
                <a:cubicBezTo>
                  <a:pt x="36" y="112"/>
                  <a:pt x="112" y="36"/>
                  <a:pt x="206" y="36"/>
                </a:cubicBezTo>
                <a:cubicBezTo>
                  <a:pt x="300" y="36"/>
                  <a:pt x="376" y="112"/>
                  <a:pt x="376" y="206"/>
                </a:cubicBezTo>
                <a:cubicBezTo>
                  <a:pt x="376" y="300"/>
                  <a:pt x="300" y="376"/>
                  <a:pt x="206" y="376"/>
                </a:cubicBezTo>
                <a:close/>
                <a:moveTo>
                  <a:pt x="328" y="206"/>
                </a:moveTo>
                <a:cubicBezTo>
                  <a:pt x="260" y="274"/>
                  <a:pt x="260" y="274"/>
                  <a:pt x="260" y="274"/>
                </a:cubicBezTo>
                <a:cubicBezTo>
                  <a:pt x="222" y="274"/>
                  <a:pt x="222" y="274"/>
                  <a:pt x="222" y="274"/>
                </a:cubicBezTo>
                <a:cubicBezTo>
                  <a:pt x="271" y="225"/>
                  <a:pt x="271" y="225"/>
                  <a:pt x="271" y="225"/>
                </a:cubicBezTo>
                <a:cubicBezTo>
                  <a:pt x="90" y="225"/>
                  <a:pt x="90" y="225"/>
                  <a:pt x="90" y="225"/>
                </a:cubicBezTo>
                <a:cubicBezTo>
                  <a:pt x="90" y="218"/>
                  <a:pt x="90" y="218"/>
                  <a:pt x="90" y="218"/>
                </a:cubicBezTo>
                <a:cubicBezTo>
                  <a:pt x="90" y="194"/>
                  <a:pt x="90" y="194"/>
                  <a:pt x="90" y="194"/>
                </a:cubicBezTo>
                <a:cubicBezTo>
                  <a:pt x="90" y="187"/>
                  <a:pt x="90" y="187"/>
                  <a:pt x="90" y="187"/>
                </a:cubicBezTo>
                <a:cubicBezTo>
                  <a:pt x="271" y="187"/>
                  <a:pt x="271" y="187"/>
                  <a:pt x="271" y="187"/>
                </a:cubicBezTo>
                <a:cubicBezTo>
                  <a:pt x="222" y="138"/>
                  <a:pt x="222" y="138"/>
                  <a:pt x="222" y="138"/>
                </a:cubicBezTo>
                <a:cubicBezTo>
                  <a:pt x="260" y="138"/>
                  <a:pt x="260" y="138"/>
                  <a:pt x="260" y="138"/>
                </a:cubicBezTo>
                <a:lnTo>
                  <a:pt x="328" y="206"/>
                </a:lnTo>
                <a:close/>
              </a:path>
            </a:pathLst>
          </a:custGeom>
          <a:solidFill>
            <a:schemeClr val="bg1"/>
          </a:solidFill>
          <a:ln>
            <a:noFill/>
          </a:ln>
        </p:spPr>
        <p:txBody>
          <a:bodyPr vert="horz" wrap="square" lIns="91440" tIns="45720" rIns="91440" bIns="45720" numCol="1" anchor="t" anchorCtr="0" compatLnSpc="1"/>
          <a:lstStyle/>
          <a:p>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Slide - No Background">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Slide - With Background">
    <p:spTree>
      <p:nvGrpSpPr>
        <p:cNvPr id="1" name=""/>
        <p:cNvGrpSpPr/>
        <p:nvPr/>
      </p:nvGrpSpPr>
      <p:grpSpPr>
        <a:xfrm>
          <a:off x="0" y="0"/>
          <a:ext cx="0" cy="0"/>
          <a:chOff x="0" y="0"/>
          <a:chExt cx="0" cy="0"/>
        </a:xfrm>
      </p:grpSpPr>
      <p:sp>
        <p:nvSpPr>
          <p:cNvPr id="8" name="Footer Placeholder 7"/>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49" name="Picture 4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893"/>
            <a:ext cx="12190415" cy="6857107"/>
          </a:xfrm>
          <a:prstGeom prst="rect">
            <a:avLst/>
          </a:prstGeom>
        </p:spPr>
      </p:pic>
      <p:grpSp>
        <p:nvGrpSpPr>
          <p:cNvPr id="4" name="Group 3"/>
          <p:cNvGrpSpPr/>
          <p:nvPr userDrawn="1"/>
        </p:nvGrpSpPr>
        <p:grpSpPr bwMode="gray">
          <a:xfrm>
            <a:off x="1828170" y="1519963"/>
            <a:ext cx="8535661" cy="4341742"/>
            <a:chOff x="1828170" y="1258957"/>
            <a:chExt cx="8535661" cy="4341742"/>
          </a:xfrm>
          <a:solidFill>
            <a:schemeClr val="bg1">
              <a:lumMod val="85000"/>
            </a:schemeClr>
          </a:solidFill>
        </p:grpSpPr>
        <p:sp>
          <p:nvSpPr>
            <p:cNvPr id="5" name="Freeform 9"/>
            <p:cNvSpPr/>
            <p:nvPr userDrawn="1"/>
          </p:nvSpPr>
          <p:spPr bwMode="gray">
            <a:xfrm>
              <a:off x="5610226" y="4994274"/>
              <a:ext cx="974725" cy="606425"/>
            </a:xfrm>
            <a:custGeom>
              <a:avLst/>
              <a:gdLst>
                <a:gd name="T0" fmla="*/ 122 w 257"/>
                <a:gd name="T1" fmla="*/ 155 h 159"/>
                <a:gd name="T2" fmla="*/ 4 w 257"/>
                <a:gd name="T3" fmla="*/ 12 h 159"/>
                <a:gd name="T4" fmla="*/ 10 w 257"/>
                <a:gd name="T5" fmla="*/ 0 h 159"/>
                <a:gd name="T6" fmla="*/ 247 w 257"/>
                <a:gd name="T7" fmla="*/ 0 h 159"/>
                <a:gd name="T8" fmla="*/ 253 w 257"/>
                <a:gd name="T9" fmla="*/ 12 h 159"/>
                <a:gd name="T10" fmla="*/ 134 w 257"/>
                <a:gd name="T11" fmla="*/ 155 h 159"/>
                <a:gd name="T12" fmla="*/ 122 w 257"/>
                <a:gd name="T13" fmla="*/ 155 h 159"/>
              </a:gdLst>
              <a:ahLst/>
              <a:cxnLst>
                <a:cxn ang="0">
                  <a:pos x="T0" y="T1"/>
                </a:cxn>
                <a:cxn ang="0">
                  <a:pos x="T2" y="T3"/>
                </a:cxn>
                <a:cxn ang="0">
                  <a:pos x="T4" y="T5"/>
                </a:cxn>
                <a:cxn ang="0">
                  <a:pos x="T6" y="T7"/>
                </a:cxn>
                <a:cxn ang="0">
                  <a:pos x="T8" y="T9"/>
                </a:cxn>
                <a:cxn ang="0">
                  <a:pos x="T10" y="T11"/>
                </a:cxn>
                <a:cxn ang="0">
                  <a:pos x="T12" y="T13"/>
                </a:cxn>
              </a:cxnLst>
              <a:rect l="0" t="0" r="r" b="b"/>
              <a:pathLst>
                <a:path w="257" h="159">
                  <a:moveTo>
                    <a:pt x="122" y="155"/>
                  </a:moveTo>
                  <a:cubicBezTo>
                    <a:pt x="4" y="12"/>
                    <a:pt x="4" y="12"/>
                    <a:pt x="4" y="12"/>
                  </a:cubicBezTo>
                  <a:cubicBezTo>
                    <a:pt x="0" y="7"/>
                    <a:pt x="3" y="0"/>
                    <a:pt x="10" y="0"/>
                  </a:cubicBezTo>
                  <a:cubicBezTo>
                    <a:pt x="247" y="0"/>
                    <a:pt x="247" y="0"/>
                    <a:pt x="247" y="0"/>
                  </a:cubicBezTo>
                  <a:cubicBezTo>
                    <a:pt x="253" y="0"/>
                    <a:pt x="257" y="7"/>
                    <a:pt x="253" y="12"/>
                  </a:cubicBezTo>
                  <a:cubicBezTo>
                    <a:pt x="134" y="155"/>
                    <a:pt x="134" y="155"/>
                    <a:pt x="134" y="155"/>
                  </a:cubicBezTo>
                  <a:cubicBezTo>
                    <a:pt x="131" y="159"/>
                    <a:pt x="125" y="159"/>
                    <a:pt x="122"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000000"/>
                </a:solidFill>
              </a:endParaRPr>
            </a:p>
          </p:txBody>
        </p:sp>
        <p:sp>
          <p:nvSpPr>
            <p:cNvPr id="8" name="Rounded Rectangle 7"/>
            <p:cNvSpPr/>
            <p:nvPr userDrawn="1"/>
          </p:nvSpPr>
          <p:spPr bwMode="gray">
            <a:xfrm>
              <a:off x="1828170" y="1258957"/>
              <a:ext cx="8535661" cy="3893151"/>
            </a:xfrm>
            <a:prstGeom prst="roundRect">
              <a:avLst>
                <a:gd name="adj" fmla="val 54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prstClr val="white"/>
                </a:solidFill>
              </a:endParaRPr>
            </a:p>
          </p:txBody>
        </p:sp>
      </p:grpSp>
      <p:sp>
        <p:nvSpPr>
          <p:cNvPr id="2" name="Rectangle 1"/>
          <p:cNvSpPr/>
          <p:nvPr userDrawn="1"/>
        </p:nvSpPr>
        <p:spPr>
          <a:xfrm>
            <a:off x="0" y="893"/>
            <a:ext cx="12188825" cy="6857107"/>
          </a:xfrm>
          <a:prstGeom prst="rect">
            <a:avLst/>
          </a:prstGeom>
          <a:gradFill flip="none" rotWithShape="1">
            <a:gsLst>
              <a:gs pos="0">
                <a:schemeClr val="tx2">
                  <a:alpha val="25000"/>
                </a:schemeClr>
              </a:gs>
              <a:gs pos="50000">
                <a:schemeClr val="bg1">
                  <a:alpha val="50000"/>
                </a:schemeClr>
              </a:gs>
              <a:gs pos="100000">
                <a:schemeClr val="tx2">
                  <a:alpha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9" name="Group 8"/>
          <p:cNvGrpSpPr/>
          <p:nvPr userDrawn="1"/>
        </p:nvGrpSpPr>
        <p:grpSpPr bwMode="gray">
          <a:xfrm>
            <a:off x="5853433" y="1260545"/>
            <a:ext cx="485134" cy="485134"/>
            <a:chOff x="5853433" y="734066"/>
            <a:chExt cx="485134" cy="485134"/>
          </a:xfrm>
        </p:grpSpPr>
        <p:sp>
          <p:nvSpPr>
            <p:cNvPr id="10" name="Oval 9"/>
            <p:cNvSpPr/>
            <p:nvPr userDrawn="1"/>
          </p:nvSpPr>
          <p:spPr bwMode="gray">
            <a:xfrm>
              <a:off x="5886450" y="767634"/>
              <a:ext cx="419098" cy="4190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sp>
          <p:nvSpPr>
            <p:cNvPr id="11" name="Freeform 9"/>
            <p:cNvSpPr>
              <a:spLocks noEditPoints="1"/>
            </p:cNvSpPr>
            <p:nvPr userDrawn="1"/>
          </p:nvSpPr>
          <p:spPr bwMode="gray">
            <a:xfrm>
              <a:off x="5853433" y="734066"/>
              <a:ext cx="485134" cy="485134"/>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206 w 412"/>
                <a:gd name="T11" fmla="*/ 376 h 412"/>
                <a:gd name="T12" fmla="*/ 36 w 412"/>
                <a:gd name="T13" fmla="*/ 206 h 412"/>
                <a:gd name="T14" fmla="*/ 206 w 412"/>
                <a:gd name="T15" fmla="*/ 36 h 412"/>
                <a:gd name="T16" fmla="*/ 376 w 412"/>
                <a:gd name="T17" fmla="*/ 206 h 412"/>
                <a:gd name="T18" fmla="*/ 206 w 412"/>
                <a:gd name="T19" fmla="*/ 376 h 412"/>
                <a:gd name="T20" fmla="*/ 189 w 412"/>
                <a:gd name="T21" fmla="*/ 262 h 412"/>
                <a:gd name="T22" fmla="*/ 125 w 412"/>
                <a:gd name="T23" fmla="*/ 262 h 412"/>
                <a:gd name="T24" fmla="*/ 125 w 412"/>
                <a:gd name="T25" fmla="*/ 216 h 412"/>
                <a:gd name="T26" fmla="*/ 130 w 412"/>
                <a:gd name="T27" fmla="*/ 172 h 412"/>
                <a:gd name="T28" fmla="*/ 148 w 412"/>
                <a:gd name="T29" fmla="*/ 143 h 412"/>
                <a:gd name="T30" fmla="*/ 182 w 412"/>
                <a:gd name="T31" fmla="*/ 123 h 412"/>
                <a:gd name="T32" fmla="*/ 194 w 412"/>
                <a:gd name="T33" fmla="*/ 150 h 412"/>
                <a:gd name="T34" fmla="*/ 167 w 412"/>
                <a:gd name="T35" fmla="*/ 167 h 412"/>
                <a:gd name="T36" fmla="*/ 158 w 412"/>
                <a:gd name="T37" fmla="*/ 198 h 412"/>
                <a:gd name="T38" fmla="*/ 189 w 412"/>
                <a:gd name="T39" fmla="*/ 198 h 412"/>
                <a:gd name="T40" fmla="*/ 189 w 412"/>
                <a:gd name="T41" fmla="*/ 262 h 412"/>
                <a:gd name="T42" fmla="*/ 278 w 412"/>
                <a:gd name="T43" fmla="*/ 262 h 412"/>
                <a:gd name="T44" fmla="*/ 214 w 412"/>
                <a:gd name="T45" fmla="*/ 262 h 412"/>
                <a:gd name="T46" fmla="*/ 214 w 412"/>
                <a:gd name="T47" fmla="*/ 216 h 412"/>
                <a:gd name="T48" fmla="*/ 219 w 412"/>
                <a:gd name="T49" fmla="*/ 172 h 412"/>
                <a:gd name="T50" fmla="*/ 237 w 412"/>
                <a:gd name="T51" fmla="*/ 143 h 412"/>
                <a:gd name="T52" fmla="*/ 270 w 412"/>
                <a:gd name="T53" fmla="*/ 123 h 412"/>
                <a:gd name="T54" fmla="*/ 283 w 412"/>
                <a:gd name="T55" fmla="*/ 150 h 412"/>
                <a:gd name="T56" fmla="*/ 255 w 412"/>
                <a:gd name="T57" fmla="*/ 167 h 412"/>
                <a:gd name="T58" fmla="*/ 247 w 412"/>
                <a:gd name="T59" fmla="*/ 198 h 412"/>
                <a:gd name="T60" fmla="*/ 278 w 412"/>
                <a:gd name="T61" fmla="*/ 198 h 412"/>
                <a:gd name="T62" fmla="*/ 278 w 412"/>
                <a:gd name="T63" fmla="*/ 26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2" h="412">
                  <a:moveTo>
                    <a:pt x="206" y="0"/>
                  </a:moveTo>
                  <a:cubicBezTo>
                    <a:pt x="92" y="0"/>
                    <a:pt x="0" y="93"/>
                    <a:pt x="0" y="206"/>
                  </a:cubicBezTo>
                  <a:cubicBezTo>
                    <a:pt x="0" y="320"/>
                    <a:pt x="92" y="412"/>
                    <a:pt x="206" y="412"/>
                  </a:cubicBezTo>
                  <a:cubicBezTo>
                    <a:pt x="320" y="412"/>
                    <a:pt x="412" y="320"/>
                    <a:pt x="412" y="206"/>
                  </a:cubicBezTo>
                  <a:cubicBezTo>
                    <a:pt x="412" y="93"/>
                    <a:pt x="320" y="0"/>
                    <a:pt x="206" y="0"/>
                  </a:cubicBezTo>
                  <a:close/>
                  <a:moveTo>
                    <a:pt x="206" y="376"/>
                  </a:moveTo>
                  <a:cubicBezTo>
                    <a:pt x="112" y="376"/>
                    <a:pt x="36" y="300"/>
                    <a:pt x="36" y="206"/>
                  </a:cubicBezTo>
                  <a:cubicBezTo>
                    <a:pt x="36" y="112"/>
                    <a:pt x="112" y="36"/>
                    <a:pt x="206" y="36"/>
                  </a:cubicBezTo>
                  <a:cubicBezTo>
                    <a:pt x="300" y="36"/>
                    <a:pt x="376" y="112"/>
                    <a:pt x="376" y="206"/>
                  </a:cubicBezTo>
                  <a:cubicBezTo>
                    <a:pt x="376" y="300"/>
                    <a:pt x="300" y="376"/>
                    <a:pt x="206" y="376"/>
                  </a:cubicBezTo>
                  <a:close/>
                  <a:moveTo>
                    <a:pt x="189" y="262"/>
                  </a:moveTo>
                  <a:cubicBezTo>
                    <a:pt x="125" y="262"/>
                    <a:pt x="125" y="262"/>
                    <a:pt x="125" y="262"/>
                  </a:cubicBezTo>
                  <a:cubicBezTo>
                    <a:pt x="125" y="216"/>
                    <a:pt x="125" y="216"/>
                    <a:pt x="125" y="216"/>
                  </a:cubicBezTo>
                  <a:cubicBezTo>
                    <a:pt x="125" y="197"/>
                    <a:pt x="127" y="183"/>
                    <a:pt x="130" y="172"/>
                  </a:cubicBezTo>
                  <a:cubicBezTo>
                    <a:pt x="133" y="161"/>
                    <a:pt x="139" y="152"/>
                    <a:pt x="148" y="143"/>
                  </a:cubicBezTo>
                  <a:cubicBezTo>
                    <a:pt x="157" y="135"/>
                    <a:pt x="168" y="128"/>
                    <a:pt x="182" y="123"/>
                  </a:cubicBezTo>
                  <a:cubicBezTo>
                    <a:pt x="194" y="150"/>
                    <a:pt x="194" y="150"/>
                    <a:pt x="194" y="150"/>
                  </a:cubicBezTo>
                  <a:cubicBezTo>
                    <a:pt x="182" y="154"/>
                    <a:pt x="172" y="160"/>
                    <a:pt x="167" y="167"/>
                  </a:cubicBezTo>
                  <a:cubicBezTo>
                    <a:pt x="161" y="175"/>
                    <a:pt x="158" y="185"/>
                    <a:pt x="158" y="198"/>
                  </a:cubicBezTo>
                  <a:cubicBezTo>
                    <a:pt x="189" y="198"/>
                    <a:pt x="189" y="198"/>
                    <a:pt x="189" y="198"/>
                  </a:cubicBezTo>
                  <a:lnTo>
                    <a:pt x="189" y="262"/>
                  </a:lnTo>
                  <a:close/>
                  <a:moveTo>
                    <a:pt x="278" y="262"/>
                  </a:moveTo>
                  <a:cubicBezTo>
                    <a:pt x="214" y="262"/>
                    <a:pt x="214" y="262"/>
                    <a:pt x="214" y="262"/>
                  </a:cubicBezTo>
                  <a:cubicBezTo>
                    <a:pt x="214" y="216"/>
                    <a:pt x="214" y="216"/>
                    <a:pt x="214" y="216"/>
                  </a:cubicBezTo>
                  <a:cubicBezTo>
                    <a:pt x="214" y="197"/>
                    <a:pt x="215" y="182"/>
                    <a:pt x="219" y="172"/>
                  </a:cubicBezTo>
                  <a:cubicBezTo>
                    <a:pt x="222" y="161"/>
                    <a:pt x="228" y="152"/>
                    <a:pt x="237" y="143"/>
                  </a:cubicBezTo>
                  <a:cubicBezTo>
                    <a:pt x="246" y="135"/>
                    <a:pt x="257" y="128"/>
                    <a:pt x="270" y="123"/>
                  </a:cubicBezTo>
                  <a:cubicBezTo>
                    <a:pt x="283" y="150"/>
                    <a:pt x="283" y="150"/>
                    <a:pt x="283" y="150"/>
                  </a:cubicBezTo>
                  <a:cubicBezTo>
                    <a:pt x="270" y="154"/>
                    <a:pt x="261" y="160"/>
                    <a:pt x="255" y="167"/>
                  </a:cubicBezTo>
                  <a:cubicBezTo>
                    <a:pt x="250" y="175"/>
                    <a:pt x="247" y="185"/>
                    <a:pt x="247" y="198"/>
                  </a:cubicBezTo>
                  <a:cubicBezTo>
                    <a:pt x="278" y="198"/>
                    <a:pt x="278" y="198"/>
                    <a:pt x="278" y="198"/>
                  </a:cubicBezTo>
                  <a:lnTo>
                    <a:pt x="278" y="262"/>
                  </a:lnTo>
                  <a:close/>
                </a:path>
              </a:pathLst>
            </a:custGeom>
            <a:solidFill>
              <a:schemeClr val="bg1"/>
            </a:solidFill>
            <a:ln>
              <a:noFill/>
            </a:ln>
          </p:spPr>
          <p:txBody>
            <a:bodyPr vert="horz" wrap="square" lIns="91440" tIns="45720" rIns="91440" bIns="45720" numCol="1" anchor="t" anchorCtr="0" compatLnSpc="1"/>
            <a:lstStyle/>
            <a:p>
              <a:endParaRPr lang="en-US">
                <a:solidFill>
                  <a:srgbClr val="000000"/>
                </a:solidFill>
              </a:endParaRPr>
            </a:p>
          </p:txBody>
        </p:sp>
      </p:grpSp>
      <p:cxnSp>
        <p:nvCxnSpPr>
          <p:cNvPr id="12" name="Straight Connector 11"/>
          <p:cNvCxnSpPr/>
          <p:nvPr userDrawn="1"/>
        </p:nvCxnSpPr>
        <p:spPr>
          <a:xfrm>
            <a:off x="2795848" y="4437853"/>
            <a:ext cx="660030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13" name="Group 12"/>
          <p:cNvGrpSpPr/>
          <p:nvPr userDrawn="1"/>
        </p:nvGrpSpPr>
        <p:grpSpPr>
          <a:xfrm>
            <a:off x="3619912" y="4738254"/>
            <a:ext cx="4952177" cy="283924"/>
            <a:chOff x="587076" y="4891945"/>
            <a:chExt cx="6379553" cy="365760"/>
          </a:xfrm>
        </p:grpSpPr>
        <p:pic>
          <p:nvPicPr>
            <p:cNvPr id="14" name="Picture 2" descr="C:\Users\kathyp\Documents\00_Brand-Resources\Multimode Elements\Multimode Icons\PNG\Multimode-Icon_HANG.png"/>
            <p:cNvPicPr>
              <a:picLocks noChangeAspect="1" noChangeArrowheads="1"/>
            </p:cNvPicPr>
            <p:nvPr userDrawn="1"/>
          </p:nvPicPr>
          <p:blipFill>
            <a:blip r:embed="rId3" cstate="screen"/>
            <a:srcRect/>
            <a:stretch>
              <a:fillRect/>
            </a:stretch>
          </p:blipFill>
          <p:spPr bwMode="auto">
            <a:xfrm>
              <a:off x="587076"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C:\Users\kathyp\Documents\00_Brand-Resources\Multimode Elements\Multimode Icons\PNG\Multimode-Icon_HOLD.png"/>
            <p:cNvPicPr>
              <a:picLocks noChangeAspect="1" noChangeArrowheads="1"/>
            </p:cNvPicPr>
            <p:nvPr userDrawn="1"/>
          </p:nvPicPr>
          <p:blipFill>
            <a:blip r:embed="rId4" cstate="screen"/>
            <a:srcRect/>
            <a:stretch>
              <a:fillRect/>
            </a:stretch>
          </p:blipFill>
          <p:spPr bwMode="auto">
            <a:xfrm>
              <a:off x="1300860"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Users\kathyp\Documents\00_Brand-Resources\Multimode Elements\Multimode Icons\PNG\Multimode-Icon_LAPTOP.png"/>
            <p:cNvPicPr>
              <a:picLocks noChangeAspect="1" noChangeArrowheads="1"/>
            </p:cNvPicPr>
            <p:nvPr userDrawn="1"/>
          </p:nvPicPr>
          <p:blipFill>
            <a:blip r:embed="rId5" cstate="screen"/>
            <a:srcRect/>
            <a:stretch>
              <a:fillRect/>
            </a:stretch>
          </p:blipFill>
          <p:spPr bwMode="auto">
            <a:xfrm>
              <a:off x="1658247"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C:\Users\kathyp\Documents\00_Brand-Resources\Multimode Elements\Multimode Icons\PNG\Multimode-Icon_STAND.png"/>
            <p:cNvPicPr>
              <a:picLocks noChangeAspect="1" noChangeArrowheads="1"/>
            </p:cNvPicPr>
            <p:nvPr userDrawn="1"/>
          </p:nvPicPr>
          <p:blipFill>
            <a:blip r:embed="rId6" cstate="screen"/>
            <a:srcRect/>
            <a:stretch>
              <a:fillRect/>
            </a:stretch>
          </p:blipFill>
          <p:spPr bwMode="auto">
            <a:xfrm>
              <a:off x="2728428"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C:\Users\kathyp\Documents\00_Brand-Resources\Multimode Elements\Multimode Icons\PNG\Multimode-Icon_STAND-Tablet.png"/>
            <p:cNvPicPr>
              <a:picLocks noChangeAspect="1" noChangeArrowheads="1"/>
            </p:cNvPicPr>
            <p:nvPr userDrawn="1"/>
          </p:nvPicPr>
          <p:blipFill>
            <a:blip r:embed="rId7" cstate="screen"/>
            <a:srcRect/>
            <a:stretch>
              <a:fillRect/>
            </a:stretch>
          </p:blipFill>
          <p:spPr bwMode="auto">
            <a:xfrm>
              <a:off x="3442212"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7" descr="C:\Users\kathyp\Documents\00_Brand-Resources\Multimode Elements\Multimode Icons\PNG\Multimode-Icon_TABLE.png"/>
            <p:cNvPicPr>
              <a:picLocks noChangeAspect="1" noChangeArrowheads="1"/>
            </p:cNvPicPr>
            <p:nvPr userDrawn="1"/>
          </p:nvPicPr>
          <p:blipFill>
            <a:blip r:embed="rId8" cstate="screen"/>
            <a:srcRect/>
            <a:stretch>
              <a:fillRect/>
            </a:stretch>
          </p:blipFill>
          <p:spPr bwMode="auto">
            <a:xfrm>
              <a:off x="3799599"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C:\Users\kathyp\Documents\00_Brand-Resources\Multimode Elements\Multimode Icons\PNG\Multimode-Icon_TABLET.png"/>
            <p:cNvPicPr>
              <a:picLocks noChangeAspect="1" noChangeArrowheads="1"/>
            </p:cNvPicPr>
            <p:nvPr userDrawn="1"/>
          </p:nvPicPr>
          <p:blipFill>
            <a:blip r:embed="rId9" cstate="screen"/>
            <a:srcRect/>
            <a:stretch>
              <a:fillRect/>
            </a:stretch>
          </p:blipFill>
          <p:spPr bwMode="auto">
            <a:xfrm>
              <a:off x="4156986"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9" descr="C:\Users\kathyp\Documents\00_Brand-Resources\Multimode Elements\Multimode Icons\PNG\Multimode-Icon_TENT.png"/>
            <p:cNvPicPr>
              <a:picLocks noChangeAspect="1" noChangeArrowheads="1"/>
            </p:cNvPicPr>
            <p:nvPr userDrawn="1"/>
          </p:nvPicPr>
          <p:blipFill>
            <a:blip r:embed="rId10" cstate="screen"/>
            <a:srcRect/>
            <a:stretch>
              <a:fillRect/>
            </a:stretch>
          </p:blipFill>
          <p:spPr bwMode="auto">
            <a:xfrm>
              <a:off x="5583564"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C:\Users\kathyp\Documents\00_Brand-Resources\Multimode Elements\Multimode Icons\PNG\Multimode-Icon_TILT.png"/>
            <p:cNvPicPr>
              <a:picLocks noChangeAspect="1" noChangeArrowheads="1"/>
            </p:cNvPicPr>
            <p:nvPr userDrawn="1"/>
          </p:nvPicPr>
          <p:blipFill>
            <a:blip r:embed="rId11" cstate="screen"/>
            <a:srcRect/>
            <a:stretch>
              <a:fillRect/>
            </a:stretch>
          </p:blipFill>
          <p:spPr bwMode="auto">
            <a:xfrm>
              <a:off x="6297348" y="4917112"/>
              <a:ext cx="311886" cy="31188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1" descr="C:\Users\kathyp\Documents\00_Brand-Resources\Multimode Elements\Multimode Icons\PNG\Multimode-Icon_TV.png"/>
            <p:cNvPicPr>
              <a:picLocks noChangeAspect="1" noChangeArrowheads="1"/>
            </p:cNvPicPr>
            <p:nvPr userDrawn="1"/>
          </p:nvPicPr>
          <p:blipFill>
            <a:blip r:embed="rId12" cstate="screen"/>
            <a:srcRect/>
            <a:stretch>
              <a:fillRect/>
            </a:stretch>
          </p:blipFill>
          <p:spPr bwMode="auto">
            <a:xfrm>
              <a:off x="6654743" y="4917112"/>
              <a:ext cx="311886" cy="311886"/>
            </a:xfrm>
            <a:prstGeom prst="rect">
              <a:avLst/>
            </a:prstGeom>
            <a:noFill/>
            <a:extLst>
              <a:ext uri="{909E8E84-426E-40DD-AFC4-6F175D3DCCD1}">
                <a14:hiddenFill xmlns:a14="http://schemas.microsoft.com/office/drawing/2010/main">
                  <a:solidFill>
                    <a:srgbClr val="FFFFFF"/>
                  </a:solidFill>
                </a14:hiddenFill>
              </a:ext>
            </a:extLst>
          </p:spPr>
        </p:pic>
        <p:grpSp>
          <p:nvGrpSpPr>
            <p:cNvPr id="24" name="Group 175"/>
            <p:cNvGrpSpPr/>
            <p:nvPr userDrawn="1"/>
          </p:nvGrpSpPr>
          <p:grpSpPr>
            <a:xfrm>
              <a:off x="2015634" y="4917112"/>
              <a:ext cx="310896" cy="310896"/>
              <a:chOff x="2024598" y="5468108"/>
              <a:chExt cx="310896" cy="310896"/>
            </a:xfrm>
          </p:grpSpPr>
          <p:sp>
            <p:nvSpPr>
              <p:cNvPr id="46" name="Oval 45"/>
              <p:cNvSpPr/>
              <p:nvPr userDrawn="1"/>
            </p:nvSpPr>
            <p:spPr>
              <a:xfrm>
                <a:off x="2024598"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7" name="Picture 46"/>
              <p:cNvPicPr>
                <a:picLocks noChangeAspect="1"/>
              </p:cNvPicPr>
              <p:nvPr userDrawn="1"/>
            </p:nvPicPr>
            <p:blipFill>
              <a:blip r:embed="rId13" cstate="screen"/>
              <a:stretch>
                <a:fillRect/>
              </a:stretch>
            </p:blipFill>
            <p:spPr>
              <a:xfrm>
                <a:off x="2118814" y="5509256"/>
                <a:ext cx="122464" cy="228600"/>
              </a:xfrm>
              <a:prstGeom prst="rect">
                <a:avLst/>
              </a:prstGeom>
            </p:spPr>
          </p:pic>
        </p:grpSp>
        <p:grpSp>
          <p:nvGrpSpPr>
            <p:cNvPr id="25" name="Group 178"/>
            <p:cNvGrpSpPr/>
            <p:nvPr userDrawn="1"/>
          </p:nvGrpSpPr>
          <p:grpSpPr>
            <a:xfrm>
              <a:off x="3085815" y="4917112"/>
              <a:ext cx="310896" cy="310896"/>
              <a:chOff x="3094779" y="5468108"/>
              <a:chExt cx="310896" cy="310896"/>
            </a:xfrm>
          </p:grpSpPr>
          <p:sp>
            <p:nvSpPr>
              <p:cNvPr id="44" name="Oval 43"/>
              <p:cNvSpPr/>
              <p:nvPr userDrawn="1"/>
            </p:nvSpPr>
            <p:spPr>
              <a:xfrm>
                <a:off x="3094779" y="5468108"/>
                <a:ext cx="310896" cy="3108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5" name="Picture 9" descr="C:\Users\yhwang\Desktop\WW Design\Multimode Icons\twitter-01.png"/>
              <p:cNvPicPr>
                <a:picLocks noChangeAspect="1" noChangeArrowheads="1"/>
              </p:cNvPicPr>
              <p:nvPr userDrawn="1"/>
            </p:nvPicPr>
            <p:blipFill>
              <a:blip r:embed="rId14" cstate="screen"/>
              <a:srcRect/>
              <a:stretch>
                <a:fillRect/>
              </a:stretch>
            </p:blipFill>
            <p:spPr bwMode="auto">
              <a:xfrm>
                <a:off x="3094779" y="5468108"/>
                <a:ext cx="310896" cy="310896"/>
              </a:xfrm>
              <a:prstGeom prst="rect">
                <a:avLst/>
              </a:prstGeom>
              <a:noFill/>
            </p:spPr>
          </p:pic>
        </p:grpSp>
        <p:grpSp>
          <p:nvGrpSpPr>
            <p:cNvPr id="26" name="Group 181"/>
            <p:cNvGrpSpPr/>
            <p:nvPr userDrawn="1"/>
          </p:nvGrpSpPr>
          <p:grpSpPr>
            <a:xfrm>
              <a:off x="944463" y="4917112"/>
              <a:ext cx="310896" cy="310896"/>
              <a:chOff x="953427" y="5468108"/>
              <a:chExt cx="310896" cy="310896"/>
            </a:xfrm>
          </p:grpSpPr>
          <p:sp>
            <p:nvSpPr>
              <p:cNvPr id="42" name="Oval 41"/>
              <p:cNvSpPr/>
              <p:nvPr userDrawn="1"/>
            </p:nvSpPr>
            <p:spPr>
              <a:xfrm>
                <a:off x="953427"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3" name="Picture 5" descr="C:\Users\yhwang\Desktop\WW Design\Multimode Icons\globe-01.png"/>
              <p:cNvPicPr>
                <a:picLocks noChangeAspect="1" noChangeArrowheads="1"/>
              </p:cNvPicPr>
              <p:nvPr userDrawn="1"/>
            </p:nvPicPr>
            <p:blipFill>
              <a:blip r:embed="rId15" cstate="screen"/>
              <a:srcRect/>
              <a:stretch>
                <a:fillRect/>
              </a:stretch>
            </p:blipFill>
            <p:spPr bwMode="auto">
              <a:xfrm>
                <a:off x="980859" y="5495540"/>
                <a:ext cx="256032" cy="256032"/>
              </a:xfrm>
              <a:prstGeom prst="rect">
                <a:avLst/>
              </a:prstGeom>
              <a:noFill/>
            </p:spPr>
          </p:pic>
        </p:grpSp>
        <p:grpSp>
          <p:nvGrpSpPr>
            <p:cNvPr id="27" name="Group 255"/>
            <p:cNvGrpSpPr/>
            <p:nvPr userDrawn="1"/>
          </p:nvGrpSpPr>
          <p:grpSpPr>
            <a:xfrm>
              <a:off x="2346864" y="4891945"/>
              <a:ext cx="365760" cy="365760"/>
              <a:chOff x="2355828" y="5442941"/>
              <a:chExt cx="365760" cy="365760"/>
            </a:xfrm>
          </p:grpSpPr>
          <p:sp>
            <p:nvSpPr>
              <p:cNvPr id="40" name="Oval 39"/>
              <p:cNvSpPr/>
              <p:nvPr userDrawn="1"/>
            </p:nvSpPr>
            <p:spPr>
              <a:xfrm>
                <a:off x="2380995"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41" name="Picture 2" descr="C:\Users\yhwang\Desktop\WW Design\Multimode Icons\chain-01.png"/>
              <p:cNvPicPr>
                <a:picLocks noChangeAspect="1" noChangeArrowheads="1"/>
              </p:cNvPicPr>
              <p:nvPr userDrawn="1"/>
            </p:nvPicPr>
            <p:blipFill>
              <a:blip r:embed="rId16" cstate="screen"/>
              <a:srcRect/>
              <a:stretch>
                <a:fillRect/>
              </a:stretch>
            </p:blipFill>
            <p:spPr bwMode="auto">
              <a:xfrm>
                <a:off x="2355828" y="5442941"/>
                <a:ext cx="365760" cy="365760"/>
              </a:xfrm>
              <a:prstGeom prst="rect">
                <a:avLst/>
              </a:prstGeom>
              <a:noFill/>
            </p:spPr>
          </p:pic>
        </p:grpSp>
        <p:grpSp>
          <p:nvGrpSpPr>
            <p:cNvPr id="28" name="Group 258"/>
            <p:cNvGrpSpPr/>
            <p:nvPr userDrawn="1"/>
          </p:nvGrpSpPr>
          <p:grpSpPr>
            <a:xfrm>
              <a:off x="5227167" y="4917112"/>
              <a:ext cx="310896" cy="310896"/>
              <a:chOff x="5236131" y="5468108"/>
              <a:chExt cx="310896" cy="310896"/>
            </a:xfrm>
          </p:grpSpPr>
          <p:sp>
            <p:nvSpPr>
              <p:cNvPr id="38" name="Oval 37"/>
              <p:cNvSpPr/>
              <p:nvPr userDrawn="1"/>
            </p:nvSpPr>
            <p:spPr>
              <a:xfrm>
                <a:off x="5236131" y="5468108"/>
                <a:ext cx="310896" cy="3108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39" name="Picture 38" descr="C:\Users\yhwang\Desktop\WW Design\Multimode Icons\facebook-01.png"/>
              <p:cNvPicPr>
                <a:picLocks noChangeAspect="1" noChangeArrowheads="1"/>
              </p:cNvPicPr>
              <p:nvPr userDrawn="1"/>
            </p:nvPicPr>
            <p:blipFill>
              <a:blip r:embed="rId17" cstate="screen"/>
              <a:srcRect/>
              <a:stretch>
                <a:fillRect/>
              </a:stretch>
            </p:blipFill>
            <p:spPr bwMode="auto">
              <a:xfrm>
                <a:off x="5236131" y="5468108"/>
                <a:ext cx="310896" cy="310896"/>
              </a:xfrm>
              <a:prstGeom prst="rect">
                <a:avLst/>
              </a:prstGeom>
              <a:noFill/>
            </p:spPr>
          </p:pic>
        </p:grpSp>
        <p:grpSp>
          <p:nvGrpSpPr>
            <p:cNvPr id="29" name="Group 261"/>
            <p:cNvGrpSpPr/>
            <p:nvPr userDrawn="1"/>
          </p:nvGrpSpPr>
          <p:grpSpPr>
            <a:xfrm>
              <a:off x="4514373" y="4917112"/>
              <a:ext cx="310896" cy="310896"/>
              <a:chOff x="4523337" y="5468108"/>
              <a:chExt cx="310896" cy="310896"/>
            </a:xfrm>
          </p:grpSpPr>
          <p:sp>
            <p:nvSpPr>
              <p:cNvPr id="36" name="Oval 35"/>
              <p:cNvSpPr/>
              <p:nvPr userDrawn="1"/>
            </p:nvSpPr>
            <p:spPr>
              <a:xfrm>
                <a:off x="4523337" y="5468108"/>
                <a:ext cx="310896" cy="3108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37" name="Picture 7" descr="C:\Users\yhwang\Desktop\WW Design\Multimode Icons\server-01.png"/>
              <p:cNvPicPr>
                <a:picLocks noChangeAspect="1" noChangeArrowheads="1"/>
              </p:cNvPicPr>
              <p:nvPr userDrawn="1"/>
            </p:nvPicPr>
            <p:blipFill>
              <a:blip r:embed="rId18" cstate="screen"/>
              <a:srcRect/>
              <a:stretch>
                <a:fillRect/>
              </a:stretch>
            </p:blipFill>
            <p:spPr bwMode="auto">
              <a:xfrm>
                <a:off x="4523337" y="5468108"/>
                <a:ext cx="310896" cy="310896"/>
              </a:xfrm>
              <a:prstGeom prst="rect">
                <a:avLst/>
              </a:prstGeom>
              <a:noFill/>
            </p:spPr>
          </p:pic>
        </p:grpSp>
        <p:grpSp>
          <p:nvGrpSpPr>
            <p:cNvPr id="30" name="Group 264"/>
            <p:cNvGrpSpPr/>
            <p:nvPr userDrawn="1"/>
          </p:nvGrpSpPr>
          <p:grpSpPr>
            <a:xfrm>
              <a:off x="4870770" y="4917112"/>
              <a:ext cx="310896" cy="310896"/>
              <a:chOff x="4879734" y="5468108"/>
              <a:chExt cx="310896" cy="310896"/>
            </a:xfrm>
          </p:grpSpPr>
          <p:sp>
            <p:nvSpPr>
              <p:cNvPr id="34" name="Oval 33"/>
              <p:cNvSpPr/>
              <p:nvPr userDrawn="1"/>
            </p:nvSpPr>
            <p:spPr>
              <a:xfrm>
                <a:off x="4879734" y="5468108"/>
                <a:ext cx="310896" cy="31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35" name="Picture 6" descr="C:\Users\yhwang\Desktop\WW Design\Multimode Icons\network-01.png"/>
              <p:cNvPicPr>
                <a:picLocks noChangeAspect="1" noChangeArrowheads="1"/>
              </p:cNvPicPr>
              <p:nvPr userDrawn="1"/>
            </p:nvPicPr>
            <p:blipFill>
              <a:blip r:embed="rId19" cstate="screen"/>
              <a:srcRect/>
              <a:stretch>
                <a:fillRect/>
              </a:stretch>
            </p:blipFill>
            <p:spPr bwMode="auto">
              <a:xfrm>
                <a:off x="4879734" y="5468108"/>
                <a:ext cx="310896" cy="310896"/>
              </a:xfrm>
              <a:prstGeom prst="rect">
                <a:avLst/>
              </a:prstGeom>
              <a:noFill/>
            </p:spPr>
          </p:pic>
        </p:grpSp>
        <p:grpSp>
          <p:nvGrpSpPr>
            <p:cNvPr id="31" name="Group 267"/>
            <p:cNvGrpSpPr/>
            <p:nvPr userDrawn="1"/>
          </p:nvGrpSpPr>
          <p:grpSpPr>
            <a:xfrm>
              <a:off x="5940951" y="4917112"/>
              <a:ext cx="310896" cy="310896"/>
              <a:chOff x="5949915" y="5468108"/>
              <a:chExt cx="310896" cy="310896"/>
            </a:xfrm>
          </p:grpSpPr>
          <p:sp>
            <p:nvSpPr>
              <p:cNvPr id="32" name="Oval 31"/>
              <p:cNvSpPr/>
              <p:nvPr userDrawn="1"/>
            </p:nvSpPr>
            <p:spPr>
              <a:xfrm>
                <a:off x="5949915" y="5468108"/>
                <a:ext cx="310896" cy="3108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endParaRPr lang="en-US" dirty="0">
                  <a:solidFill>
                    <a:prstClr val="white"/>
                  </a:solidFill>
                </a:endParaRPr>
              </a:p>
            </p:txBody>
          </p:sp>
          <p:pic>
            <p:nvPicPr>
              <p:cNvPr id="33" name="Picture 8" descr="C:\Users\yhwang\Desktop\WW Design\Multimode Icons\think_light-01.png"/>
              <p:cNvPicPr>
                <a:picLocks noChangeAspect="1" noChangeArrowheads="1"/>
              </p:cNvPicPr>
              <p:nvPr userDrawn="1"/>
            </p:nvPicPr>
            <p:blipFill>
              <a:blip r:embed="rId20" cstate="screen"/>
              <a:srcRect/>
              <a:stretch>
                <a:fillRect/>
              </a:stretch>
            </p:blipFill>
            <p:spPr bwMode="auto">
              <a:xfrm>
                <a:off x="5949915" y="5468108"/>
                <a:ext cx="310896" cy="310896"/>
              </a:xfrm>
              <a:prstGeom prst="rect">
                <a:avLst/>
              </a:prstGeom>
              <a:noFill/>
            </p:spPr>
          </p:pic>
        </p:grpSp>
      </p:grpSp>
      <p:pic>
        <p:nvPicPr>
          <p:cNvPr id="48" name="Picture 47"/>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2610187" y="2009776"/>
            <a:ext cx="6971627" cy="223153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 With Background">
    <p:spTree>
      <p:nvGrpSpPr>
        <p:cNvPr id="1" name=""/>
        <p:cNvGrpSpPr/>
        <p:nvPr/>
      </p:nvGrpSpPr>
      <p:grpSpPr>
        <a:xfrm>
          <a:off x="0" y="0"/>
          <a:ext cx="0" cy="0"/>
          <a:chOff x="0" y="0"/>
          <a:chExt cx="0" cy="0"/>
        </a:xfrm>
      </p:grpSpPr>
      <p:sp>
        <p:nvSpPr>
          <p:cNvPr id="12" name="Footer Placeholder 11"/>
          <p:cNvSpPr>
            <a:spLocks noGrp="1"/>
          </p:cNvSpPr>
          <p:nvPr>
            <p:ph type="ftr" sz="quarter" idx="10"/>
          </p:nvPr>
        </p:nvSpPr>
        <p:spPr/>
        <p:txBody>
          <a:bodyPr/>
          <a:lstStyle>
            <a:lvl1pPr>
              <a:defRPr cap="none"/>
            </a:lvl1pPr>
          </a:lstStyle>
          <a:p>
            <a:endParaRPr lang="en-US" sz="1000" dirty="0">
              <a:solidFill>
                <a:srgbClr val="939598"/>
              </a:solidFill>
              <a:cs typeface="Arial" panose="020B0604020202020204" pitchFamily="34" charset="0"/>
            </a:endParaRPr>
          </a:p>
        </p:txBody>
      </p:sp>
      <p:sp>
        <p:nvSpPr>
          <p:cNvPr id="9"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14"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 No Background">
    <p:spTree>
      <p:nvGrpSpPr>
        <p:cNvPr id="1" name=""/>
        <p:cNvGrpSpPr/>
        <p:nvPr/>
      </p:nvGrpSpPr>
      <p:grpSpPr>
        <a:xfrm>
          <a:off x="0" y="0"/>
          <a:ext cx="0" cy="0"/>
          <a:chOff x="0" y="0"/>
          <a:chExt cx="0" cy="0"/>
        </a:xfrm>
      </p:grpSpPr>
      <p:sp>
        <p:nvSpPr>
          <p:cNvPr id="15" name="Footer Placeholder 14"/>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
        <p:nvSpPr>
          <p:cNvPr id="10"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11"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2" name="Rectangle 11"/>
          <p:cNvSpPr/>
          <p:nvPr userDrawn="1"/>
        </p:nvSpPr>
        <p:spPr bwMode="gray">
          <a:xfrm>
            <a:off x="11748699" y="6395714"/>
            <a:ext cx="443301" cy="322249"/>
          </a:xfrm>
          <a:prstGeom prst="rect">
            <a:avLst/>
          </a:prstGeom>
          <a:solidFill>
            <a:schemeClr val="tx1"/>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slide number"/>
          <p:cNvSpPr txBox="1"/>
          <p:nvPr userDrawn="1"/>
        </p:nvSpPr>
        <p:spPr bwMode="white">
          <a:xfrm>
            <a:off x="11748699" y="6389258"/>
            <a:ext cx="450345" cy="246221"/>
          </a:xfrm>
          <a:prstGeom prst="rect">
            <a:avLst/>
          </a:prstGeom>
        </p:spPr>
        <p:txBody>
          <a:bodyPr vert="horz" lIns="0" tIns="0" rIns="0" bIns="0" rtlCol="0" anchor="b"/>
          <a:lstStyle>
            <a:defPPr>
              <a:defRPr lang="en-US"/>
            </a:defPPr>
            <a:lvl1pPr algn="ctr">
              <a:defRPr sz="1000">
                <a:solidFill>
                  <a:schemeClr val="bg1"/>
                </a:solidFill>
              </a:defRPr>
            </a:lvl1pPr>
          </a:lstStyle>
          <a:p>
            <a:pPr lvl="0" algn="ctr"/>
            <a:fld id="{6EA5B71A-1B18-4E34-A48F-65DC4937AA99}" type="slidenum">
              <a:rPr lang="en-US" smtClean="0"/>
            </a:fld>
            <a:endParaRPr lang="en-US" dirty="0"/>
          </a:p>
        </p:txBody>
      </p:sp>
      <p:pic>
        <p:nvPicPr>
          <p:cNvPr id="20" name="Picture 1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6200000">
            <a:off x="11304982" y="5505441"/>
            <a:ext cx="1330737" cy="443301"/>
          </a:xfrm>
          <a:prstGeom prst="rect">
            <a:avLst/>
          </a:prstGeom>
        </p:spPr>
      </p:pic>
      <p:sp>
        <p:nvSpPr>
          <p:cNvPr id="22" name="Content Placeholder 2"/>
          <p:cNvSpPr>
            <a:spLocks noGrp="1"/>
          </p:cNvSpPr>
          <p:nvPr>
            <p:ph sz="half" idx="1"/>
          </p:nvPr>
        </p:nvSpPr>
        <p:spPr bwMode="gray">
          <a:xfrm>
            <a:off x="548640" y="1179575"/>
            <a:ext cx="11073384"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 With Background">
    <p:spTree>
      <p:nvGrpSpPr>
        <p:cNvPr id="1" name=""/>
        <p:cNvGrpSpPr/>
        <p:nvPr/>
      </p:nvGrpSpPr>
      <p:grpSpPr>
        <a:xfrm>
          <a:off x="0" y="0"/>
          <a:ext cx="0" cy="0"/>
          <a:chOff x="0" y="0"/>
          <a:chExt cx="0" cy="0"/>
        </a:xfrm>
      </p:grpSpPr>
      <p:sp>
        <p:nvSpPr>
          <p:cNvPr id="15" name="Footer Placeholder 14"/>
          <p:cNvSpPr>
            <a:spLocks noGrp="1"/>
          </p:cNvSpPr>
          <p:nvPr>
            <p:ph type="ftr" sz="quarter" idx="10"/>
          </p:nvPr>
        </p:nvSpPr>
        <p:spPr/>
        <p:txBody>
          <a:bodyPr/>
          <a:lstStyle/>
          <a:p>
            <a:endParaRPr lang="en-US" sz="1000" dirty="0">
              <a:solidFill>
                <a:srgbClr val="939598"/>
              </a:solidFill>
              <a:cs typeface="Arial" panose="020B0604020202020204" pitchFamily="34" charset="0"/>
            </a:endParaRPr>
          </a:p>
        </p:txBody>
      </p:sp>
      <p:sp>
        <p:nvSpPr>
          <p:cNvPr id="10"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12"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6" name="Content Placeholder 2"/>
          <p:cNvSpPr>
            <a:spLocks noGrp="1"/>
          </p:cNvSpPr>
          <p:nvPr>
            <p:ph sz="half" idx="1"/>
          </p:nvPr>
        </p:nvSpPr>
        <p:spPr bwMode="gray">
          <a:xfrm>
            <a:off x="548640" y="1179575"/>
            <a:ext cx="11073384"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with Subtitle Content - No Background">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640" y="1591056"/>
            <a:ext cx="11073384" cy="4798202"/>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23" name="Text Placeholder 2"/>
          <p:cNvSpPr>
            <a:spLocks noGrp="1"/>
          </p:cNvSpPr>
          <p:nvPr>
            <p:ph type="body" idx="10"/>
          </p:nvPr>
        </p:nvSpPr>
        <p:spPr bwMode="gray">
          <a:xfrm>
            <a:off x="557784" y="914400"/>
            <a:ext cx="11073384" cy="292608"/>
          </a:xfrm>
          <a:prstGeom prst="rect">
            <a:avLst/>
          </a:prstGeom>
        </p:spPr>
        <p:txBody>
          <a:bodyPr lIns="0" tIns="0" rIns="0" bIns="0" anchor="ctr" anchorCtr="0">
            <a:normAutofit/>
          </a:bodyPr>
          <a:lstStyle>
            <a:lvl1pPr marL="0" indent="0">
              <a:buNone/>
              <a:defRPr sz="2400" b="0">
                <a:solidFill>
                  <a:schemeClr val="tx1"/>
                </a:solidFill>
                <a:latin typeface="Arial" panose="020B0604020202020204" pitchFamily="34" charset="0"/>
                <a:cs typeface="Arial" panose="020B0604020202020204" pitchFamily="34" charset="0"/>
              </a:defRPr>
            </a:lvl1pPr>
            <a:lvl2pPr marL="609600" indent="0">
              <a:buNone/>
              <a:defRPr sz="2700" b="1"/>
            </a:lvl2pPr>
            <a:lvl3pPr marL="1219200" indent="0">
              <a:buNone/>
              <a:defRPr sz="2400" b="1"/>
            </a:lvl3pPr>
            <a:lvl4pPr marL="1828165" indent="0">
              <a:buNone/>
              <a:defRPr sz="2100" b="1"/>
            </a:lvl4pPr>
            <a:lvl5pPr marL="2437765" indent="0">
              <a:buNone/>
              <a:defRPr sz="2100" b="1"/>
            </a:lvl5pPr>
            <a:lvl6pPr marL="3047365" indent="0">
              <a:buNone/>
              <a:defRPr sz="2100" b="1"/>
            </a:lvl6pPr>
            <a:lvl7pPr marL="3656965" indent="0">
              <a:buNone/>
              <a:defRPr sz="2100" b="1"/>
            </a:lvl7pPr>
            <a:lvl8pPr marL="4266565" indent="0">
              <a:buNone/>
              <a:defRPr sz="2100" b="1"/>
            </a:lvl8pPr>
            <a:lvl9pPr marL="4876165" indent="0">
              <a:buNone/>
              <a:defRPr sz="2100" b="1"/>
            </a:lvl9pPr>
          </a:lstStyle>
          <a:p>
            <a:pPr lvl="0"/>
            <a:r>
              <a:rPr lang="zh-CN" altLang="en-US"/>
              <a:t>单击此处编辑母版文本样式</a:t>
            </a:r>
            <a:endParaRPr lang="zh-CN" altLang="en-US"/>
          </a:p>
        </p:txBody>
      </p:sp>
      <p:sp>
        <p:nvSpPr>
          <p:cNvPr id="15" name="Footer Placeholder 14"/>
          <p:cNvSpPr>
            <a:spLocks noGrp="1"/>
          </p:cNvSpPr>
          <p:nvPr>
            <p:ph type="ftr" sz="quarter" idx="11"/>
          </p:nvPr>
        </p:nvSpPr>
        <p:spPr/>
        <p:txBody>
          <a:bodyPr/>
          <a:lstStyle/>
          <a:p>
            <a:endParaRPr lang="en-US" sz="1000" dirty="0">
              <a:solidFill>
                <a:srgbClr val="939598"/>
              </a:solidFill>
              <a:cs typeface="Arial" panose="020B0604020202020204" pitchFamily="34" charset="0"/>
            </a:endParaRPr>
          </a:p>
        </p:txBody>
      </p:sp>
      <p:sp>
        <p:nvSpPr>
          <p:cNvPr id="11"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12"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4" name="Rectangle 13"/>
          <p:cNvSpPr/>
          <p:nvPr userDrawn="1"/>
        </p:nvSpPr>
        <p:spPr bwMode="gray">
          <a:xfrm>
            <a:off x="11748699" y="6395714"/>
            <a:ext cx="443301" cy="322249"/>
          </a:xfrm>
          <a:prstGeom prst="rect">
            <a:avLst/>
          </a:prstGeom>
          <a:solidFill>
            <a:schemeClr val="tx1"/>
          </a:solidFill>
          <a:ln>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slide number"/>
          <p:cNvSpPr txBox="1"/>
          <p:nvPr userDrawn="1"/>
        </p:nvSpPr>
        <p:spPr bwMode="white">
          <a:xfrm>
            <a:off x="11748699" y="6389258"/>
            <a:ext cx="450345" cy="246221"/>
          </a:xfrm>
          <a:prstGeom prst="rect">
            <a:avLst/>
          </a:prstGeom>
        </p:spPr>
        <p:txBody>
          <a:bodyPr vert="horz" lIns="0" tIns="0" rIns="0" bIns="0" rtlCol="0" anchor="b"/>
          <a:lstStyle>
            <a:defPPr>
              <a:defRPr lang="en-US"/>
            </a:defPPr>
            <a:lvl1pPr algn="ctr">
              <a:defRPr sz="1000">
                <a:solidFill>
                  <a:schemeClr val="bg1"/>
                </a:solidFill>
              </a:defRPr>
            </a:lvl1pPr>
          </a:lstStyle>
          <a:p>
            <a:pPr lvl="0" algn="ctr"/>
            <a:fld id="{6EA5B71A-1B18-4E34-A48F-65DC4937AA99}" type="slidenum">
              <a:rPr lang="en-US" smtClean="0"/>
            </a:fld>
            <a:endParaRPr lang="en-US"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6200000">
            <a:off x="11304982" y="5505441"/>
            <a:ext cx="1330737" cy="44330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Subtitle Content - With Background">
    <p:spTree>
      <p:nvGrpSpPr>
        <p:cNvPr id="1" name=""/>
        <p:cNvGrpSpPr/>
        <p:nvPr/>
      </p:nvGrpSpPr>
      <p:grpSpPr>
        <a:xfrm>
          <a:off x="0" y="0"/>
          <a:ext cx="0" cy="0"/>
          <a:chOff x="0" y="0"/>
          <a:chExt cx="0" cy="0"/>
        </a:xfrm>
      </p:grpSpPr>
      <p:sp>
        <p:nvSpPr>
          <p:cNvPr id="15" name="Footer Placeholder 14"/>
          <p:cNvSpPr>
            <a:spLocks noGrp="1"/>
          </p:cNvSpPr>
          <p:nvPr>
            <p:ph type="ftr" sz="quarter" idx="11"/>
          </p:nvPr>
        </p:nvSpPr>
        <p:spPr/>
        <p:txBody>
          <a:bodyPr/>
          <a:lstStyle/>
          <a:p>
            <a:endParaRPr lang="en-US" sz="1000" dirty="0">
              <a:solidFill>
                <a:srgbClr val="939598"/>
              </a:solidFill>
              <a:cs typeface="Arial" panose="020B0604020202020204" pitchFamily="34" charset="0"/>
            </a:endParaRPr>
          </a:p>
        </p:txBody>
      </p:sp>
      <p:sp>
        <p:nvSpPr>
          <p:cNvPr id="11" name="Title 28"/>
          <p:cNvSpPr>
            <a:spLocks noGrp="1"/>
          </p:cNvSpPr>
          <p:nvPr>
            <p:ph type="title" hasCustomPrompt="1"/>
          </p:nvPr>
        </p:nvSpPr>
        <p:spPr bwMode="gray">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en-US" dirty="0"/>
              <a:t>Click To Edit Master Title</a:t>
            </a:r>
            <a:endParaRPr lang="en-US" dirty="0"/>
          </a:p>
        </p:txBody>
      </p:sp>
      <p:sp>
        <p:nvSpPr>
          <p:cNvPr id="12" name="Freeform 5"/>
          <p:cNvSpPr>
            <a:spLocks noChangeAspect="1" noEditPoints="1"/>
          </p:cNvSpPr>
          <p:nvPr userDrawn="1"/>
        </p:nvSpPr>
        <p:spPr bwMode="black">
          <a:xfrm>
            <a:off x="205354" y="423406"/>
            <a:ext cx="200587" cy="200587"/>
          </a:xfrm>
          <a:custGeom>
            <a:avLst/>
            <a:gdLst>
              <a:gd name="T0" fmla="*/ 684 w 1368"/>
              <a:gd name="T1" fmla="*/ 0 h 1368"/>
              <a:gd name="T2" fmla="*/ 0 w 1368"/>
              <a:gd name="T3" fmla="*/ 684 h 1368"/>
              <a:gd name="T4" fmla="*/ 684 w 1368"/>
              <a:gd name="T5" fmla="*/ 1368 h 1368"/>
              <a:gd name="T6" fmla="*/ 1368 w 1368"/>
              <a:gd name="T7" fmla="*/ 684 h 1368"/>
              <a:gd name="T8" fmla="*/ 684 w 1368"/>
              <a:gd name="T9" fmla="*/ 0 h 1368"/>
              <a:gd name="T10" fmla="*/ 1068 w 1368"/>
              <a:gd name="T11" fmla="*/ 698 h 1368"/>
              <a:gd name="T12" fmla="*/ 973 w 1368"/>
              <a:gd name="T13" fmla="*/ 793 h 1368"/>
              <a:gd name="T14" fmla="*/ 793 w 1368"/>
              <a:gd name="T15" fmla="*/ 793 h 1368"/>
              <a:gd name="T16" fmla="*/ 793 w 1368"/>
              <a:gd name="T17" fmla="*/ 973 h 1368"/>
              <a:gd name="T18" fmla="*/ 698 w 1368"/>
              <a:gd name="T19" fmla="*/ 1068 h 1368"/>
              <a:gd name="T20" fmla="*/ 670 w 1368"/>
              <a:gd name="T21" fmla="*/ 1068 h 1368"/>
              <a:gd name="T22" fmla="*/ 576 w 1368"/>
              <a:gd name="T23" fmla="*/ 973 h 1368"/>
              <a:gd name="T24" fmla="*/ 576 w 1368"/>
              <a:gd name="T25" fmla="*/ 793 h 1368"/>
              <a:gd name="T26" fmla="*/ 396 w 1368"/>
              <a:gd name="T27" fmla="*/ 793 h 1368"/>
              <a:gd name="T28" fmla="*/ 301 w 1368"/>
              <a:gd name="T29" fmla="*/ 698 h 1368"/>
              <a:gd name="T30" fmla="*/ 301 w 1368"/>
              <a:gd name="T31" fmla="*/ 671 h 1368"/>
              <a:gd name="T32" fmla="*/ 396 w 1368"/>
              <a:gd name="T33" fmla="*/ 576 h 1368"/>
              <a:gd name="T34" fmla="*/ 576 w 1368"/>
              <a:gd name="T35" fmla="*/ 576 h 1368"/>
              <a:gd name="T36" fmla="*/ 576 w 1368"/>
              <a:gd name="T37" fmla="*/ 396 h 1368"/>
              <a:gd name="T38" fmla="*/ 670 w 1368"/>
              <a:gd name="T39" fmla="*/ 301 h 1368"/>
              <a:gd name="T40" fmla="*/ 698 w 1368"/>
              <a:gd name="T41" fmla="*/ 301 h 1368"/>
              <a:gd name="T42" fmla="*/ 793 w 1368"/>
              <a:gd name="T43" fmla="*/ 396 h 1368"/>
              <a:gd name="T44" fmla="*/ 793 w 1368"/>
              <a:gd name="T45" fmla="*/ 576 h 1368"/>
              <a:gd name="T46" fmla="*/ 973 w 1368"/>
              <a:gd name="T47" fmla="*/ 576 h 1368"/>
              <a:gd name="T48" fmla="*/ 1068 w 1368"/>
              <a:gd name="T49" fmla="*/ 671 h 1368"/>
              <a:gd name="T50" fmla="*/ 1068 w 1368"/>
              <a:gd name="T51" fmla="*/ 698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9" name="Text Placeholder 2"/>
          <p:cNvSpPr>
            <a:spLocks noGrp="1"/>
          </p:cNvSpPr>
          <p:nvPr>
            <p:ph type="body" idx="10"/>
          </p:nvPr>
        </p:nvSpPr>
        <p:spPr bwMode="gray">
          <a:xfrm>
            <a:off x="557784" y="914400"/>
            <a:ext cx="11073384" cy="292608"/>
          </a:xfrm>
          <a:prstGeom prst="rect">
            <a:avLst/>
          </a:prstGeom>
        </p:spPr>
        <p:txBody>
          <a:bodyPr lIns="0" tIns="0" rIns="0" bIns="0" anchor="ctr" anchorCtr="0">
            <a:normAutofit/>
          </a:bodyPr>
          <a:lstStyle>
            <a:lvl1pPr marL="0" indent="0">
              <a:buNone/>
              <a:defRPr sz="2400" b="0">
                <a:solidFill>
                  <a:schemeClr val="tx1"/>
                </a:solidFill>
                <a:latin typeface="Arial" panose="020B0604020202020204" pitchFamily="34" charset="0"/>
                <a:cs typeface="Arial" panose="020B0604020202020204" pitchFamily="34" charset="0"/>
              </a:defRPr>
            </a:lvl1pPr>
            <a:lvl2pPr marL="609600" indent="0">
              <a:buNone/>
              <a:defRPr sz="2700" b="1"/>
            </a:lvl2pPr>
            <a:lvl3pPr marL="1219200" indent="0">
              <a:buNone/>
              <a:defRPr sz="2400" b="1"/>
            </a:lvl3pPr>
            <a:lvl4pPr marL="1828165" indent="0">
              <a:buNone/>
              <a:defRPr sz="2100" b="1"/>
            </a:lvl4pPr>
            <a:lvl5pPr marL="2437765" indent="0">
              <a:buNone/>
              <a:defRPr sz="2100" b="1"/>
            </a:lvl5pPr>
            <a:lvl6pPr marL="3047365" indent="0">
              <a:buNone/>
              <a:defRPr sz="2100" b="1"/>
            </a:lvl6pPr>
            <a:lvl7pPr marL="3656965" indent="0">
              <a:buNone/>
              <a:defRPr sz="2100" b="1"/>
            </a:lvl7pPr>
            <a:lvl8pPr marL="4266565" indent="0">
              <a:buNone/>
              <a:defRPr sz="2100" b="1"/>
            </a:lvl8pPr>
            <a:lvl9pPr marL="4876165" indent="0">
              <a:buNone/>
              <a:defRPr sz="2100" b="1"/>
            </a:lvl9pPr>
          </a:lstStyle>
          <a:p>
            <a:pPr lvl="0"/>
            <a:r>
              <a:rPr lang="zh-CN" altLang="en-US"/>
              <a:t>单击此处编辑母版文本样式</a:t>
            </a:r>
            <a:endParaRPr lang="zh-CN" altLang="en-US"/>
          </a:p>
        </p:txBody>
      </p:sp>
      <p:sp>
        <p:nvSpPr>
          <p:cNvPr id="21" name="Content Placeholder 2"/>
          <p:cNvSpPr>
            <a:spLocks noGrp="1"/>
          </p:cNvSpPr>
          <p:nvPr>
            <p:ph sz="half" idx="1"/>
          </p:nvPr>
        </p:nvSpPr>
        <p:spPr bwMode="gray">
          <a:xfrm>
            <a:off x="557784" y="1591056"/>
            <a:ext cx="11064240" cy="4798202"/>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anose="020B0604020202020204" pitchFamily="34" charset="0"/>
                <a:cs typeface="Arial" panose="020B0604020202020204" pitchFamily="34" charset="0"/>
              </a:defRPr>
            </a:lvl1pPr>
            <a:lvl2pPr marL="609600" indent="-228600">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8356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146810" indent="-15684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1445260" indent="-150495">
              <a:lnSpc>
                <a:spcPct val="90000"/>
              </a:lnSpc>
              <a:spcBef>
                <a:spcPts val="500"/>
              </a:spcBef>
              <a:buClrTx/>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9" Type="http://schemas.openxmlformats.org/officeDocument/2006/relationships/theme" Target="../theme/theme1.xml"/><Relationship Id="rId28" Type="http://schemas.openxmlformats.org/officeDocument/2006/relationships/image" Target="../media/image25.jpeg"/><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slideLayout" Target="../slideLayouts/slideLayout35.xml"/><Relationship Id="rId7" Type="http://schemas.openxmlformats.org/officeDocument/2006/relationships/slideLayout" Target="../slideLayouts/slideLayout34.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3" Type="http://schemas.openxmlformats.org/officeDocument/2006/relationships/theme" Target="../theme/theme2.xml"/><Relationship Id="rId12" Type="http://schemas.openxmlformats.org/officeDocument/2006/relationships/slideLayout" Target="../slideLayouts/slideLayout39.xml"/><Relationship Id="rId11" Type="http://schemas.openxmlformats.org/officeDocument/2006/relationships/slideLayout" Target="../slideLayouts/slideLayout38.xml"/><Relationship Id="rId10" Type="http://schemas.openxmlformats.org/officeDocument/2006/relationships/slideLayout" Target="../slideLayouts/slideLayout37.xml"/><Relationship Id="rId1"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image" Target="../media/image45.png"/><Relationship Id="rId7" Type="http://schemas.openxmlformats.org/officeDocument/2006/relationships/image" Target="../media/image25.jpeg"/><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 y="893"/>
            <a:ext cx="12190415" cy="6857107"/>
          </a:xfrm>
          <a:prstGeom prst="rect">
            <a:avLst/>
          </a:prstGeom>
        </p:spPr>
      </p:pic>
      <p:sp>
        <p:nvSpPr>
          <p:cNvPr id="4" name="Footer Placeholder 3"/>
          <p:cNvSpPr>
            <a:spLocks noGrp="1"/>
          </p:cNvSpPr>
          <p:nvPr>
            <p:ph type="ftr" sz="quarter" idx="3"/>
          </p:nvPr>
        </p:nvSpPr>
        <p:spPr>
          <a:xfrm>
            <a:off x="548640" y="6473952"/>
            <a:ext cx="2413343" cy="153888"/>
          </a:xfrm>
          <a:prstGeom prst="rect">
            <a:avLst/>
          </a:prstGeom>
        </p:spPr>
        <p:txBody>
          <a:bodyPr vert="horz" wrap="square" lIns="0" tIns="0" rIns="0" bIns="0" rtlCol="0" anchor="ctr">
            <a:spAutoFit/>
          </a:bodyPr>
          <a:lstStyle>
            <a:lvl1pPr marL="0" marR="0" indent="0" algn="l" defTabSz="1219200" rtl="0" eaLnBrk="1" fontAlgn="auto" latinLnBrk="0" hangingPunct="1">
              <a:lnSpc>
                <a:spcPct val="100000"/>
              </a:lnSpc>
              <a:spcBef>
                <a:spcPts val="0"/>
              </a:spcBef>
              <a:spcAft>
                <a:spcPts val="0"/>
              </a:spcAft>
              <a:buClrTx/>
              <a:buSzTx/>
              <a:buFontTx/>
              <a:buNone/>
              <a:defRPr sz="1200" cap="none">
                <a:solidFill>
                  <a:schemeClr val="tx1">
                    <a:tint val="75000"/>
                  </a:schemeClr>
                </a:solidFill>
              </a:defRPr>
            </a:lvl1pPr>
          </a:lstStyle>
          <a:p>
            <a:endParaRPr lang="en-US" sz="1000" dirty="0">
              <a:solidFill>
                <a:srgbClr val="939598"/>
              </a:solidFill>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txStyles>
    <p:titleStyle>
      <a:lvl1pPr algn="ctr" defTabSz="1219200" rtl="0" eaLnBrk="1" latinLnBrk="0" hangingPunct="1">
        <a:spcBef>
          <a:spcPct val="0"/>
        </a:spcBef>
        <a:buNone/>
        <a:defRPr sz="4300" kern="1200" cap="all" baseline="0">
          <a:solidFill>
            <a:schemeClr val="tx1"/>
          </a:solidFill>
          <a:latin typeface="Arial" panose="020B0604020202020204" pitchFamily="34" charset="0"/>
          <a:ea typeface="+mj-ea"/>
          <a:cs typeface="Arial" panose="020B0604020202020204" pitchFamily="34" charset="0"/>
        </a:defRPr>
      </a:lvl1pPr>
    </p:titleStyle>
    <p:bodyStyle>
      <a:lvl1pPr marL="457200" indent="-457200" algn="l" defTabSz="1219200" rtl="0" eaLnBrk="1" latinLnBrk="0" hangingPunct="1">
        <a:spcBef>
          <a:spcPct val="20000"/>
        </a:spcBef>
        <a:buClr>
          <a:schemeClr val="tx2"/>
        </a:buClr>
        <a:buFont typeface="Wingdings" panose="05000000000000000000" pitchFamily="2" charset="2"/>
        <a:buChar char="§"/>
        <a:defRPr sz="4300" kern="1200">
          <a:solidFill>
            <a:schemeClr val="tx1"/>
          </a:solidFill>
          <a:latin typeface="Arial" panose="020B0604020202020204" pitchFamily="34" charset="0"/>
          <a:ea typeface="+mn-ea"/>
          <a:cs typeface="Arial" panose="020B0604020202020204" pitchFamily="34" charset="0"/>
        </a:defRPr>
      </a:lvl1pPr>
      <a:lvl2pPr marL="990600" indent="-381000" algn="l" defTabSz="1219200" rtl="0" eaLnBrk="1" latinLnBrk="0" hangingPunct="1">
        <a:spcBef>
          <a:spcPct val="20000"/>
        </a:spcBef>
        <a:buClr>
          <a:schemeClr val="tx2"/>
        </a:buClr>
        <a:buFont typeface="Wingdings" panose="05000000000000000000" pitchFamily="2" charset="2"/>
        <a:buChar char="§"/>
        <a:defRPr sz="3700" kern="1200">
          <a:solidFill>
            <a:schemeClr val="tx1"/>
          </a:solidFill>
          <a:latin typeface="Arial" panose="020B0604020202020204" pitchFamily="34" charset="0"/>
          <a:ea typeface="+mn-ea"/>
          <a:cs typeface="Arial" panose="020B0604020202020204" pitchFamily="34" charset="0"/>
        </a:defRPr>
      </a:lvl2pPr>
      <a:lvl3pPr marL="1524000" indent="-304800" algn="l" defTabSz="1219200" rtl="0" eaLnBrk="1" latinLnBrk="0" hangingPunct="1">
        <a:spcBef>
          <a:spcPct val="20000"/>
        </a:spcBef>
        <a:buClr>
          <a:schemeClr val="tx2"/>
        </a:buClr>
        <a:buFont typeface="Wingdings" panose="05000000000000000000" pitchFamily="2" charset="2"/>
        <a:buChar char="§"/>
        <a:defRPr sz="3200" kern="1200">
          <a:solidFill>
            <a:schemeClr val="tx1"/>
          </a:solidFill>
          <a:latin typeface="Arial" panose="020B0604020202020204" pitchFamily="34" charset="0"/>
          <a:ea typeface="+mn-ea"/>
          <a:cs typeface="Arial" panose="020B0604020202020204" pitchFamily="34" charset="0"/>
        </a:defRPr>
      </a:lvl3pPr>
      <a:lvl4pPr marL="2132965" indent="-304800" algn="l" defTabSz="1219200" rtl="0" eaLnBrk="1" latinLnBrk="0" hangingPunct="1">
        <a:spcBef>
          <a:spcPct val="20000"/>
        </a:spcBef>
        <a:buClr>
          <a:schemeClr val="tx2"/>
        </a:buClr>
        <a:buFont typeface="Wingdings" panose="05000000000000000000" pitchFamily="2" charset="2"/>
        <a:buChar char="§"/>
        <a:defRPr sz="2700" kern="1200">
          <a:solidFill>
            <a:schemeClr val="tx1"/>
          </a:solidFill>
          <a:latin typeface="Arial" panose="020B0604020202020204" pitchFamily="34" charset="0"/>
          <a:ea typeface="+mn-ea"/>
          <a:cs typeface="Arial" panose="020B0604020202020204" pitchFamily="34" charset="0"/>
        </a:defRPr>
      </a:lvl4pPr>
      <a:lvl5pPr marL="2742565" indent="-304800" algn="l" defTabSz="1219200" rtl="0" eaLnBrk="1" latinLnBrk="0" hangingPunct="1">
        <a:spcBef>
          <a:spcPct val="20000"/>
        </a:spcBef>
        <a:buClr>
          <a:schemeClr val="tx2"/>
        </a:buClr>
        <a:buFont typeface="Wingdings" panose="05000000000000000000" pitchFamily="2" charset="2"/>
        <a:buChar char="§"/>
        <a:defRPr sz="2700" kern="1200">
          <a:solidFill>
            <a:schemeClr val="tx1"/>
          </a:solidFill>
          <a:latin typeface="Arial" panose="020B0604020202020204" pitchFamily="34" charset="0"/>
          <a:ea typeface="+mn-ea"/>
          <a:cs typeface="Arial" panose="020B0604020202020204" pitchFamily="34" charset="0"/>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541586" y="6514720"/>
            <a:ext cx="3860800" cy="153888"/>
          </a:xfrm>
          <a:prstGeom prst="rect">
            <a:avLst/>
          </a:prstGeom>
        </p:spPr>
        <p:txBody>
          <a:bodyPr vert="horz" lIns="91440" tIns="0" rIns="0" bIns="0" rtlCol="0" anchor="ctr">
            <a:spAutoFit/>
          </a:bodyPr>
          <a:lstStyle>
            <a:lvl1pPr marL="0" marR="0" indent="0" algn="l" defTabSz="1219200" rtl="0" eaLnBrk="1" fontAlgn="auto" latinLnBrk="0" hangingPunct="1">
              <a:lnSpc>
                <a:spcPct val="100000"/>
              </a:lnSpc>
              <a:spcBef>
                <a:spcPts val="0"/>
              </a:spcBef>
              <a:spcAft>
                <a:spcPts val="0"/>
              </a:spcAft>
              <a:buClrTx/>
              <a:buSzTx/>
              <a:buFontTx/>
              <a:buNone/>
              <a:defRPr sz="1200">
                <a:solidFill>
                  <a:schemeClr val="tx1">
                    <a:tint val="75000"/>
                  </a:schemeClr>
                </a:solidFill>
              </a:defRPr>
            </a:lvl1pPr>
          </a:lstStyle>
          <a:p>
            <a:endParaRPr lang="en-US" sz="1000" cap="all" dirty="0">
              <a:solidFill>
                <a:srgbClr val="939598"/>
              </a:solidFill>
              <a:ea typeface="宋体" panose="02010600030101010101" pitchFamily="2" charset="-122"/>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txStyles>
    <p:titleStyle>
      <a:lvl1pPr algn="ctr" defTabSz="1219200" rtl="0" eaLnBrk="1" latinLnBrk="0" hangingPunct="1">
        <a:spcBef>
          <a:spcPct val="0"/>
        </a:spcBef>
        <a:buNone/>
        <a:defRPr sz="4300" kern="1200" cap="all" baseline="0">
          <a:solidFill>
            <a:schemeClr val="tx1"/>
          </a:solidFill>
          <a:latin typeface="Arial" panose="020B0604020202020204" pitchFamily="34" charset="0"/>
          <a:ea typeface="+mj-ea"/>
          <a:cs typeface="Arial" panose="020B0604020202020204" pitchFamily="34" charset="0"/>
        </a:defRPr>
      </a:lvl1pPr>
    </p:titleStyle>
    <p:bodyStyle>
      <a:lvl1pPr marL="457200" indent="-457200" algn="l" defTabSz="1219200" rtl="0" eaLnBrk="1" latinLnBrk="0" hangingPunct="1">
        <a:spcBef>
          <a:spcPct val="20000"/>
        </a:spcBef>
        <a:buClr>
          <a:schemeClr val="tx2"/>
        </a:buClr>
        <a:buFont typeface="Wingdings" panose="05000000000000000000" pitchFamily="2" charset="2"/>
        <a:buChar char="§"/>
        <a:defRPr sz="4300" kern="1200">
          <a:solidFill>
            <a:schemeClr val="tx1"/>
          </a:solidFill>
          <a:latin typeface="Arial" panose="020B0604020202020204" pitchFamily="34" charset="0"/>
          <a:ea typeface="+mn-ea"/>
          <a:cs typeface="Arial" panose="020B0604020202020204" pitchFamily="34" charset="0"/>
        </a:defRPr>
      </a:lvl1pPr>
      <a:lvl2pPr marL="990600" indent="-381000" algn="l" defTabSz="1219200" rtl="0" eaLnBrk="1" latinLnBrk="0" hangingPunct="1">
        <a:spcBef>
          <a:spcPct val="20000"/>
        </a:spcBef>
        <a:buClr>
          <a:schemeClr val="tx2"/>
        </a:buClr>
        <a:buFont typeface="Wingdings" panose="05000000000000000000" pitchFamily="2" charset="2"/>
        <a:buChar char="§"/>
        <a:defRPr sz="3700" kern="1200">
          <a:solidFill>
            <a:schemeClr val="tx1"/>
          </a:solidFill>
          <a:latin typeface="Arial" panose="020B0604020202020204" pitchFamily="34" charset="0"/>
          <a:ea typeface="+mn-ea"/>
          <a:cs typeface="Arial" panose="020B0604020202020204" pitchFamily="34" charset="0"/>
        </a:defRPr>
      </a:lvl2pPr>
      <a:lvl3pPr marL="1524000" indent="-304800" algn="l" defTabSz="1219200" rtl="0" eaLnBrk="1" latinLnBrk="0" hangingPunct="1">
        <a:spcBef>
          <a:spcPct val="20000"/>
        </a:spcBef>
        <a:buClr>
          <a:schemeClr val="tx2"/>
        </a:buClr>
        <a:buFont typeface="Wingdings" panose="05000000000000000000" pitchFamily="2" charset="2"/>
        <a:buChar char="§"/>
        <a:defRPr sz="3200" kern="1200">
          <a:solidFill>
            <a:schemeClr val="tx1"/>
          </a:solidFill>
          <a:latin typeface="Arial" panose="020B0604020202020204" pitchFamily="34" charset="0"/>
          <a:ea typeface="+mn-ea"/>
          <a:cs typeface="Arial" panose="020B0604020202020204" pitchFamily="34" charset="0"/>
        </a:defRPr>
      </a:lvl3pPr>
      <a:lvl4pPr marL="2132965" indent="-304800" algn="l" defTabSz="1219200" rtl="0" eaLnBrk="1" latinLnBrk="0" hangingPunct="1">
        <a:spcBef>
          <a:spcPct val="20000"/>
        </a:spcBef>
        <a:buClr>
          <a:schemeClr val="tx2"/>
        </a:buClr>
        <a:buFont typeface="Wingdings" panose="05000000000000000000" pitchFamily="2" charset="2"/>
        <a:buChar char="§"/>
        <a:defRPr sz="2700" kern="1200">
          <a:solidFill>
            <a:schemeClr val="tx1"/>
          </a:solidFill>
          <a:latin typeface="Arial" panose="020B0604020202020204" pitchFamily="34" charset="0"/>
          <a:ea typeface="+mn-ea"/>
          <a:cs typeface="Arial" panose="020B0604020202020204" pitchFamily="34" charset="0"/>
        </a:defRPr>
      </a:lvl4pPr>
      <a:lvl5pPr marL="2742565" indent="-304800" algn="l" defTabSz="1219200" rtl="0" eaLnBrk="1" latinLnBrk="0" hangingPunct="1">
        <a:spcBef>
          <a:spcPct val="20000"/>
        </a:spcBef>
        <a:buClr>
          <a:schemeClr val="tx2"/>
        </a:buClr>
        <a:buFont typeface="Wingdings" panose="05000000000000000000" pitchFamily="2" charset="2"/>
        <a:buChar char="§"/>
        <a:defRPr sz="2700" kern="1200">
          <a:solidFill>
            <a:schemeClr val="tx1"/>
          </a:solidFill>
          <a:latin typeface="Arial" panose="020B0604020202020204" pitchFamily="34" charset="0"/>
          <a:ea typeface="+mn-ea"/>
          <a:cs typeface="Arial" panose="020B0604020202020204" pitchFamily="34" charset="0"/>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893"/>
            <a:ext cx="12190415" cy="6857107"/>
          </a:xfrm>
          <a:prstGeom prst="rect">
            <a:avLst/>
          </a:prstGeom>
        </p:spPr>
      </p:pic>
      <p:pic>
        <p:nvPicPr>
          <p:cNvPr id="3" name="Picture 2"/>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893"/>
            <a:ext cx="12199044" cy="6861961"/>
          </a:xfrm>
          <a:prstGeom prst="rect">
            <a:avLst/>
          </a:prstGeom>
        </p:spPr>
      </p:pic>
      <p:sp>
        <p:nvSpPr>
          <p:cNvPr id="4" name="Footer Placeholder 3"/>
          <p:cNvSpPr>
            <a:spLocks noGrp="1"/>
          </p:cNvSpPr>
          <p:nvPr>
            <p:ph type="ftr" sz="quarter" idx="3"/>
          </p:nvPr>
        </p:nvSpPr>
        <p:spPr>
          <a:xfrm>
            <a:off x="548640" y="6473952"/>
            <a:ext cx="3461298" cy="153888"/>
          </a:xfrm>
          <a:prstGeom prst="rect">
            <a:avLst/>
          </a:prstGeom>
        </p:spPr>
        <p:txBody>
          <a:bodyPr vert="horz" wrap="square" lIns="0" tIns="0" rIns="0" bIns="0" rtlCol="0" anchor="ctr">
            <a:spAutoFit/>
          </a:bodyPr>
          <a:lstStyle>
            <a:lvl1pPr marL="0" marR="0" indent="0" algn="l" defTabSz="1219200" rtl="0" eaLnBrk="1" fontAlgn="auto" latinLnBrk="0" hangingPunct="1">
              <a:lnSpc>
                <a:spcPct val="100000"/>
              </a:lnSpc>
              <a:spcBef>
                <a:spcPts val="0"/>
              </a:spcBef>
              <a:spcAft>
                <a:spcPts val="0"/>
              </a:spcAft>
              <a:buClrTx/>
              <a:buSzTx/>
              <a:buFontTx/>
              <a:buNone/>
              <a:defRPr sz="1200" cap="none">
                <a:solidFill>
                  <a:schemeClr val="tx1">
                    <a:tint val="75000"/>
                  </a:schemeClr>
                </a:solidFill>
              </a:defRPr>
            </a:lvl1pPr>
          </a:lstStyle>
          <a:p>
            <a:endParaRPr lang="en-US" sz="1000" dirty="0">
              <a:solidFill>
                <a:srgbClr val="939598"/>
              </a:solidFill>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txStyles>
    <p:titleStyle>
      <a:lvl1pPr algn="ctr" defTabSz="1219200" rtl="0" eaLnBrk="1" latinLnBrk="0" hangingPunct="1">
        <a:spcBef>
          <a:spcPct val="0"/>
        </a:spcBef>
        <a:buNone/>
        <a:defRPr sz="4300" kern="1200" cap="all" baseline="0">
          <a:solidFill>
            <a:schemeClr val="tx1"/>
          </a:solidFill>
          <a:latin typeface="Arial" panose="020B0604020202020204" pitchFamily="34" charset="0"/>
          <a:ea typeface="+mj-ea"/>
          <a:cs typeface="Arial" panose="020B0604020202020204" pitchFamily="34" charset="0"/>
        </a:defRPr>
      </a:lvl1pPr>
    </p:titleStyle>
    <p:bodyStyle>
      <a:lvl1pPr marL="457200" indent="-457200" algn="l" defTabSz="1219200" rtl="0" eaLnBrk="1" latinLnBrk="0" hangingPunct="1">
        <a:spcBef>
          <a:spcPct val="20000"/>
        </a:spcBef>
        <a:buClr>
          <a:schemeClr val="tx2"/>
        </a:buClr>
        <a:buFont typeface="Wingdings" panose="05000000000000000000" pitchFamily="2" charset="2"/>
        <a:buChar char="§"/>
        <a:defRPr sz="4300" kern="1200">
          <a:solidFill>
            <a:schemeClr val="tx1"/>
          </a:solidFill>
          <a:latin typeface="Arial" panose="020B0604020202020204" pitchFamily="34" charset="0"/>
          <a:ea typeface="+mn-ea"/>
          <a:cs typeface="Arial" panose="020B0604020202020204" pitchFamily="34" charset="0"/>
        </a:defRPr>
      </a:lvl1pPr>
      <a:lvl2pPr marL="990600" indent="-381000" algn="l" defTabSz="1219200" rtl="0" eaLnBrk="1" latinLnBrk="0" hangingPunct="1">
        <a:spcBef>
          <a:spcPct val="20000"/>
        </a:spcBef>
        <a:buClr>
          <a:schemeClr val="tx2"/>
        </a:buClr>
        <a:buFont typeface="Wingdings" panose="05000000000000000000" pitchFamily="2" charset="2"/>
        <a:buChar char="§"/>
        <a:defRPr sz="3700" kern="1200">
          <a:solidFill>
            <a:schemeClr val="tx1"/>
          </a:solidFill>
          <a:latin typeface="Arial" panose="020B0604020202020204" pitchFamily="34" charset="0"/>
          <a:ea typeface="+mn-ea"/>
          <a:cs typeface="Arial" panose="020B0604020202020204" pitchFamily="34" charset="0"/>
        </a:defRPr>
      </a:lvl2pPr>
      <a:lvl3pPr marL="1524000" indent="-304800" algn="l" defTabSz="1219200" rtl="0" eaLnBrk="1" latinLnBrk="0" hangingPunct="1">
        <a:spcBef>
          <a:spcPct val="20000"/>
        </a:spcBef>
        <a:buClr>
          <a:schemeClr val="tx2"/>
        </a:buClr>
        <a:buFont typeface="Wingdings" panose="05000000000000000000" pitchFamily="2" charset="2"/>
        <a:buChar char="§"/>
        <a:defRPr sz="3200" kern="1200">
          <a:solidFill>
            <a:schemeClr val="tx1"/>
          </a:solidFill>
          <a:latin typeface="Arial" panose="020B0604020202020204" pitchFamily="34" charset="0"/>
          <a:ea typeface="+mn-ea"/>
          <a:cs typeface="Arial" panose="020B0604020202020204" pitchFamily="34" charset="0"/>
        </a:defRPr>
      </a:lvl3pPr>
      <a:lvl4pPr marL="2132965" indent="-304800" algn="l" defTabSz="1219200" rtl="0" eaLnBrk="1" latinLnBrk="0" hangingPunct="1">
        <a:spcBef>
          <a:spcPct val="20000"/>
        </a:spcBef>
        <a:buClr>
          <a:schemeClr val="tx2"/>
        </a:buClr>
        <a:buFont typeface="Wingdings" panose="05000000000000000000" pitchFamily="2" charset="2"/>
        <a:buChar char="§"/>
        <a:defRPr sz="2700" kern="1200">
          <a:solidFill>
            <a:schemeClr val="tx1"/>
          </a:solidFill>
          <a:latin typeface="Arial" panose="020B0604020202020204" pitchFamily="34" charset="0"/>
          <a:ea typeface="+mn-ea"/>
          <a:cs typeface="Arial" panose="020B0604020202020204" pitchFamily="34" charset="0"/>
        </a:defRPr>
      </a:lvl4pPr>
      <a:lvl5pPr marL="2742565" indent="-304800" algn="l" defTabSz="1219200" rtl="0" eaLnBrk="1" latinLnBrk="0" hangingPunct="1">
        <a:spcBef>
          <a:spcPct val="20000"/>
        </a:spcBef>
        <a:buClr>
          <a:schemeClr val="tx2"/>
        </a:buClr>
        <a:buFont typeface="Wingdings" panose="05000000000000000000" pitchFamily="2" charset="2"/>
        <a:buChar char="§"/>
        <a:defRPr sz="2700" kern="1200">
          <a:solidFill>
            <a:schemeClr val="tx1"/>
          </a:solidFill>
          <a:latin typeface="Arial" panose="020B0604020202020204" pitchFamily="34" charset="0"/>
          <a:ea typeface="+mn-ea"/>
          <a:cs typeface="Arial" panose="020B0604020202020204" pitchFamily="34" charset="0"/>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5.xml"/><Relationship Id="rId1" Type="http://schemas.openxmlformats.org/officeDocument/2006/relationships/image" Target="../media/image131.pn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4" Type="http://schemas.openxmlformats.org/officeDocument/2006/relationships/notesSlide" Target="../notesSlides/notesSlide102.xml"/><Relationship Id="rId3" Type="http://schemas.openxmlformats.org/officeDocument/2006/relationships/slideLayout" Target="../slideLayouts/slideLayout5.xml"/><Relationship Id="rId2" Type="http://schemas.openxmlformats.org/officeDocument/2006/relationships/image" Target="../media/image133.png"/><Relationship Id="rId1" Type="http://schemas.openxmlformats.org/officeDocument/2006/relationships/image" Target="../media/image132.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5.xml"/><Relationship Id="rId1" Type="http://schemas.openxmlformats.org/officeDocument/2006/relationships/image" Target="../media/image134.pn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5.xml"/><Relationship Id="rId1" Type="http://schemas.openxmlformats.org/officeDocument/2006/relationships/image" Target="../media/image135.pn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5.xml"/><Relationship Id="rId1" Type="http://schemas.openxmlformats.org/officeDocument/2006/relationships/image" Target="../media/image136.pn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5" Type="http://schemas.openxmlformats.org/officeDocument/2006/relationships/notesSlide" Target="../notesSlides/notesSlide112.xml"/><Relationship Id="rId4" Type="http://schemas.openxmlformats.org/officeDocument/2006/relationships/slideLayout" Target="../slideLayouts/slideLayout5.xml"/><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image" Target="../media/image137.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5.xml"/><Relationship Id="rId1" Type="http://schemas.openxmlformats.org/officeDocument/2006/relationships/image" Target="../media/image140.pn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5.xml"/><Relationship Id="rId1" Type="http://schemas.openxmlformats.org/officeDocument/2006/relationships/image" Target="../media/image141.png"/></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5.xml"/><Relationship Id="rId1" Type="http://schemas.openxmlformats.org/officeDocument/2006/relationships/image" Target="../media/image142.png"/></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5.xml"/><Relationship Id="rId1" Type="http://schemas.openxmlformats.org/officeDocument/2006/relationships/image" Target="../media/image143.png"/></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5.xml"/><Relationship Id="rId1" Type="http://schemas.openxmlformats.org/officeDocument/2006/relationships/image" Target="../media/image14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image" Target="../media/image54.jpeg"/></Relationships>
</file>

<file path=ppt/slides/_rels/slide120.xml.rels><?xml version="1.0" encoding="UTF-8" standalone="yes"?>
<Relationships xmlns="http://schemas.openxmlformats.org/package/2006/relationships"><Relationship Id="rId4" Type="http://schemas.openxmlformats.org/officeDocument/2006/relationships/notesSlide" Target="../notesSlides/notesSlide120.xml"/><Relationship Id="rId3" Type="http://schemas.openxmlformats.org/officeDocument/2006/relationships/slideLayout" Target="../slideLayouts/slideLayout5.xml"/><Relationship Id="rId2" Type="http://schemas.openxmlformats.org/officeDocument/2006/relationships/image" Target="../media/image146.jpeg"/><Relationship Id="rId1" Type="http://schemas.openxmlformats.org/officeDocument/2006/relationships/image" Target="../media/image145.png"/></Relationships>
</file>

<file path=ppt/slides/_rels/slide12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6" Type="http://schemas.openxmlformats.org/officeDocument/2006/relationships/notesSlide" Target="../notesSlides/notesSlide121.xml"/><Relationship Id="rId15" Type="http://schemas.openxmlformats.org/officeDocument/2006/relationships/slideLayout" Target="../slideLayouts/slideLayout5.xml"/><Relationship Id="rId14" Type="http://schemas.openxmlformats.org/officeDocument/2006/relationships/image" Target="../media/image147.png"/><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tags" Target="../tags/tag59.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image" Target="../media/image5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image" Target="../media/image5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5.xml"/><Relationship Id="rId2" Type="http://schemas.openxmlformats.org/officeDocument/2006/relationships/image" Target="../media/image58.png"/><Relationship Id="rId1" Type="http://schemas.openxmlformats.org/officeDocument/2006/relationships/image" Target="../media/image5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image" Target="../media/image47.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5.xml"/><Relationship Id="rId2" Type="http://schemas.openxmlformats.org/officeDocument/2006/relationships/image" Target="../media/image60.png"/><Relationship Id="rId1" Type="http://schemas.openxmlformats.org/officeDocument/2006/relationships/image" Target="../media/image5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image" Target="../media/image61.png"/></Relationships>
</file>

<file path=ppt/slides/_rels/slide22.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5" Type="http://schemas.openxmlformats.org/officeDocument/2006/relationships/notesSlide" Target="../notesSlides/notesSlide22.xml"/><Relationship Id="rId14" Type="http://schemas.openxmlformats.org/officeDocument/2006/relationships/slideLayout" Target="../slideLayouts/slideLayout5.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tags" Target="../tags/tag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image" Target="../media/image62.pn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5.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5.xml"/><Relationship Id="rId5" Type="http://schemas.openxmlformats.org/officeDocument/2006/relationships/image" Target="../media/image67.png"/><Relationship Id="rId4" Type="http://schemas.microsoft.com/office/2007/relationships/hdphoto" Target="../media/image66.wdp"/><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63.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2.xml"/><Relationship Id="rId1" Type="http://schemas.openxmlformats.org/officeDocument/2006/relationships/image" Target="../media/image48.e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2.xml"/><Relationship Id="rId1" Type="http://schemas.openxmlformats.org/officeDocument/2006/relationships/image" Target="../media/image48.em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image" Target="../media/image49.em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image" Target="../media/image6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image" Target="../media/image69.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5.xml"/><Relationship Id="rId2" Type="http://schemas.openxmlformats.org/officeDocument/2006/relationships/image" Target="../media/image70.png"/><Relationship Id="rId1"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image" Target="../media/image7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5.xml"/><Relationship Id="rId1" Type="http://schemas.openxmlformats.org/officeDocument/2006/relationships/image" Target="../media/image72.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5.xml"/><Relationship Id="rId2" Type="http://schemas.openxmlformats.org/officeDocument/2006/relationships/image" Target="../media/image74.png"/><Relationship Id="rId1" Type="http://schemas.openxmlformats.org/officeDocument/2006/relationships/image" Target="../media/image7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5.xml"/><Relationship Id="rId2" Type="http://schemas.openxmlformats.org/officeDocument/2006/relationships/image" Target="../media/image76.png"/><Relationship Id="rId1" Type="http://schemas.openxmlformats.org/officeDocument/2006/relationships/image" Target="../media/image75.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5.xml"/><Relationship Id="rId2" Type="http://schemas.openxmlformats.org/officeDocument/2006/relationships/image" Target="../media/image78.png"/><Relationship Id="rId1" Type="http://schemas.openxmlformats.org/officeDocument/2006/relationships/image" Target="../media/image77.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5.xml"/><Relationship Id="rId1" Type="http://schemas.openxmlformats.org/officeDocument/2006/relationships/image" Target="../media/image7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5.xml"/><Relationship Id="rId1" Type="http://schemas.openxmlformats.org/officeDocument/2006/relationships/image" Target="../media/image80.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5.xml"/><Relationship Id="rId2" Type="http://schemas.openxmlformats.org/officeDocument/2006/relationships/image" Target="../media/image82.png"/><Relationship Id="rId1" Type="http://schemas.openxmlformats.org/officeDocument/2006/relationships/image" Target="../media/image81.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5.xml"/><Relationship Id="rId2" Type="http://schemas.openxmlformats.org/officeDocument/2006/relationships/image" Target="../media/image83.png"/><Relationship Id="rId1" Type="http://schemas.openxmlformats.org/officeDocument/2006/relationships/tags" Target="../tags/tag1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5.xml"/><Relationship Id="rId2" Type="http://schemas.openxmlformats.org/officeDocument/2006/relationships/image" Target="../media/image85.png"/><Relationship Id="rId1" Type="http://schemas.openxmlformats.org/officeDocument/2006/relationships/image" Target="../media/image84.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5.xml"/><Relationship Id="rId1" Type="http://schemas.openxmlformats.org/officeDocument/2006/relationships/image" Target="../media/image8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5.xml"/><Relationship Id="rId1" Type="http://schemas.openxmlformats.org/officeDocument/2006/relationships/image" Target="../media/image87.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5.xml"/><Relationship Id="rId1" Type="http://schemas.openxmlformats.org/officeDocument/2006/relationships/image" Target="../media/image88.png"/></Relationships>
</file>

<file path=ppt/slides/_rels/slide53.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4" Type="http://schemas.openxmlformats.org/officeDocument/2006/relationships/notesSlide" Target="../notesSlides/notesSlide53.xml"/><Relationship Id="rId13" Type="http://schemas.openxmlformats.org/officeDocument/2006/relationships/slideLayout" Target="../slideLayouts/slideLayout5.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18.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5.xml"/><Relationship Id="rId1" Type="http://schemas.openxmlformats.org/officeDocument/2006/relationships/image" Target="../media/image89.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5.xml"/><Relationship Id="rId1" Type="http://schemas.openxmlformats.org/officeDocument/2006/relationships/image" Target="../media/image90.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2.xml"/><Relationship Id="rId1" Type="http://schemas.openxmlformats.org/officeDocument/2006/relationships/image" Target="../media/image48.emf"/></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5.xml"/><Relationship Id="rId1" Type="http://schemas.openxmlformats.org/officeDocument/2006/relationships/tags" Target="../tags/tag30.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5.xml"/><Relationship Id="rId1" Type="http://schemas.openxmlformats.org/officeDocument/2006/relationships/image" Target="../media/image49.emf"/></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5.xml"/><Relationship Id="rId2" Type="http://schemas.openxmlformats.org/officeDocument/2006/relationships/image" Target="../media/image50.png"/><Relationship Id="rId1" Type="http://schemas.openxmlformats.org/officeDocument/2006/relationships/image" Target="../media/image49.emf"/></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9" Type="http://schemas.openxmlformats.org/officeDocument/2006/relationships/image" Target="../media/image99.jpeg"/><Relationship Id="rId8" Type="http://schemas.openxmlformats.org/officeDocument/2006/relationships/image" Target="../media/image98.jpeg"/><Relationship Id="rId7" Type="http://schemas.openxmlformats.org/officeDocument/2006/relationships/image" Target="../media/image97.jpeg"/><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jpeg"/><Relationship Id="rId3" Type="http://schemas.microsoft.com/office/2007/relationships/hdphoto" Target="../media/image93.wdp"/><Relationship Id="rId2" Type="http://schemas.openxmlformats.org/officeDocument/2006/relationships/image" Target="../media/image92.png"/><Relationship Id="rId12" Type="http://schemas.openxmlformats.org/officeDocument/2006/relationships/notesSlide" Target="../notesSlides/notesSlide61.xml"/><Relationship Id="rId11" Type="http://schemas.openxmlformats.org/officeDocument/2006/relationships/slideLayout" Target="../slideLayouts/slideLayout5.xml"/><Relationship Id="rId10" Type="http://schemas.openxmlformats.org/officeDocument/2006/relationships/image" Target="../media/image100.jpeg"/><Relationship Id="rId1" Type="http://schemas.openxmlformats.org/officeDocument/2006/relationships/image" Target="../media/image91.jpe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5.xml"/><Relationship Id="rId1" Type="http://schemas.openxmlformats.org/officeDocument/2006/relationships/image" Target="../media/image101.png"/></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5.xml"/><Relationship Id="rId2" Type="http://schemas.openxmlformats.org/officeDocument/2006/relationships/image" Target="../media/image103.png"/><Relationship Id="rId1" Type="http://schemas.openxmlformats.org/officeDocument/2006/relationships/image" Target="../media/image102.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6" Type="http://schemas.openxmlformats.org/officeDocument/2006/relationships/notesSlide" Target="../notesSlides/notesSlide66.xml"/><Relationship Id="rId5" Type="http://schemas.openxmlformats.org/officeDocument/2006/relationships/slideLayout" Target="../slideLayouts/slideLayout5.xml"/><Relationship Id="rId4" Type="http://schemas.openxmlformats.org/officeDocument/2006/relationships/image" Target="../media/image107.jpeg"/><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image" Target="../media/image104.jpeg"/></Relationships>
</file>

<file path=ppt/slides/_rels/slide67.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5" Type="http://schemas.openxmlformats.org/officeDocument/2006/relationships/notesSlide" Target="../notesSlides/notesSlide67.xml"/><Relationship Id="rId14" Type="http://schemas.openxmlformats.org/officeDocument/2006/relationships/slideLayout" Target="../slideLayouts/slideLayout5.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2.xml"/><Relationship Id="rId1" Type="http://schemas.openxmlformats.org/officeDocument/2006/relationships/image" Target="../media/image48.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image" Target="../media/image51.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5.xml"/><Relationship Id="rId1" Type="http://schemas.openxmlformats.org/officeDocument/2006/relationships/tags" Target="../tags/tag44.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5.xml"/><Relationship Id="rId1" Type="http://schemas.openxmlformats.org/officeDocument/2006/relationships/image" Target="../media/image49.emf"/></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5.xml"/><Relationship Id="rId1" Type="http://schemas.openxmlformats.org/officeDocument/2006/relationships/image" Target="../media/image108.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5.xml"/><Relationship Id="rId1" Type="http://schemas.openxmlformats.org/officeDocument/2006/relationships/image" Target="../media/image109.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5.xml"/><Relationship Id="rId1" Type="http://schemas.openxmlformats.org/officeDocument/2006/relationships/image" Target="../media/image110.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5.xml"/><Relationship Id="rId1" Type="http://schemas.openxmlformats.org/officeDocument/2006/relationships/image" Target="../media/image111.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5.xml"/><Relationship Id="rId1" Type="http://schemas.openxmlformats.org/officeDocument/2006/relationships/image" Target="../media/image11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image" Target="../media/image52.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5.xml"/><Relationship Id="rId1" Type="http://schemas.openxmlformats.org/officeDocument/2006/relationships/image" Target="../media/image113.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5.xml"/><Relationship Id="rId1" Type="http://schemas.openxmlformats.org/officeDocument/2006/relationships/image" Target="../media/image114.png"/></Relationships>
</file>

<file path=ppt/slides/_rels/slide82.xml.rels><?xml version="1.0" encoding="UTF-8" standalone="yes"?>
<Relationships xmlns="http://schemas.openxmlformats.org/package/2006/relationships"><Relationship Id="rId5" Type="http://schemas.openxmlformats.org/officeDocument/2006/relationships/notesSlide" Target="../notesSlides/notesSlide82.xml"/><Relationship Id="rId4" Type="http://schemas.openxmlformats.org/officeDocument/2006/relationships/slideLayout" Target="../slideLayouts/slideLayout5.xml"/><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image" Target="../media/image115.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5.xml"/><Relationship Id="rId1" Type="http://schemas.openxmlformats.org/officeDocument/2006/relationships/image" Target="../media/image118.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5.xml"/><Relationship Id="rId1" Type="http://schemas.openxmlformats.org/officeDocument/2006/relationships/image" Target="../media/image119.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6" Type="http://schemas.openxmlformats.org/officeDocument/2006/relationships/notesSlide" Target="../notesSlides/notesSlide86.xml"/><Relationship Id="rId5" Type="http://schemas.openxmlformats.org/officeDocument/2006/relationships/slideLayout" Target="../slideLayouts/slideLayout5.xml"/><Relationship Id="rId4" Type="http://schemas.openxmlformats.org/officeDocument/2006/relationships/image" Target="../media/image123.png"/><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image" Target="../media/image120.png"/></Relationships>
</file>

<file path=ppt/slides/_rels/slide87.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5" Type="http://schemas.openxmlformats.org/officeDocument/2006/relationships/notesSlide" Target="../notesSlides/notesSlide87.xml"/><Relationship Id="rId14" Type="http://schemas.openxmlformats.org/officeDocument/2006/relationships/slideLayout" Target="../slideLayouts/slideLayout5.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tags" Target="../tags/tag45.xml"/></Relationships>
</file>

<file path=ppt/slides/_rels/slide88.xml.rels><?xml version="1.0" encoding="UTF-8" standalone="yes"?>
<Relationships xmlns="http://schemas.openxmlformats.org/package/2006/relationships"><Relationship Id="rId5" Type="http://schemas.openxmlformats.org/officeDocument/2006/relationships/notesSlide" Target="../notesSlides/notesSlide88.xml"/><Relationship Id="rId4" Type="http://schemas.openxmlformats.org/officeDocument/2006/relationships/slideLayout" Target="../slideLayouts/slideLayout5.xml"/><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image" Target="../media/image124.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22.xml"/><Relationship Id="rId1" Type="http://schemas.openxmlformats.org/officeDocument/2006/relationships/image" Target="../media/image48.e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image" Target="../media/image53.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5.xml"/><Relationship Id="rId1" Type="http://schemas.openxmlformats.org/officeDocument/2006/relationships/tags" Target="../tags/tag58.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5.xml"/><Relationship Id="rId1" Type="http://schemas.openxmlformats.org/officeDocument/2006/relationships/image" Target="../media/image49.emf"/></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5.xml"/><Relationship Id="rId1" Type="http://schemas.openxmlformats.org/officeDocument/2006/relationships/image" Target="../media/image127.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5.xml"/><Relationship Id="rId1" Type="http://schemas.openxmlformats.org/officeDocument/2006/relationships/image" Target="../media/image128.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5.xml"/><Relationship Id="rId1" Type="http://schemas.openxmlformats.org/officeDocument/2006/relationships/image" Target="../media/image129.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5.xml"/><Relationship Id="rId1" Type="http://schemas.openxmlformats.org/officeDocument/2006/relationships/image" Target="../media/image129.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5.xml"/><Relationship Id="rId1" Type="http://schemas.openxmlformats.org/officeDocument/2006/relationships/image" Target="../media/image1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496" y="1257300"/>
            <a:ext cx="8723376" cy="1581912"/>
          </a:xfrm>
        </p:spPr>
        <p:txBody>
          <a:bodyPr/>
          <a:lstStyle/>
          <a:p>
            <a:r>
              <a:rPr lang="zh-CN" altLang="en-US" sz="4000" dirty="0">
                <a:solidFill>
                  <a:srgbClr val="414042"/>
                </a:solidFill>
                <a:latin typeface="+mj-ea"/>
              </a:rPr>
              <a:t>学习领域一</a:t>
            </a:r>
            <a:r>
              <a:rPr altLang="zh-CN" sz="4000" dirty="0">
                <a:solidFill>
                  <a:srgbClr val="414042"/>
                </a:solidFill>
                <a:latin typeface="+mj-ea"/>
              </a:rPr>
              <a:t>  </a:t>
            </a:r>
            <a:r>
              <a:rPr sz="4000" dirty="0">
                <a:solidFill>
                  <a:srgbClr val="414042"/>
                </a:solidFill>
                <a:latin typeface="+mj-ea"/>
              </a:rPr>
              <a:t>认识PC硬件</a:t>
            </a:r>
            <a:endParaRPr sz="4000" dirty="0">
              <a:solidFill>
                <a:srgbClr val="414042"/>
              </a:solidFill>
              <a:latin typeface="+mj-ea"/>
            </a:endParaRPr>
          </a:p>
        </p:txBody>
      </p:sp>
      <p:pic>
        <p:nvPicPr>
          <p:cNvPr id="9" name="图片 8"/>
          <p:cNvPicPr>
            <a:picLocks noChangeAspect="1"/>
          </p:cNvPicPr>
          <p:nvPr/>
        </p:nvPicPr>
        <p:blipFill>
          <a:blip r:embed="rId1">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9682618" y="3396009"/>
            <a:ext cx="1219200" cy="1219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915670" y="495300"/>
            <a:ext cx="8684895" cy="645160"/>
          </a:xfrm>
          <a:prstGeom prst="rect">
            <a:avLst/>
          </a:prstGeom>
          <a:noFill/>
          <a:ln w="9525">
            <a:noFill/>
          </a:ln>
        </p:spPr>
        <p:txBody>
          <a:bodyPr wrap="square">
            <a:spAutoFit/>
          </a:bodyPr>
          <a:p>
            <a:pPr indent="533400"/>
            <a:r>
              <a:rPr lang="en-US" sz="1800" b="0">
                <a:latin typeface="微软雅黑" panose="020B0503020204020204" pitchFamily="34" charset="-122"/>
                <a:ea typeface="微软雅黑" panose="020B0503020204020204" pitchFamily="34" charset="-122"/>
                <a:cs typeface="微软雅黑" panose="020B0503020204020204" pitchFamily="34" charset="-122"/>
              </a:rPr>
              <a:t>6</a:t>
            </a:r>
            <a:r>
              <a:rPr lang="zh-CN" sz="1800" b="0">
                <a:latin typeface="微软雅黑" panose="020B0503020204020204" pitchFamily="34" charset="-122"/>
                <a:ea typeface="微软雅黑" panose="020B0503020204020204" pitchFamily="34" charset="-122"/>
                <a:cs typeface="微软雅黑" panose="020B0503020204020204" pitchFamily="34" charset="-122"/>
              </a:rPr>
              <a:t>.填写表</a:t>
            </a:r>
            <a:r>
              <a:rPr lang="en-US" sz="1800" b="0">
                <a:latin typeface="微软雅黑" panose="020B0503020204020204" pitchFamily="34" charset="-122"/>
                <a:ea typeface="微软雅黑" panose="020B0503020204020204" pitchFamily="34" charset="-122"/>
                <a:cs typeface="微软雅黑" panose="020B0503020204020204" pitchFamily="34" charset="-122"/>
              </a:rPr>
              <a:t>1-2</a:t>
            </a:r>
            <a:r>
              <a:rPr lang="zh-CN" sz="1800" b="0">
                <a:latin typeface="微软雅黑" panose="020B0503020204020204" pitchFamily="34" charset="-122"/>
                <a:ea typeface="微软雅黑" panose="020B0503020204020204" pitchFamily="34" charset="-122"/>
                <a:cs typeface="微软雅黑" panose="020B0503020204020204" pitchFamily="34" charset="-122"/>
              </a:rPr>
              <a:t>，记录绘制结果，完成实训报告。</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custDataLst>
              <p:tags r:id="rId1"/>
            </p:custDataLst>
          </p:nvPr>
        </p:nvGraphicFramePr>
        <p:xfrm>
          <a:off x="2101215" y="1644650"/>
          <a:ext cx="6721475" cy="2720975"/>
        </p:xfrm>
        <a:graphic>
          <a:graphicData uri="http://schemas.openxmlformats.org/drawingml/2006/table">
            <a:tbl>
              <a:tblPr firstRow="1" bandRow="1">
                <a:tableStyleId>{5940675A-B579-460E-94D1-54222C63F5DA}</a:tableStyleId>
              </a:tblPr>
              <a:tblGrid>
                <a:gridCol w="2446655"/>
                <a:gridCol w="4274820"/>
              </a:tblGrid>
              <a:tr h="544195">
                <a:tc>
                  <a:txBody>
                    <a:bodyPr/>
                    <a:p>
                      <a:pPr indent="0" algn="ctr">
                        <a:buNone/>
                      </a:pPr>
                      <a:r>
                        <a:rPr lang="en-US" sz="1400" b="1">
                          <a:latin typeface="宋体" panose="02010600030101010101" pitchFamily="2" charset="-122"/>
                          <a:ea typeface="宋体" panose="02010600030101010101" pitchFamily="2" charset="-122"/>
                          <a:cs typeface="宋体" panose="02010600030101010101" pitchFamily="2" charset="-122"/>
                        </a:rPr>
                        <a:t>图表</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1">
                          <a:latin typeface="宋体" panose="02010600030101010101" pitchFamily="2" charset="-122"/>
                          <a:ea typeface="宋体" panose="02010600030101010101" pitchFamily="2" charset="-122"/>
                          <a:cs typeface="宋体" panose="02010600030101010101" pitchFamily="2" charset="-122"/>
                        </a:rPr>
                        <a:t>绘制结果</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4195">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计算机硬件系统图</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 </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4195">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计算机系统组成图</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 </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4195">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笔记本主要模块接口关系图</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 </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4195">
                <a:tc>
                  <a:txBody>
                    <a:bodyPr/>
                    <a:p>
                      <a:pPr indent="0" algn="ctr">
                        <a:buNone/>
                      </a:pPr>
                      <a:r>
                        <a:rPr lang="en-US" sz="1400" b="0">
                          <a:latin typeface="宋体" panose="02010600030101010101" pitchFamily="2" charset="-122"/>
                          <a:ea typeface="宋体" panose="02010600030101010101" pitchFamily="2" charset="-122"/>
                          <a:cs typeface="宋体" panose="02010600030101010101" pitchFamily="2" charset="-122"/>
                        </a:rPr>
                        <a:t>笔记本系统构架框图</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8333" y="313690"/>
            <a:ext cx="5080000" cy="521970"/>
          </a:xfrm>
          <a:prstGeom prst="rect">
            <a:avLst/>
          </a:prstGeom>
          <a:noFill/>
          <a:ln w="9525">
            <a:noFill/>
          </a:ln>
        </p:spPr>
        <p:txBody>
          <a:bodyPr>
            <a:spAutoFit/>
          </a:bodyPr>
          <a:p>
            <a:pPr indent="0"/>
            <a:r>
              <a:rPr sz="2800" b="0">
                <a:ea typeface="宋体" panose="02010600030101010101" pitchFamily="2" charset="-122"/>
              </a:rPr>
              <a:t>1.1</a:t>
            </a:r>
            <a:r>
              <a:rPr lang="en-US" sz="2800" b="0">
                <a:ea typeface="宋体" panose="02010600030101010101" pitchFamily="2" charset="-122"/>
              </a:rPr>
              <a:t>3</a:t>
            </a:r>
            <a:r>
              <a:rPr sz="2800" b="0">
                <a:ea typeface="宋体" panose="02010600030101010101" pitchFamily="2" charset="-122"/>
              </a:rPr>
              <a:t>.3 其他常见输入设备</a:t>
            </a:r>
            <a:endParaRPr sz="2800" b="0">
              <a:ea typeface="宋体" panose="02010600030101010101" pitchFamily="2" charset="-122"/>
            </a:endParaRPr>
          </a:p>
        </p:txBody>
      </p:sp>
      <p:sp>
        <p:nvSpPr>
          <p:cNvPr id="4" name="文本框 3"/>
          <p:cNvSpPr txBox="1"/>
          <p:nvPr/>
        </p:nvSpPr>
        <p:spPr>
          <a:xfrm>
            <a:off x="1364615" y="1036955"/>
            <a:ext cx="9459595" cy="706755"/>
          </a:xfrm>
          <a:prstGeom prst="rect">
            <a:avLst/>
          </a:prstGeom>
          <a:noFill/>
          <a:ln w="9525">
            <a:noFill/>
          </a:ln>
        </p:spPr>
        <p:txBody>
          <a:bodyPr wrap="square">
            <a:spAutoFit/>
          </a:bodyPr>
          <a:p>
            <a:pPr indent="266700"/>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sz="2000" b="0">
                <a:latin typeface="微软雅黑" panose="020B0503020204020204" pitchFamily="34" charset="-122"/>
                <a:ea typeface="微软雅黑" panose="020B0503020204020204" pitchFamily="34" charset="-122"/>
                <a:cs typeface="微软雅黑" panose="020B0503020204020204" pitchFamily="34" charset="-122"/>
              </a:rPr>
              <a:t>除了键盘和鼠标两种必备的输入设备外，还可以选配一些其他输入设备，让电脑可以实现更多功能。扫描仪、麦克风、摄像头</a:t>
            </a:r>
            <a:r>
              <a:rPr lang="zh-CN" sz="2000" b="0">
                <a:latin typeface="微软雅黑" panose="020B0503020204020204" pitchFamily="34" charset="-122"/>
                <a:ea typeface="微软雅黑" panose="020B0503020204020204" pitchFamily="34" charset="-122"/>
                <a:cs typeface="微软雅黑" panose="020B0503020204020204" pitchFamily="34" charset="-122"/>
              </a:rPr>
              <a:t>等</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0" name="图片 11"/>
          <p:cNvPicPr>
            <a:picLocks noChangeAspect="1"/>
          </p:cNvPicPr>
          <p:nvPr/>
        </p:nvPicPr>
        <p:blipFill>
          <a:blip r:embed="rId1"/>
          <a:stretch>
            <a:fillRect/>
          </a:stretch>
        </p:blipFill>
        <p:spPr>
          <a:xfrm>
            <a:off x="1301750" y="2424430"/>
            <a:ext cx="10280650" cy="340741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8333" y="313690"/>
            <a:ext cx="5080000" cy="645160"/>
          </a:xfrm>
          <a:prstGeom prst="rect">
            <a:avLst/>
          </a:prstGeom>
          <a:noFill/>
          <a:ln w="9525">
            <a:noFill/>
          </a:ln>
        </p:spPr>
        <p:txBody>
          <a:bodyPr>
            <a:spAutoFit/>
          </a:bodyPr>
          <a:p>
            <a:pPr indent="0"/>
            <a:r>
              <a:rPr sz="3600" b="0">
                <a:latin typeface="微软雅黑" panose="020B0503020204020204" pitchFamily="34" charset="-122"/>
                <a:ea typeface="微软雅黑" panose="020B0503020204020204" pitchFamily="34" charset="-122"/>
                <a:cs typeface="微软雅黑" panose="020B0503020204020204" pitchFamily="34" charset="-122"/>
              </a:rPr>
              <a:t>1.1</a:t>
            </a:r>
            <a:r>
              <a:rPr lang="en-US" sz="3600" b="0">
                <a:latin typeface="微软雅黑" panose="020B0503020204020204" pitchFamily="34" charset="-122"/>
                <a:ea typeface="微软雅黑" panose="020B0503020204020204" pitchFamily="34" charset="-122"/>
                <a:cs typeface="微软雅黑" panose="020B0503020204020204" pitchFamily="34" charset="-122"/>
              </a:rPr>
              <a:t>4</a:t>
            </a:r>
            <a:r>
              <a:rPr sz="3600" b="0">
                <a:latin typeface="微软雅黑" panose="020B0503020204020204" pitchFamily="34" charset="-122"/>
                <a:ea typeface="微软雅黑" panose="020B0503020204020204" pitchFamily="34" charset="-122"/>
                <a:cs typeface="微软雅黑" panose="020B0503020204020204" pitchFamily="34" charset="-122"/>
              </a:rPr>
              <a:t> 输出设备</a:t>
            </a:r>
            <a:endParaRPr sz="36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182370" y="1167130"/>
            <a:ext cx="10516235" cy="706755"/>
          </a:xfrm>
          <a:prstGeom prst="rect">
            <a:avLst/>
          </a:prstGeom>
          <a:noFill/>
          <a:ln w="9525">
            <a:noFill/>
          </a:ln>
        </p:spPr>
        <p:txBody>
          <a:bodyPr wrap="square">
            <a:spAutoFit/>
          </a:bodyPr>
          <a:p>
            <a:pPr indent="266700"/>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在计算机系统中处理的都是一些数字信号，而这些信息人是根本看不懂的。计算机的输出设备就是将其处理后的信息，以人能看懂的方式输出。</a:t>
            </a:r>
            <a:endParaRPr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708343" y="2056130"/>
            <a:ext cx="5080000" cy="460375"/>
          </a:xfrm>
          <a:prstGeom prst="rect">
            <a:avLst/>
          </a:prstGeom>
          <a:noFill/>
          <a:ln w="9525">
            <a:noFill/>
          </a:ln>
        </p:spPr>
        <p:txBody>
          <a:bodyPr>
            <a:spAutoFit/>
          </a:bodyPr>
          <a:p>
            <a:pPr indent="0"/>
            <a:r>
              <a:rPr lang="zh-CN" b="0">
                <a:latin typeface="微软雅黑" panose="020B0503020204020204" pitchFamily="34" charset="-122"/>
                <a:ea typeface="微软雅黑" panose="020B0503020204020204" pitchFamily="34" charset="-122"/>
                <a:cs typeface="微软雅黑" panose="020B0503020204020204" pitchFamily="34" charset="-122"/>
              </a:rPr>
              <a:t>1.1</a:t>
            </a:r>
            <a:r>
              <a:rPr lang="en-US" altLang="zh-CN" b="0">
                <a:latin typeface="微软雅黑" panose="020B0503020204020204" pitchFamily="34" charset="-122"/>
                <a:ea typeface="微软雅黑" panose="020B0503020204020204" pitchFamily="34" charset="-122"/>
                <a:cs typeface="微软雅黑" panose="020B0503020204020204" pitchFamily="34" charset="-122"/>
              </a:rPr>
              <a:t>4</a:t>
            </a:r>
            <a:r>
              <a:rPr lang="zh-CN" b="0">
                <a:latin typeface="微软雅黑" panose="020B0503020204020204" pitchFamily="34" charset="-122"/>
                <a:ea typeface="微软雅黑" panose="020B0503020204020204" pitchFamily="34" charset="-122"/>
                <a:cs typeface="微软雅黑" panose="020B0503020204020204" pitchFamily="34" charset="-122"/>
              </a:rPr>
              <a:t>.1 显卡</a:t>
            </a:r>
            <a:endParaRPr lang="zh-CN" altLang="en-US"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189990" y="2802890"/>
            <a:ext cx="10775315" cy="1630045"/>
          </a:xfrm>
          <a:prstGeom prst="rect">
            <a:avLst/>
          </a:prstGeom>
          <a:noFill/>
          <a:ln w="9525">
            <a:noFill/>
          </a:ln>
        </p:spPr>
        <p:txBody>
          <a:bodyPr wrap="square">
            <a:spAutoFit/>
          </a:bodyPr>
          <a:p>
            <a:pPr indent="266700"/>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sz="2000" b="0">
                <a:latin typeface="微软雅黑" panose="020B0503020204020204" pitchFamily="34" charset="-122"/>
                <a:ea typeface="微软雅黑" panose="020B0503020204020204" pitchFamily="34" charset="-122"/>
                <a:cs typeface="微软雅黑" panose="020B0503020204020204" pitchFamily="34" charset="-122"/>
              </a:rPr>
              <a:t>显卡全称显示接口卡，又称显示适配器，是计算机最基本配置、最重要的配件之一，显卡作为计算机主机里的一个重要组成部分，是计算机进行数模信号转换的设备，承担输出显示图形的任务。显卡接在主板上，它将电脑的数字信号转换成模拟信号让显示器显示出来，同时显卡还是有图像处理能力，可协助CPU工作，提高整体的运行速度。对于从事专业图形设计的人来说显卡非常重要。</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8650" y="313690"/>
            <a:ext cx="10407650" cy="645160"/>
          </a:xfrm>
          <a:prstGeom prst="rect">
            <a:avLst/>
          </a:prstGeom>
          <a:noFill/>
          <a:ln w="9525">
            <a:noFill/>
          </a:ln>
        </p:spPr>
        <p:txBody>
          <a:bodyPr wrap="square">
            <a:spAutoFit/>
          </a:bodyPr>
          <a:p>
            <a:pPr indent="0"/>
            <a:r>
              <a:rPr lang="zh-CN" sz="3600" b="0">
                <a:latin typeface="微软雅黑" panose="020B0503020204020204" pitchFamily="34" charset="-122"/>
                <a:ea typeface="微软雅黑" panose="020B0503020204020204" pitchFamily="34" charset="-122"/>
                <a:cs typeface="微软雅黑" panose="020B0503020204020204" pitchFamily="34" charset="-122"/>
              </a:rPr>
              <a:t>显卡分类</a:t>
            </a:r>
            <a:endParaRPr lang="zh-CN" sz="36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628650" y="1214120"/>
            <a:ext cx="9721850" cy="460375"/>
          </a:xfrm>
          <a:prstGeom prst="rect">
            <a:avLst/>
          </a:prstGeom>
          <a:noFill/>
          <a:ln w="9525">
            <a:noFill/>
          </a:ln>
        </p:spPr>
        <p:txBody>
          <a:bodyPr wrap="square">
            <a:spAutoFit/>
          </a:bodyPr>
          <a:p>
            <a:pPr indent="0"/>
            <a:r>
              <a:rPr lang="zh-CN" b="0">
                <a:latin typeface="微软雅黑" panose="020B0503020204020204" pitchFamily="34" charset="-122"/>
                <a:ea typeface="微软雅黑" panose="020B0503020204020204" pitchFamily="34" charset="-122"/>
                <a:cs typeface="微软雅黑" panose="020B0503020204020204" pitchFamily="34" charset="-122"/>
              </a:rPr>
              <a:t>接安装方式分:可以有独立显卡和集成显卡。</a:t>
            </a:r>
            <a:endParaRPr lang="zh-CN" altLang="en-US"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5" name="图片 12"/>
          <p:cNvPicPr>
            <a:picLocks noChangeAspect="1"/>
          </p:cNvPicPr>
          <p:nvPr/>
        </p:nvPicPr>
        <p:blipFill>
          <a:blip r:embed="rId1"/>
          <a:stretch>
            <a:fillRect/>
          </a:stretch>
        </p:blipFill>
        <p:spPr>
          <a:xfrm>
            <a:off x="2095500" y="1929765"/>
            <a:ext cx="9693275" cy="2475865"/>
          </a:xfrm>
          <a:prstGeom prst="rect">
            <a:avLst/>
          </a:prstGeom>
          <a:noFill/>
          <a:ln>
            <a:noFill/>
          </a:ln>
        </p:spPr>
      </p:pic>
      <p:sp>
        <p:nvSpPr>
          <p:cNvPr id="7" name="文本框 6"/>
          <p:cNvSpPr txBox="1"/>
          <p:nvPr/>
        </p:nvSpPr>
        <p:spPr>
          <a:xfrm>
            <a:off x="207010" y="2852420"/>
            <a:ext cx="1492885" cy="460375"/>
          </a:xfrm>
          <a:prstGeom prst="rect">
            <a:avLst/>
          </a:prstGeom>
          <a:noFill/>
          <a:ln w="9525">
            <a:noFill/>
          </a:ln>
        </p:spPr>
        <p:txBody>
          <a:bodyPr wrap="square">
            <a:spAutoFit/>
          </a:bodyPr>
          <a:p>
            <a:pPr indent="0" algn="ctr"/>
            <a:r>
              <a:rPr lang="en-US" b="0">
                <a:latin typeface="+mj-ea"/>
                <a:ea typeface="+mj-ea"/>
                <a:cs typeface="+mj-ea"/>
              </a:rPr>
              <a:t> </a:t>
            </a:r>
            <a:r>
              <a:rPr lang="zh-CN" b="0">
                <a:latin typeface="+mj-ea"/>
                <a:ea typeface="+mj-ea"/>
                <a:cs typeface="+mj-ea"/>
              </a:rPr>
              <a:t>台式显卡</a:t>
            </a:r>
            <a:endParaRPr lang="zh-CN" altLang="en-US">
              <a:latin typeface="+mj-ea"/>
              <a:ea typeface="+mj-ea"/>
              <a:cs typeface="+mj-ea"/>
            </a:endParaRPr>
          </a:p>
        </p:txBody>
      </p:sp>
      <p:pic>
        <p:nvPicPr>
          <p:cNvPr id="89" name="图片 12"/>
          <p:cNvPicPr>
            <a:picLocks noChangeAspect="1"/>
          </p:cNvPicPr>
          <p:nvPr/>
        </p:nvPicPr>
        <p:blipFill>
          <a:blip r:embed="rId2"/>
          <a:stretch>
            <a:fillRect/>
          </a:stretch>
        </p:blipFill>
        <p:spPr>
          <a:xfrm>
            <a:off x="2314575" y="4660900"/>
            <a:ext cx="9192260" cy="2024380"/>
          </a:xfrm>
          <a:prstGeom prst="rect">
            <a:avLst/>
          </a:prstGeom>
          <a:noFill/>
          <a:ln>
            <a:noFill/>
          </a:ln>
        </p:spPr>
      </p:pic>
      <p:sp>
        <p:nvSpPr>
          <p:cNvPr id="9" name="文本框 8"/>
          <p:cNvSpPr txBox="1"/>
          <p:nvPr/>
        </p:nvSpPr>
        <p:spPr>
          <a:xfrm>
            <a:off x="316865" y="5011420"/>
            <a:ext cx="1706880" cy="460375"/>
          </a:xfrm>
          <a:prstGeom prst="rect">
            <a:avLst/>
          </a:prstGeom>
          <a:noFill/>
        </p:spPr>
        <p:txBody>
          <a:bodyPr wrap="none" rtlCol="0">
            <a:spAutoFit/>
          </a:bodyPr>
          <a:p>
            <a:r>
              <a:rPr lang="zh-CN" altLang="en-US" dirty="0" err="1" smtClean="0">
                <a:solidFill>
                  <a:schemeClr val="tx1"/>
                </a:solidFill>
                <a:latin typeface="Arial" panose="020B0604020202020204" pitchFamily="34" charset="0"/>
                <a:cs typeface="Arial" panose="020B0604020202020204" pitchFamily="34" charset="0"/>
              </a:rPr>
              <a:t>笔记本显卡</a:t>
            </a:r>
            <a:endParaRPr lang="zh-CN" altLang="en-US" dirty="0" err="1" smtClean="0">
              <a:solidFill>
                <a:schemeClr val="tx1"/>
              </a:solidFill>
              <a:latin typeface="Arial" panose="020B0604020202020204" pitchFamily="34" charset="0"/>
              <a:cs typeface="Arial" panose="020B0604020202020204" pitchFamily="34" charset="0"/>
            </a:endParaRPr>
          </a:p>
        </p:txBody>
      </p:sp>
    </p:spTree>
  </p:cSld>
  <p:clrMapOvr>
    <a:masterClrMapping/>
  </p:clrMapOvr>
  <p:transition>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5320" y="313690"/>
            <a:ext cx="10407650" cy="645160"/>
          </a:xfrm>
          <a:prstGeom prst="rect">
            <a:avLst/>
          </a:prstGeom>
          <a:noFill/>
          <a:ln w="9525">
            <a:noFill/>
          </a:ln>
        </p:spPr>
        <p:txBody>
          <a:bodyPr wrap="square">
            <a:spAutoFit/>
          </a:bodyPr>
          <a:p>
            <a:pPr indent="0"/>
            <a:r>
              <a:rPr lang="zh-CN" sz="3600" b="0">
                <a:latin typeface="微软雅黑" panose="020B0503020204020204" pitchFamily="34" charset="-122"/>
                <a:ea typeface="微软雅黑" panose="020B0503020204020204" pitchFamily="34" charset="-122"/>
                <a:cs typeface="微软雅黑" panose="020B0503020204020204" pitchFamily="34" charset="-122"/>
              </a:rPr>
              <a:t>多显卡技术</a:t>
            </a:r>
            <a:endParaRPr lang="zh-CN" sz="36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207645" y="1057910"/>
            <a:ext cx="11981815" cy="1938020"/>
          </a:xfrm>
          <a:prstGeom prst="rect">
            <a:avLst/>
          </a:prstGeom>
          <a:noFill/>
          <a:ln w="9525">
            <a:noFill/>
          </a:ln>
        </p:spPr>
        <p:txBody>
          <a:bodyPr wrap="square">
            <a:spAutoFit/>
          </a:bodyPr>
          <a:p>
            <a:pPr indent="0"/>
            <a:r>
              <a:rPr sz="2000" b="0">
                <a:latin typeface="微软雅黑" panose="020B0503020204020204" pitchFamily="34" charset="-122"/>
                <a:ea typeface="微软雅黑" panose="020B0503020204020204" pitchFamily="34" charset="-122"/>
                <a:cs typeface="微软雅黑" panose="020B0503020204020204" pitchFamily="34" charset="-122"/>
              </a:rPr>
              <a:t> </a:t>
            </a:r>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多显卡技术简单的说就是让两块或者多块显卡协同工作，是指芯片组支持能提高系统图形处理能力或者满足某些特殊需求的多显卡并行技术。要实现多显卡技术一般来说需要主板芯片组、显示芯片以及驱动程序三者的支持。</a:t>
            </a:r>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多显卡技术的出现，是为了有效解决日益增长的图形处理需求和现有显示芯片图形处理能力不足的矛盾。</a:t>
            </a:r>
            <a:endParaRPr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12725" y="3568065"/>
            <a:ext cx="11910060" cy="460375"/>
          </a:xfrm>
          <a:prstGeom prst="rect">
            <a:avLst/>
          </a:prstGeom>
          <a:noFill/>
          <a:ln w="9525">
            <a:noFill/>
          </a:ln>
        </p:spPr>
        <p:txBody>
          <a:bodyPr wrap="square">
            <a:spAutoFit/>
          </a:bodyPr>
          <a:p>
            <a:pPr indent="0"/>
            <a:r>
              <a:rPr lang="en-US" altLang="zh-CN" b="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sz="2000" b="0">
                <a:latin typeface="微软雅黑" panose="020B0503020204020204" pitchFamily="34" charset="-122"/>
                <a:ea typeface="微软雅黑" panose="020B0503020204020204" pitchFamily="34" charset="-122"/>
                <a:cs typeface="微软雅黑" panose="020B0503020204020204" pitchFamily="34" charset="-122"/>
              </a:rPr>
              <a:t>目前，多显卡技术主要是两大显示芯片厂商nVIDIA的SLI技术和ATI的CrossFire技术。</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7" name="图片 8"/>
          <p:cNvPicPr>
            <a:picLocks noChangeAspect="1"/>
          </p:cNvPicPr>
          <p:nvPr/>
        </p:nvPicPr>
        <p:blipFill>
          <a:blip r:embed="rId1"/>
          <a:stretch>
            <a:fillRect/>
          </a:stretch>
        </p:blipFill>
        <p:spPr>
          <a:xfrm>
            <a:off x="2129790" y="4036695"/>
            <a:ext cx="8142605" cy="2741295"/>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207010" y="958850"/>
            <a:ext cx="11981815" cy="3538220"/>
          </a:xfrm>
          <a:prstGeom prst="rect">
            <a:avLst/>
          </a:prstGeom>
          <a:noFill/>
          <a:ln w="9525">
            <a:noFill/>
          </a:ln>
        </p:spPr>
        <p:txBody>
          <a:bodyPr wrap="square">
            <a:spAutoFit/>
          </a:bodyPr>
          <a:p>
            <a:pPr indent="0"/>
            <a:r>
              <a:rPr b="0">
                <a:latin typeface="微软雅黑" panose="020B0503020204020204" pitchFamily="34" charset="-122"/>
                <a:ea typeface="微软雅黑" panose="020B0503020204020204" pitchFamily="34" charset="-122"/>
                <a:cs typeface="微软雅黑" panose="020B0503020204020204" pitchFamily="34" charset="-122"/>
              </a:rPr>
              <a:t> </a:t>
            </a:r>
            <a:r>
              <a:rPr lang="en-US" b="0">
                <a:latin typeface="微软雅黑" panose="020B0503020204020204" pitchFamily="34" charset="-122"/>
                <a:ea typeface="微软雅黑" panose="020B0503020204020204" pitchFamily="34" charset="-122"/>
                <a:cs typeface="微软雅黑" panose="020B0503020204020204" pitchFamily="34" charset="-122"/>
              </a:rPr>
              <a:t>  </a:t>
            </a:r>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SLI只支持独立显卡之间的SLI。而CrossFire可以是独立显卡之间，也可以是集显和独显之间（不过支持型号有限，只有中端型号或者中、低端型号才能实现和集成显卡的交火。）</a:t>
            </a:r>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NVIDIA的SLI的工作原理是将一幅图像分为上下两部分各自进行独立的渲染，并且采用了自身开发的动态负载平衡算法，将任务分配给两块显卡进行，而且特别值得一提的是在工作量上这两块显卡并非进行完全的平均分配。</a:t>
            </a:r>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CrossFireX在工作时会将游戏画面渲染任务以单帧为单位分解，并且将分解的任务分别交给互联组合中不同的显卡分别进行处理。对于单帧画面的分解有两种形式，分别是将同一帧画面平均分配给两块不同的显卡进行处理的分割帧渲染模式（SFR），以及将单帧画面直接指派给单张显卡并形成多显卡交替渲染画面的交错帧渲染模式（AFR）。</a:t>
            </a:r>
            <a:endParaRPr sz="20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9275" y="235585"/>
            <a:ext cx="10407650" cy="645160"/>
          </a:xfrm>
          <a:prstGeom prst="rect">
            <a:avLst/>
          </a:prstGeom>
          <a:noFill/>
          <a:ln w="9525">
            <a:noFill/>
          </a:ln>
        </p:spPr>
        <p:txBody>
          <a:bodyPr wrap="square">
            <a:spAutoFit/>
          </a:bodyPr>
          <a:p>
            <a:pPr indent="0"/>
            <a:r>
              <a:rPr lang="zh-CN" sz="3600" b="0">
                <a:latin typeface="微软雅黑" panose="020B0503020204020204" pitchFamily="34" charset="-122"/>
                <a:ea typeface="微软雅黑" panose="020B0503020204020204" pitchFamily="34" charset="-122"/>
                <a:cs typeface="微软雅黑" panose="020B0503020204020204" pitchFamily="34" charset="-122"/>
              </a:rPr>
              <a:t>双显卡切换</a:t>
            </a:r>
            <a:endParaRPr lang="zh-CN" sz="36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207645" y="1057910"/>
            <a:ext cx="11981815" cy="4154170"/>
          </a:xfrm>
          <a:prstGeom prst="rect">
            <a:avLst/>
          </a:prstGeom>
          <a:noFill/>
          <a:ln w="9525">
            <a:noFill/>
          </a:ln>
        </p:spPr>
        <p:txBody>
          <a:bodyPr wrap="square">
            <a:spAutoFit/>
          </a:bodyPr>
          <a:p>
            <a:pPr indent="0"/>
            <a:r>
              <a:rPr b="0">
                <a:latin typeface="微软雅黑" panose="020B0503020204020204" pitchFamily="34" charset="-122"/>
                <a:ea typeface="微软雅黑" panose="020B0503020204020204" pitchFamily="34" charset="-122"/>
                <a:cs typeface="微软雅黑" panose="020B0503020204020204" pitchFamily="34" charset="-122"/>
              </a:rPr>
              <a:t> </a:t>
            </a:r>
            <a:r>
              <a:rPr lang="en-US"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无论是ATI还NV的双卡热切换技术其实原理基本是一样的：笔记本上安装有两块显卡，INTEL的集成显卡+高性能独立显卡。 当在进行Office、Web等集成显卡可以满足的低负载任务时，关闭独立显卡来达到节能延长电池续航能力的目的；当进行3D游戏或高清播放等高负载任务时开启高性能独立显卡来提升笔记本的运行能力。</a:t>
            </a:r>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采用Optimus技术的笔记本，当系统仅运行一些简单程序、或是仅对处理器有较高要求的大型程序时，会Optimus路由仅让集成显卡工作，而将独立显 卡完全关闭，此时的电池续航时间和普通集显本完全一致，同样可以达到4~6小时（六芯电池）甚至8~10小时（八芯电池）。</a:t>
            </a:r>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当系统开始运行大型3D游戏、高清视频、支持GPU加速和CUDA的软件时，Optimus路由则会立刻启用NVIDIA独立显卡，令其负责所有的渲 染工作，然后将渲染结果通过异步拷贝引擎提交给集显，由集显来完成显示部分的工作。虽然二者没有同时渲染一幅画面，但像这样各自分工也是效率很高的协调工作方式。</a:t>
            </a:r>
            <a:endParaRPr sz="20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9275" y="235585"/>
            <a:ext cx="10407650" cy="645160"/>
          </a:xfrm>
          <a:prstGeom prst="rect">
            <a:avLst/>
          </a:prstGeom>
          <a:noFill/>
          <a:ln w="9525">
            <a:noFill/>
          </a:ln>
        </p:spPr>
        <p:txBody>
          <a:bodyPr wrap="square">
            <a:spAutoFit/>
          </a:bodyPr>
          <a:p>
            <a:pPr indent="0"/>
            <a:r>
              <a:rPr lang="zh-CN" sz="3600" b="0">
                <a:latin typeface="微软雅黑" panose="020B0503020204020204" pitchFamily="34" charset="-122"/>
                <a:ea typeface="微软雅黑" panose="020B0503020204020204" pitchFamily="34" charset="-122"/>
                <a:cs typeface="微软雅黑" panose="020B0503020204020204" pitchFamily="34" charset="-122"/>
              </a:rPr>
              <a:t>双显卡切换</a:t>
            </a:r>
            <a:endParaRPr lang="zh-CN" sz="36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207645" y="1057910"/>
            <a:ext cx="11981815" cy="3230245"/>
          </a:xfrm>
          <a:prstGeom prst="rect">
            <a:avLst/>
          </a:prstGeom>
          <a:noFill/>
          <a:ln w="9525">
            <a:noFill/>
          </a:ln>
        </p:spPr>
        <p:txBody>
          <a:bodyPr wrap="square">
            <a:spAutoFit/>
          </a:bodyPr>
          <a:p>
            <a:pPr indent="0"/>
            <a:r>
              <a:rPr b="0">
                <a:latin typeface="微软雅黑" panose="020B0503020204020204" pitchFamily="34" charset="-122"/>
                <a:ea typeface="微软雅黑" panose="020B0503020204020204" pitchFamily="34" charset="-122"/>
                <a:cs typeface="微软雅黑" panose="020B0503020204020204" pitchFamily="34" charset="-122"/>
              </a:rPr>
              <a:t> </a:t>
            </a:r>
            <a:r>
              <a:rPr lang="en-US" b="0">
                <a:latin typeface="微软雅黑" panose="020B0503020204020204" pitchFamily="34" charset="-122"/>
                <a:ea typeface="微软雅黑" panose="020B0503020204020204" pitchFamily="34" charset="-122"/>
                <a:cs typeface="微软雅黑" panose="020B0503020204020204" pitchFamily="34" charset="-122"/>
              </a:rPr>
              <a:t>    </a:t>
            </a:r>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AMD传统的Crossfire交火技术是利用双显卡互连提高系统性能，但同时双显卡无疑增加了系统的功耗和发热量。根据 AMD此前的官方宣称，Hybrid Crossfire这种新的混合SLI技术可以让主板显示芯片和显卡互连，在提高系统性能的同时还可达到降低功耗和发热量的目的。</a:t>
            </a:r>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ATI的crossfirex ™是最终的多GPU性能的游戏平台。使游戏控制力， ATIcrossfirex技术可以使两个或两个以上的离散图形处理器一起工作，以改善系统的性能。为最终的视觉体验™ ，一定要选择ATI的crossfirex Ready主板，为AMD和英特尔;处理器和多重的ATI Radeon ™高清图形卡。</a:t>
            </a:r>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r>
              <a:rPr sz="2000" b="0">
                <a:latin typeface="微软雅黑" panose="020B0503020204020204" pitchFamily="34" charset="-122"/>
                <a:ea typeface="微软雅黑" panose="020B0503020204020204" pitchFamily="34" charset="-122"/>
                <a:cs typeface="微软雅黑" panose="020B0503020204020204" pitchFamily="34" charset="-122"/>
              </a:rPr>
              <a:t> </a:t>
            </a:r>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ATI的crossfirex技术可让您以扩展您的系统的图形功能。它可以让您的能力，规模，您的系统的图形马力，正如你需要它，支持多达4的ATI Radeon ™高清图形卡，使这一扩展能力最强的游戏平台。 　　</a:t>
            </a:r>
            <a:endParaRPr sz="20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9275" y="235585"/>
            <a:ext cx="10407650" cy="645160"/>
          </a:xfrm>
          <a:prstGeom prst="rect">
            <a:avLst/>
          </a:prstGeom>
          <a:noFill/>
          <a:ln w="9525">
            <a:noFill/>
          </a:ln>
        </p:spPr>
        <p:txBody>
          <a:bodyPr wrap="square">
            <a:spAutoFit/>
          </a:bodyPr>
          <a:p>
            <a:pPr indent="0"/>
            <a:r>
              <a:rPr lang="zh-CN" sz="3600" b="0">
                <a:latin typeface="微软雅黑" panose="020B0503020204020204" pitchFamily="34" charset="-122"/>
                <a:ea typeface="微软雅黑" panose="020B0503020204020204" pitchFamily="34" charset="-122"/>
                <a:cs typeface="微软雅黑" panose="020B0503020204020204" pitchFamily="34" charset="-122"/>
              </a:rPr>
              <a:t>双显卡切换</a:t>
            </a:r>
            <a:endParaRPr lang="zh-CN" sz="36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207645" y="1057910"/>
            <a:ext cx="11981815" cy="2368550"/>
          </a:xfrm>
          <a:prstGeom prst="rect">
            <a:avLst/>
          </a:prstGeom>
          <a:noFill/>
          <a:ln w="9525">
            <a:noFill/>
          </a:ln>
        </p:spPr>
        <p:txBody>
          <a:bodyPr wrap="square">
            <a:spAutoFit/>
          </a:bodyPr>
          <a:p>
            <a:pPr indent="0"/>
            <a:r>
              <a:rPr b="0">
                <a:latin typeface="微软雅黑" panose="020B0503020204020204" pitchFamily="34" charset="-122"/>
                <a:ea typeface="微软雅黑" panose="020B0503020204020204" pitchFamily="34" charset="-122"/>
                <a:cs typeface="微软雅黑" panose="020B0503020204020204" pitchFamily="34" charset="-122"/>
              </a:rPr>
              <a:t> </a:t>
            </a:r>
            <a:r>
              <a:rPr lang="en-US"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和NVIDIA的SLI差不多都是把显卡插在两根PCI-EX16上构建的，但SLI用于连接两卡的是U型连接卡，而CF（交叉火力）则是用专用的数据线。</a:t>
            </a:r>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CF的连接概念是主卡-从卡，也就是主卡负责协调信息分配到从卡上一同处理，然后再把处理好的信息通过数据线返回到主卡上一同输出，要组建CF必须购置一块主卡，从卡则可以用普通的ATI显卡，主卡与从卡的区别在于主卡多了一个HD-DMS接口，把主卡的HD-DMS接口和从卡的DVI接口连接，通过这个通道来传输两卡之间的数据。</a:t>
            </a:r>
            <a:r>
              <a:rPr b="0">
                <a:latin typeface="微软雅黑" panose="020B0503020204020204" pitchFamily="34" charset="-122"/>
                <a:ea typeface="微软雅黑" panose="020B0503020204020204" pitchFamily="34" charset="-122"/>
                <a:cs typeface="微软雅黑" panose="020B0503020204020204" pitchFamily="34" charset="-122"/>
              </a:rPr>
              <a:t> 　　</a:t>
            </a:r>
            <a:endParaRPr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43865" y="334645"/>
            <a:ext cx="10407650" cy="645160"/>
          </a:xfrm>
          <a:prstGeom prst="rect">
            <a:avLst/>
          </a:prstGeom>
          <a:noFill/>
          <a:ln w="9525">
            <a:noFill/>
          </a:ln>
        </p:spPr>
        <p:txBody>
          <a:bodyPr wrap="square">
            <a:spAutoFit/>
          </a:bodyPr>
          <a:p>
            <a:pPr indent="0"/>
            <a:r>
              <a:rPr lang="zh-CN" sz="3600" b="0">
                <a:latin typeface="微软雅黑" panose="020B0503020204020204" pitchFamily="34" charset="-122"/>
                <a:ea typeface="微软雅黑" panose="020B0503020204020204" pitchFamily="34" charset="-122"/>
                <a:cs typeface="微软雅黑" panose="020B0503020204020204" pitchFamily="34" charset="-122"/>
              </a:rPr>
              <a:t>1.1</a:t>
            </a:r>
            <a:r>
              <a:rPr lang="en-US" altLang="zh-CN" sz="3600" b="0">
                <a:latin typeface="微软雅黑" panose="020B0503020204020204" pitchFamily="34" charset="-122"/>
                <a:ea typeface="微软雅黑" panose="020B0503020204020204" pitchFamily="34" charset="-122"/>
                <a:cs typeface="微软雅黑" panose="020B0503020204020204" pitchFamily="34" charset="-122"/>
              </a:rPr>
              <a:t>4</a:t>
            </a:r>
            <a:r>
              <a:rPr lang="zh-CN" sz="3600" b="0">
                <a:latin typeface="微软雅黑" panose="020B0503020204020204" pitchFamily="34" charset="-122"/>
                <a:ea typeface="微软雅黑" panose="020B0503020204020204" pitchFamily="34" charset="-122"/>
                <a:cs typeface="微软雅黑" panose="020B0503020204020204" pitchFamily="34" charset="-122"/>
              </a:rPr>
              <a:t>.2 显示器</a:t>
            </a:r>
            <a:endParaRPr lang="zh-CN" sz="36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28270" y="1721485"/>
            <a:ext cx="12061190" cy="768350"/>
          </a:xfrm>
          <a:prstGeom prst="rect">
            <a:avLst/>
          </a:prstGeom>
          <a:noFill/>
          <a:ln w="9525">
            <a:noFill/>
          </a:ln>
        </p:spPr>
        <p:txBody>
          <a:bodyPr wrap="square">
            <a:spAutoFit/>
          </a:bodyPr>
          <a:p>
            <a:pPr indent="0"/>
            <a:r>
              <a:rPr lang="en-US" b="0">
                <a:latin typeface="微软雅黑" panose="020B0503020204020204" pitchFamily="34" charset="-122"/>
                <a:ea typeface="微软雅黑" panose="020B0503020204020204" pitchFamily="34" charset="-122"/>
                <a:cs typeface="微软雅黑" panose="020B0503020204020204" pitchFamily="34" charset="-122"/>
              </a:rPr>
              <a:t>  </a:t>
            </a:r>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显示器可以分为发光二极管显示器、有机发光二极管显示器、电子纸、投影式显示器、立体成像显示器等多种。　　</a:t>
            </a:r>
            <a:endParaRPr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85103" y="1120140"/>
            <a:ext cx="5080000" cy="521970"/>
          </a:xfrm>
          <a:prstGeom prst="rect">
            <a:avLst/>
          </a:prstGeom>
          <a:noFill/>
          <a:ln w="9525">
            <a:noFill/>
          </a:ln>
        </p:spPr>
        <p:txBody>
          <a:bodyPr>
            <a:spAutoFit/>
          </a:bodyPr>
          <a:p>
            <a:pPr indent="266700"/>
            <a:r>
              <a:rPr lang="zh-CN" sz="2800" b="0">
                <a:latin typeface="微软雅黑" panose="020B0503020204020204" pitchFamily="34" charset="-122"/>
                <a:ea typeface="微软雅黑" panose="020B0503020204020204" pitchFamily="34" charset="-122"/>
                <a:cs typeface="微软雅黑" panose="020B0503020204020204" pitchFamily="34" charset="-122"/>
              </a:rPr>
              <a:t>1.显示器分类</a:t>
            </a:r>
            <a:endParaRPr lang="zh-CN" altLang="en-US" sz="2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85420" y="2707640"/>
            <a:ext cx="12004040" cy="829945"/>
          </a:xfrm>
          <a:prstGeom prst="rect">
            <a:avLst/>
          </a:prstGeom>
          <a:noFill/>
          <a:ln w="9525">
            <a:noFill/>
          </a:ln>
        </p:spPr>
        <p:txBody>
          <a:bodyPr wrap="square">
            <a:spAutoFit/>
          </a:bodyPr>
          <a:p>
            <a:pPr indent="0"/>
            <a:r>
              <a:rPr lang="en-US" b="0">
                <a:latin typeface="微软雅黑" panose="020B0503020204020204" pitchFamily="34" charset="-122"/>
                <a:ea typeface="微软雅黑" panose="020B0503020204020204" pitchFamily="34" charset="-122"/>
                <a:cs typeface="微软雅黑" panose="020B0503020204020204" pitchFamily="34" charset="-122"/>
              </a:rPr>
              <a:t>   </a:t>
            </a:r>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纯平显示器也称CRT显示器，是一种使用阴极射线管的显示器，主要由电子枪、偏转线圈、荫罩、荧光粉层及玻璃外壳组成。其体积大，耗电高，现在已基本被淘汰。</a:t>
            </a:r>
            <a:r>
              <a:rPr b="0">
                <a:latin typeface="微软雅黑" panose="020B0503020204020204" pitchFamily="34" charset="-122"/>
                <a:ea typeface="微软雅黑" panose="020B0503020204020204" pitchFamily="34" charset="-122"/>
                <a:cs typeface="微软雅黑" panose="020B0503020204020204" pitchFamily="34" charset="-122"/>
              </a:rPr>
              <a:t>　　</a:t>
            </a:r>
            <a:endParaRPr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33350" y="3693795"/>
            <a:ext cx="12030710" cy="768350"/>
          </a:xfrm>
          <a:prstGeom prst="rect">
            <a:avLst/>
          </a:prstGeom>
          <a:noFill/>
          <a:ln w="9525">
            <a:noFill/>
          </a:ln>
        </p:spPr>
        <p:txBody>
          <a:bodyPr wrap="square">
            <a:spAutoFit/>
          </a:bodyPr>
          <a:p>
            <a:pPr indent="266700"/>
            <a:r>
              <a:rPr lang="en-US" altLang="zh-CN" b="0">
                <a:latin typeface="微软雅黑" panose="020B0503020204020204" pitchFamily="34" charset="-122"/>
                <a:ea typeface="微软雅黑" panose="020B0503020204020204" pitchFamily="34" charset="-122"/>
                <a:cs typeface="微软雅黑" panose="020B0503020204020204" pitchFamily="34" charset="-122"/>
              </a:rPr>
              <a:t>  </a:t>
            </a:r>
            <a:r>
              <a:rPr lang="zh-CN" sz="2000" b="0">
                <a:latin typeface="微软雅黑" panose="020B0503020204020204" pitchFamily="34" charset="-122"/>
                <a:ea typeface="微软雅黑" panose="020B0503020204020204" pitchFamily="34" charset="-122"/>
                <a:cs typeface="微软雅黑" panose="020B0503020204020204" pitchFamily="34" charset="-122"/>
              </a:rPr>
              <a:t>液晶显示器也称LCD显示器，是目前个人电脑的主要显示器。它由一定数量的彩色情用组成，放置于光源或者反射面前方，以电流算教液晶分子产生点、线、面配合背部灯管构成画面。</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4" name="图片 15"/>
          <p:cNvPicPr>
            <a:picLocks noChangeAspect="1"/>
          </p:cNvPicPr>
          <p:nvPr/>
        </p:nvPicPr>
        <p:blipFill>
          <a:blip r:embed="rId1"/>
          <a:stretch>
            <a:fillRect/>
          </a:stretch>
        </p:blipFill>
        <p:spPr>
          <a:xfrm>
            <a:off x="2964815" y="4603115"/>
            <a:ext cx="6600825" cy="217678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27635" y="824230"/>
            <a:ext cx="12061190" cy="3538220"/>
          </a:xfrm>
          <a:prstGeom prst="rect">
            <a:avLst/>
          </a:prstGeom>
          <a:noFill/>
          <a:ln w="9525">
            <a:noFill/>
          </a:ln>
        </p:spPr>
        <p:txBody>
          <a:bodyPr wrap="square">
            <a:spAutoFit/>
          </a:bodyPr>
          <a:p>
            <a:pPr indent="0"/>
            <a:r>
              <a:rPr lang="en-US" b="0">
                <a:latin typeface="微软雅黑" panose="020B0503020204020204" pitchFamily="34" charset="-122"/>
                <a:ea typeface="微软雅黑" panose="020B0503020204020204" pitchFamily="34" charset="-122"/>
                <a:cs typeface="微软雅黑" panose="020B0503020204020204" pitchFamily="34" charset="-122"/>
              </a:rPr>
              <a:t>  </a:t>
            </a:r>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发光二极管显示器也称LED显示器，它是一种通过控制半导体发光二极管的显示方式，用来显示文字、图形、图像、动画、行情、视频、录像信号等各种信息的显示屏幕。</a:t>
            </a:r>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r>
              <a:rPr sz="2000" b="0">
                <a:latin typeface="微软雅黑" panose="020B0503020204020204" pitchFamily="34" charset="-122"/>
                <a:ea typeface="微软雅黑" panose="020B0503020204020204" pitchFamily="34" charset="-122"/>
                <a:cs typeface="微软雅黑" panose="020B0503020204020204" pitchFamily="34" charset="-122"/>
              </a:rPr>
              <a:t> </a:t>
            </a:r>
            <a:r>
              <a:rPr lang="en-US" sz="2000" b="0">
                <a:latin typeface="微软雅黑" panose="020B0503020204020204" pitchFamily="34" charset="-122"/>
                <a:ea typeface="微软雅黑" panose="020B0503020204020204" pitchFamily="34" charset="-122"/>
                <a:cs typeface="微软雅黑" panose="020B0503020204020204" pitchFamily="34" charset="-122"/>
              </a:rPr>
              <a:t>     </a:t>
            </a:r>
            <a:endParaRPr lang="en-US" sz="2000" b="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有机发光二极管显示器也称OLED显示器，有机发光二极管利用了电子发光的特性，当电流通过时，某些材料会发光。而且从每个角度看，都比液晶显示器清晰。</a:t>
            </a:r>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000" b="0">
                <a:latin typeface="微软雅黑" panose="020B0503020204020204" pitchFamily="34" charset="-122"/>
                <a:ea typeface="微软雅黑" panose="020B0503020204020204" pitchFamily="34" charset="-122"/>
                <a:cs typeface="微软雅黑" panose="020B0503020204020204" pitchFamily="34" charset="-122"/>
              </a:rPr>
              <a:t>     </a:t>
            </a:r>
            <a:endParaRPr lang="en-US" sz="2000" b="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电子纸技术实际上是一类技术的统称多是采用电泳显示技术( EPD)作为显示面板，其显示效果接近自然纸张效果，免于阅读疲劳。</a:t>
            </a:r>
            <a:endParaRPr sz="2000" b="0">
              <a:latin typeface="微软雅黑" panose="020B0503020204020204" pitchFamily="34" charset="-122"/>
              <a:ea typeface="微软雅黑" panose="020B0503020204020204" pitchFamily="34" charset="-122"/>
              <a:cs typeface="微软雅黑" panose="020B0503020204020204" pitchFamily="34" charset="-122"/>
            </a:endParaRPr>
          </a:p>
          <a:p>
            <a:pPr indent="0"/>
            <a:r>
              <a:rPr sz="2000" b="0">
                <a:latin typeface="微软雅黑" panose="020B0503020204020204" pitchFamily="34" charset="-122"/>
                <a:ea typeface="微软雅黑" panose="020B0503020204020204" pitchFamily="34" charset="-122"/>
                <a:cs typeface="微软雅黑" panose="020B0503020204020204" pitchFamily="34" charset="-122"/>
              </a:rPr>
              <a:t> </a:t>
            </a:r>
            <a:r>
              <a:rPr lang="en-US" sz="2000" b="0">
                <a:latin typeface="微软雅黑" panose="020B0503020204020204" pitchFamily="34" charset="-122"/>
                <a:ea typeface="微软雅黑" panose="020B0503020204020204" pitchFamily="34" charset="-122"/>
                <a:cs typeface="微软雅黑" panose="020B0503020204020204" pitchFamily="34" charset="-122"/>
              </a:rPr>
              <a:t>     </a:t>
            </a:r>
            <a:endParaRPr lang="en-US" sz="2000" b="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3D显示器一直被公认为显示技术发展的终极梦想，多年来有许多企业和研究机构从事这方面的研究。现已开发出需佩戴立体眼镜和不需佩戴立体眼镜的两大立体显示技术体系。</a:t>
            </a:r>
            <a:endParaRPr sz="20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lang="zh-CN" altLang="en-US"/>
              <a:t>知识链接</a:t>
            </a:r>
            <a:endParaRPr lang="zh-CN" altLang="en-US"/>
          </a:p>
        </p:txBody>
      </p:sp>
      <p:sp>
        <p:nvSpPr>
          <p:cNvPr id="3" name="文本框 2"/>
          <p:cNvSpPr txBox="1"/>
          <p:nvPr/>
        </p:nvSpPr>
        <p:spPr>
          <a:xfrm>
            <a:off x="1856105" y="1734185"/>
            <a:ext cx="8679815" cy="521970"/>
          </a:xfrm>
          <a:prstGeom prst="rect">
            <a:avLst/>
          </a:prstGeom>
          <a:noFill/>
          <a:ln w="9525">
            <a:noFill/>
          </a:ln>
        </p:spPr>
        <p:txBody>
          <a:bodyPr wrap="square">
            <a:spAutoFit/>
          </a:bodyPr>
          <a:p>
            <a:pPr indent="0"/>
            <a:r>
              <a:rPr lang="zh-CN" sz="2800" b="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800" b="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800" b="0">
                <a:latin typeface="微软雅黑" panose="020B0503020204020204" pitchFamily="34" charset="-122"/>
                <a:ea typeface="微软雅黑" panose="020B0503020204020204" pitchFamily="34" charset="-122"/>
                <a:cs typeface="微软雅黑" panose="020B0503020204020204" pitchFamily="34" charset="-122"/>
              </a:rPr>
              <a:t> </a:t>
            </a:r>
            <a:r>
              <a:rPr lang="zh-CN" sz="2800" b="0">
                <a:latin typeface="微软雅黑" panose="020B0503020204020204" pitchFamily="34" charset="-122"/>
                <a:ea typeface="微软雅黑" panose="020B0503020204020204" pitchFamily="34" charset="-122"/>
                <a:cs typeface="微软雅黑" panose="020B0503020204020204" pitchFamily="34" charset="-122"/>
              </a:rPr>
              <a:t>计算机系统组成</a:t>
            </a:r>
            <a:endParaRPr lang="zh-CN" sz="2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856105" y="2552065"/>
            <a:ext cx="8679815" cy="521970"/>
          </a:xfrm>
          <a:prstGeom prst="rect">
            <a:avLst/>
          </a:prstGeom>
          <a:noFill/>
          <a:ln w="9525">
            <a:noFill/>
          </a:ln>
        </p:spPr>
        <p:txBody>
          <a:bodyPr wrap="square">
            <a:spAutoFit/>
          </a:bodyPr>
          <a:p>
            <a:pPr indent="0"/>
            <a:r>
              <a:rPr lang="zh-CN" sz="2800" b="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800" b="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800" b="0">
                <a:latin typeface="微软雅黑" panose="020B0503020204020204" pitchFamily="34" charset="-122"/>
                <a:ea typeface="微软雅黑" panose="020B0503020204020204" pitchFamily="34" charset="-122"/>
                <a:cs typeface="微软雅黑" panose="020B0503020204020204" pitchFamily="34" charset="-122"/>
              </a:rPr>
              <a:t> </a:t>
            </a:r>
            <a:r>
              <a:rPr lang="zh-CN" sz="2800" b="0">
                <a:latin typeface="微软雅黑" panose="020B0503020204020204" pitchFamily="34" charset="-122"/>
                <a:ea typeface="微软雅黑" panose="020B0503020204020204" pitchFamily="34" charset="-122"/>
                <a:cs typeface="微软雅黑" panose="020B0503020204020204" pitchFamily="34" charset="-122"/>
              </a:rPr>
              <a:t>计算机的基本硬件</a:t>
            </a:r>
            <a:endParaRPr lang="zh-CN" sz="2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856105" y="3389630"/>
            <a:ext cx="8679815" cy="521970"/>
          </a:xfrm>
          <a:prstGeom prst="rect">
            <a:avLst/>
          </a:prstGeom>
          <a:noFill/>
          <a:ln w="9525">
            <a:noFill/>
          </a:ln>
        </p:spPr>
        <p:txBody>
          <a:bodyPr wrap="square">
            <a:spAutoFit/>
          </a:bodyPr>
          <a:p>
            <a:pPr indent="0"/>
            <a:r>
              <a:rPr lang="zh-CN" sz="2800" b="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800" b="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800" b="0">
                <a:latin typeface="微软雅黑" panose="020B0503020204020204" pitchFamily="34" charset="-122"/>
                <a:ea typeface="微软雅黑" panose="020B0503020204020204" pitchFamily="34" charset="-122"/>
                <a:cs typeface="微软雅黑" panose="020B0503020204020204" pitchFamily="34" charset="-122"/>
              </a:rPr>
              <a:t> </a:t>
            </a:r>
            <a:r>
              <a:rPr lang="zh-CN" sz="2800" b="0">
                <a:latin typeface="微软雅黑" panose="020B0503020204020204" pitchFamily="34" charset="-122"/>
                <a:ea typeface="微软雅黑" panose="020B0503020204020204" pitchFamily="34" charset="-122"/>
                <a:cs typeface="微软雅黑" panose="020B0503020204020204" pitchFamily="34" charset="-122"/>
              </a:rPr>
              <a:t>计算机系统构架</a:t>
            </a:r>
            <a:endParaRPr lang="zh-CN" sz="2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1612583" y="4250690"/>
            <a:ext cx="5080000" cy="521970"/>
          </a:xfrm>
          <a:prstGeom prst="rect">
            <a:avLst/>
          </a:prstGeom>
          <a:noFill/>
          <a:ln w="9525">
            <a:noFill/>
          </a:ln>
        </p:spPr>
        <p:txBody>
          <a:bodyPr>
            <a:spAutoFit/>
          </a:bodyPr>
          <a:p>
            <a:pPr indent="266700"/>
            <a:r>
              <a:rPr lang="zh-CN" sz="2800" b="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800" b="0">
                <a:latin typeface="微软雅黑" panose="020B0503020204020204" pitchFamily="34" charset="-122"/>
                <a:ea typeface="微软雅黑" panose="020B0503020204020204" pitchFamily="34" charset="-122"/>
                <a:cs typeface="微软雅黑" panose="020B0503020204020204" pitchFamily="34" charset="-122"/>
              </a:rPr>
              <a:t>4</a:t>
            </a:r>
            <a:r>
              <a:rPr lang="zh-CN" sz="2800" b="0">
                <a:latin typeface="微软雅黑" panose="020B0503020204020204" pitchFamily="34" charset="-122"/>
                <a:ea typeface="微软雅黑" panose="020B0503020204020204" pitchFamily="34" charset="-122"/>
                <a:cs typeface="微软雅黑" panose="020B0503020204020204" pitchFamily="34" charset="-122"/>
              </a:rPr>
              <a:t> 计算机系统框图</a:t>
            </a:r>
            <a:endParaRPr lang="zh-CN" altLang="en-US" sz="28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27635" y="1032510"/>
            <a:ext cx="12061190" cy="1691640"/>
          </a:xfrm>
          <a:prstGeom prst="rect">
            <a:avLst/>
          </a:prstGeom>
          <a:noFill/>
          <a:ln w="9525">
            <a:noFill/>
          </a:ln>
        </p:spPr>
        <p:txBody>
          <a:bodyPr wrap="square">
            <a:spAutoFit/>
          </a:bodyPr>
          <a:p>
            <a:pPr indent="0"/>
            <a:r>
              <a:rPr lang="en-US">
                <a:latin typeface="微软雅黑" panose="020B0503020204020204" pitchFamily="34" charset="-122"/>
                <a:ea typeface="微软雅黑" panose="020B0503020204020204" pitchFamily="34" charset="-122"/>
                <a:cs typeface="微软雅黑" panose="020B0503020204020204" pitchFamily="34" charset="-122"/>
              </a:rPr>
              <a:t>     </a:t>
            </a:r>
            <a:r>
              <a:rPr lang="en-US" sz="2000">
                <a:latin typeface="微软雅黑" panose="020B0503020204020204" pitchFamily="34" charset="-122"/>
                <a:ea typeface="微软雅黑" panose="020B0503020204020204" pitchFamily="34" charset="-122"/>
                <a:cs typeface="微软雅黑" panose="020B0503020204020204" pitchFamily="34" charset="-122"/>
              </a:rPr>
              <a:t>  </a:t>
            </a:r>
            <a:r>
              <a:rPr sz="2000">
                <a:latin typeface="微软雅黑" panose="020B0503020204020204" pitchFamily="34" charset="-122"/>
                <a:ea typeface="微软雅黑" panose="020B0503020204020204" pitchFamily="34" charset="-122"/>
                <a:cs typeface="微软雅黑" panose="020B0503020204020204" pitchFamily="34" charset="-122"/>
              </a:rPr>
              <a:t>笔记本LCD模的构成由LCD屏、高压板（Inverter）和屏线构成。LCD屏作为笔记本电脑主机的视频显示模组最重要的部件，屏线则是担负着将主板的电压、视频信号分别输送到高压板和LCD屏的任务。实际上，高压板就是一个开关电源，只不过相对于普通的开关电源来说，少了后级的整流滤波部分，而侧重于高频高压的变换。它将主板上的低压直流电压（电压值通常为十几伏，或是5伏），通过开关斩波变为高频交变电流，然后通过高频变压器升压，以达到点亮LCD屏内部灯管的电压需求。</a:t>
            </a:r>
            <a:endParaRPr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554038" y="302260"/>
            <a:ext cx="5080000" cy="521970"/>
          </a:xfrm>
          <a:prstGeom prst="rect">
            <a:avLst/>
          </a:prstGeom>
          <a:noFill/>
          <a:ln w="9525">
            <a:noFill/>
          </a:ln>
        </p:spPr>
        <p:txBody>
          <a:bodyPr>
            <a:spAutoFit/>
          </a:bodyPr>
          <a:p>
            <a:pPr indent="266700"/>
            <a:r>
              <a:rPr lang="zh-CN" sz="2800" b="0">
                <a:latin typeface="微软雅黑" panose="020B0503020204020204" pitchFamily="34" charset="-122"/>
                <a:ea typeface="微软雅黑" panose="020B0503020204020204" pitchFamily="34" charset="-122"/>
                <a:cs typeface="微软雅黑" panose="020B0503020204020204" pitchFamily="34" charset="-122"/>
              </a:rPr>
              <a:t>3.笔记本LCD模的构成</a:t>
            </a:r>
            <a:endParaRPr lang="zh-CN" sz="28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6" name="图片 17"/>
          <p:cNvPicPr>
            <a:picLocks noChangeAspect="1"/>
          </p:cNvPicPr>
          <p:nvPr/>
        </p:nvPicPr>
        <p:blipFill>
          <a:blip r:embed="rId1"/>
          <a:stretch>
            <a:fillRect/>
          </a:stretch>
        </p:blipFill>
        <p:spPr>
          <a:xfrm>
            <a:off x="1364615" y="3346450"/>
            <a:ext cx="9676130" cy="326898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42595" y="1533525"/>
            <a:ext cx="11122025" cy="3230245"/>
          </a:xfrm>
          <a:prstGeom prst="rect">
            <a:avLst/>
          </a:prstGeom>
          <a:noFill/>
          <a:ln w="9525">
            <a:noFill/>
          </a:ln>
        </p:spPr>
        <p:txBody>
          <a:bodyPr wrap="square">
            <a:spAutoFit/>
          </a:bodyPr>
          <a:p>
            <a:pPr indent="0"/>
            <a:r>
              <a:rPr lang="en-US">
                <a:latin typeface="微软雅黑" panose="020B0503020204020204" pitchFamily="34" charset="-122"/>
                <a:ea typeface="微软雅黑" panose="020B0503020204020204" pitchFamily="34" charset="-122"/>
                <a:cs typeface="微软雅黑" panose="020B0503020204020204" pitchFamily="34" charset="-122"/>
              </a:rPr>
              <a:t>      </a:t>
            </a:r>
            <a:r>
              <a:rPr>
                <a:latin typeface="微软雅黑" panose="020B0503020204020204" pitchFamily="34" charset="-122"/>
                <a:ea typeface="微软雅黑" panose="020B0503020204020204" pitchFamily="34" charset="-122"/>
                <a:cs typeface="微软雅黑" panose="020B0503020204020204" pitchFamily="34" charset="-122"/>
              </a:rPr>
              <a:t> </a:t>
            </a:r>
            <a:r>
              <a:rPr sz="2000">
                <a:latin typeface="微软雅黑" panose="020B0503020204020204" pitchFamily="34" charset="-122"/>
                <a:ea typeface="微软雅黑" panose="020B0503020204020204" pitchFamily="34" charset="-122"/>
                <a:cs typeface="微软雅黑" panose="020B0503020204020204" pitchFamily="34" charset="-122"/>
              </a:rPr>
              <a:t>声卡是多媒体电脑中用来处理声音的接口卡。声卡可以把来自话筒、收音机、录音机、激光唱机（镭射影碟）等设备的语音、音乐等声音变成数字信号交给电脑处理，并以文件形式存盘，还可以把数字信号还原成为真实的声音输出。声卡尾部的接口从机箱后侧伸出，上面有连接麦克风、音箱、游戏杆和MIDI设备的接口。</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000">
                <a:latin typeface="微软雅黑" panose="020B0503020204020204" pitchFamily="34" charset="-122"/>
                <a:ea typeface="微软雅黑" panose="020B0503020204020204" pitchFamily="34" charset="-122"/>
                <a:cs typeface="微软雅黑" panose="020B0503020204020204" pitchFamily="34" charset="-122"/>
              </a:rPr>
              <a:t>      </a:t>
            </a:r>
            <a:endParaRPr lang="en-US" sz="200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2000">
                <a:latin typeface="微软雅黑" panose="020B0503020204020204" pitchFamily="34" charset="-122"/>
                <a:ea typeface="微软雅黑" panose="020B0503020204020204" pitchFamily="34" charset="-122"/>
                <a:cs typeface="微软雅黑" panose="020B0503020204020204" pitchFamily="34" charset="-122"/>
              </a:rPr>
              <a:t>      </a:t>
            </a:r>
            <a:r>
              <a:rPr sz="2000">
                <a:latin typeface="微软雅黑" panose="020B0503020204020204" pitchFamily="34" charset="-122"/>
                <a:ea typeface="微软雅黑" panose="020B0503020204020204" pitchFamily="34" charset="-122"/>
                <a:cs typeface="微软雅黑" panose="020B0503020204020204" pitchFamily="34" charset="-122"/>
              </a:rPr>
              <a:t>但自从各大主板厂商推广All-In-One的主板以来，主板皆内建AC97或新款HD Audio，迫使中低阶的声卡市场快速萎缩。几乎所有的电脑上的声卡均采用的是板载软声卡的音频解码方式。软声卡就是通过内置在南桥芯片中的音频解码功能模块界面，来部分实现音频信号的处理功能的。软声卡芯片与硬声卡芯片最大的区别，就在于其芯片内部缺少数字音频处理单元，数字音频解码工作依靠系统芯片的集成功能模块来协助完成。</a:t>
            </a:r>
            <a:endParaRPr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554038" y="302260"/>
            <a:ext cx="5080000" cy="645160"/>
          </a:xfrm>
          <a:prstGeom prst="rect">
            <a:avLst/>
          </a:prstGeom>
          <a:noFill/>
          <a:ln w="9525">
            <a:noFill/>
          </a:ln>
        </p:spPr>
        <p:txBody>
          <a:bodyPr>
            <a:spAutoFit/>
          </a:bodyPr>
          <a:p>
            <a:pPr indent="266700"/>
            <a:r>
              <a:rPr lang="zh-CN" sz="3600" b="0">
                <a:latin typeface="微软雅黑" panose="020B0503020204020204" pitchFamily="34" charset="-122"/>
                <a:ea typeface="微软雅黑" panose="020B0503020204020204" pitchFamily="34" charset="-122"/>
                <a:cs typeface="微软雅黑" panose="020B0503020204020204" pitchFamily="34" charset="-122"/>
              </a:rPr>
              <a:t>1.1</a:t>
            </a:r>
            <a:r>
              <a:rPr lang="en-US" altLang="zh-CN" sz="3600" b="0">
                <a:latin typeface="微软雅黑" panose="020B0503020204020204" pitchFamily="34" charset="-122"/>
                <a:ea typeface="微软雅黑" panose="020B0503020204020204" pitchFamily="34" charset="-122"/>
                <a:cs typeface="微软雅黑" panose="020B0503020204020204" pitchFamily="34" charset="-122"/>
              </a:rPr>
              <a:t>4</a:t>
            </a:r>
            <a:r>
              <a:rPr lang="zh-CN" sz="3600" b="0">
                <a:latin typeface="微软雅黑" panose="020B0503020204020204" pitchFamily="34" charset="-122"/>
                <a:ea typeface="微软雅黑" panose="020B0503020204020204" pitchFamily="34" charset="-122"/>
                <a:cs typeface="微软雅黑" panose="020B0503020204020204" pitchFamily="34" charset="-122"/>
              </a:rPr>
              <a:t>.3 声卡</a:t>
            </a:r>
            <a:endParaRPr lang="zh-CN" sz="36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43230" y="1104265"/>
            <a:ext cx="12061190" cy="460375"/>
          </a:xfrm>
          <a:prstGeom prst="rect">
            <a:avLst/>
          </a:prstGeom>
          <a:noFill/>
          <a:ln w="9525">
            <a:noFill/>
          </a:ln>
        </p:spPr>
        <p:txBody>
          <a:bodyPr wrap="square">
            <a:spAutoFit/>
          </a:bodyPr>
          <a:p>
            <a:pPr indent="0"/>
            <a:r>
              <a:rPr lang="en-US">
                <a:latin typeface="微软雅黑" panose="020B0503020204020204" pitchFamily="34" charset="-122"/>
                <a:ea typeface="微软雅黑" panose="020B0503020204020204" pitchFamily="34" charset="-122"/>
                <a:cs typeface="微软雅黑" panose="020B0503020204020204" pitchFamily="34" charset="-122"/>
              </a:rPr>
              <a:t>     </a:t>
            </a:r>
            <a:r>
              <a:rPr>
                <a:latin typeface="微软雅黑" panose="020B0503020204020204" pitchFamily="34" charset="-122"/>
                <a:ea typeface="微软雅黑" panose="020B0503020204020204" pitchFamily="34" charset="-122"/>
                <a:cs typeface="微软雅黑" panose="020B0503020204020204" pitchFamily="34" charset="-122"/>
              </a:rPr>
              <a:t>根据接口类型可分成板卡式、集成式和外置式3种</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554038" y="302260"/>
            <a:ext cx="5080000" cy="645160"/>
          </a:xfrm>
          <a:prstGeom prst="rect">
            <a:avLst/>
          </a:prstGeom>
          <a:noFill/>
          <a:ln w="9525">
            <a:noFill/>
          </a:ln>
        </p:spPr>
        <p:txBody>
          <a:bodyPr>
            <a:spAutoFit/>
          </a:bodyPr>
          <a:p>
            <a:pPr indent="266700"/>
            <a:r>
              <a:rPr lang="zh-CN" sz="3600" b="0">
                <a:latin typeface="微软雅黑" panose="020B0503020204020204" pitchFamily="34" charset="-122"/>
                <a:ea typeface="微软雅黑" panose="020B0503020204020204" pitchFamily="34" charset="-122"/>
                <a:cs typeface="微软雅黑" panose="020B0503020204020204" pitchFamily="34" charset="-122"/>
              </a:rPr>
              <a:t>声卡分类</a:t>
            </a:r>
            <a:endParaRPr lang="zh-CN" sz="36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383540" y="1615440"/>
            <a:ext cx="11421745" cy="1691640"/>
          </a:xfrm>
          <a:prstGeom prst="rect">
            <a:avLst/>
          </a:prstGeom>
          <a:noFill/>
          <a:ln w="9525">
            <a:noFill/>
          </a:ln>
        </p:spPr>
        <p:txBody>
          <a:bodyPr wrap="square">
            <a:spAutoFit/>
          </a:bodyPr>
          <a:p>
            <a:pPr indent="266700"/>
            <a:r>
              <a:rPr lang="en-US" altLang="zh-CN" b="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sz="2000" b="0">
                <a:latin typeface="微软雅黑" panose="020B0503020204020204" pitchFamily="34" charset="-122"/>
                <a:ea typeface="微软雅黑" panose="020B0503020204020204" pitchFamily="34" charset="-122"/>
                <a:cs typeface="微软雅黑" panose="020B0503020204020204" pitchFamily="34" charset="-122"/>
              </a:rPr>
              <a:t>板卡式声卡（独立声卡):板卡式产品是现今市场上的中坚力量，产品涵盖低、中、高各档次。</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sz="2000" b="0">
                <a:latin typeface="微软雅黑" panose="020B0503020204020204" pitchFamily="34" charset="-122"/>
                <a:ea typeface="微软雅黑" panose="020B0503020204020204" pitchFamily="34" charset="-122"/>
                <a:cs typeface="微软雅黑" panose="020B0503020204020204" pitchFamily="34" charset="-122"/>
              </a:rPr>
              <a:t>集成式声卡（板载声卡):声卡集成到主板上可以在较低成本上实现声卡的完整功能。声卡除了音质外，不会对计算机系统的性能产生影响。目前板载声卡几乎成为主板的标准配置。</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sz="2000" b="0">
                <a:latin typeface="微软雅黑" panose="020B0503020204020204" pitchFamily="34" charset="-122"/>
                <a:ea typeface="微软雅黑" panose="020B0503020204020204" pitchFamily="34" charset="-122"/>
                <a:cs typeface="微软雅黑" panose="020B0503020204020204" pitchFamily="34" charset="-122"/>
              </a:rPr>
              <a:t>外置式声卡:这种声卡通过USB 接口连接在PC上，具有使用方便、便于移动等优点。一般应用于特殊环境。</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4" name="图片 3"/>
          <p:cNvPicPr>
            <a:picLocks noChangeAspect="1"/>
          </p:cNvPicPr>
          <p:nvPr/>
        </p:nvPicPr>
        <p:blipFill>
          <a:blip r:embed="rId1"/>
          <a:stretch>
            <a:fillRect/>
          </a:stretch>
        </p:blipFill>
        <p:spPr>
          <a:xfrm>
            <a:off x="4194175" y="4291965"/>
            <a:ext cx="3023235" cy="1962150"/>
          </a:xfrm>
          <a:prstGeom prst="rect">
            <a:avLst/>
          </a:prstGeom>
          <a:noFill/>
          <a:ln>
            <a:noFill/>
          </a:ln>
        </p:spPr>
      </p:pic>
      <p:pic>
        <p:nvPicPr>
          <p:cNvPr id="30" name="图片 5"/>
          <p:cNvPicPr>
            <a:picLocks noChangeAspect="1"/>
          </p:cNvPicPr>
          <p:nvPr/>
        </p:nvPicPr>
        <p:blipFill>
          <a:blip r:embed="rId2"/>
          <a:stretch>
            <a:fillRect/>
          </a:stretch>
        </p:blipFill>
        <p:spPr>
          <a:xfrm>
            <a:off x="7725092" y="4882515"/>
            <a:ext cx="2647950" cy="1371600"/>
          </a:xfrm>
          <a:prstGeom prst="rect">
            <a:avLst/>
          </a:prstGeom>
          <a:noFill/>
          <a:ln>
            <a:noFill/>
          </a:ln>
        </p:spPr>
      </p:pic>
      <p:pic>
        <p:nvPicPr>
          <p:cNvPr id="33" name="图片 1"/>
          <p:cNvPicPr>
            <a:picLocks noChangeAspect="1"/>
          </p:cNvPicPr>
          <p:nvPr/>
        </p:nvPicPr>
        <p:blipFill>
          <a:blip r:embed="rId3"/>
          <a:stretch>
            <a:fillRect/>
          </a:stretch>
        </p:blipFill>
        <p:spPr>
          <a:xfrm>
            <a:off x="554355" y="4342765"/>
            <a:ext cx="3159125" cy="2021205"/>
          </a:xfrm>
          <a:prstGeom prst="rect">
            <a:avLst/>
          </a:prstGeom>
          <a:noFill/>
          <a:ln>
            <a:noFill/>
          </a:ln>
        </p:spPr>
      </p:pic>
      <p:sp>
        <p:nvSpPr>
          <p:cNvPr id="4" name="文本框 3"/>
          <p:cNvSpPr txBox="1"/>
          <p:nvPr/>
        </p:nvSpPr>
        <p:spPr>
          <a:xfrm>
            <a:off x="1787208" y="6414770"/>
            <a:ext cx="5080000" cy="398780"/>
          </a:xfrm>
          <a:prstGeom prst="rect">
            <a:avLst/>
          </a:prstGeom>
          <a:noFill/>
          <a:ln w="9525">
            <a:noFill/>
          </a:ln>
        </p:spPr>
        <p:txBody>
          <a:bodyPr>
            <a:spAutoFit/>
          </a:bodyPr>
          <a:p>
            <a:pPr indent="0"/>
            <a:r>
              <a:rPr lang="zh-CN" sz="2000" b="0">
                <a:latin typeface="微软雅黑" panose="020B0503020204020204" pitchFamily="34" charset="-122"/>
                <a:ea typeface="微软雅黑" panose="020B0503020204020204" pitchFamily="34" charset="-122"/>
                <a:cs typeface="微软雅黑" panose="020B0503020204020204" pitchFamily="34" charset="-122"/>
              </a:rPr>
              <a:t>独立声卡与板载声卡</a:t>
            </a:r>
            <a:r>
              <a:rPr lang="en-US" sz="20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265795" y="6459220"/>
            <a:ext cx="1914525" cy="398780"/>
          </a:xfrm>
          <a:prstGeom prst="rect">
            <a:avLst/>
          </a:prstGeom>
          <a:noFill/>
          <a:ln w="9525">
            <a:noFill/>
          </a:ln>
        </p:spPr>
        <p:txBody>
          <a:bodyPr wrap="square">
            <a:spAutoFit/>
          </a:bodyPr>
          <a:p>
            <a:pPr indent="0"/>
            <a:r>
              <a:rPr sz="2000" b="0">
                <a:latin typeface="微软雅黑" panose="020B0503020204020204" pitchFamily="34" charset="-122"/>
                <a:ea typeface="微软雅黑" panose="020B0503020204020204" pitchFamily="34" charset="-122"/>
                <a:cs typeface="微软雅黑" panose="020B0503020204020204" pitchFamily="34" charset="-122"/>
              </a:rPr>
              <a:t>外置式声卡</a:t>
            </a:r>
            <a:endParaRPr sz="20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554038" y="302260"/>
            <a:ext cx="5080000" cy="645160"/>
          </a:xfrm>
          <a:prstGeom prst="rect">
            <a:avLst/>
          </a:prstGeom>
          <a:noFill/>
          <a:ln w="9525">
            <a:noFill/>
          </a:ln>
        </p:spPr>
        <p:txBody>
          <a:bodyPr>
            <a:spAutoFit/>
          </a:bodyPr>
          <a:p>
            <a:pPr indent="266700"/>
            <a:r>
              <a:rPr lang="zh-CN" sz="3600" b="0">
                <a:latin typeface="微软雅黑" panose="020B0503020204020204" pitchFamily="34" charset="-122"/>
                <a:ea typeface="微软雅黑" panose="020B0503020204020204" pitchFamily="34" charset="-122"/>
                <a:cs typeface="微软雅黑" panose="020B0503020204020204" pitchFamily="34" charset="-122"/>
              </a:rPr>
              <a:t>声卡多声道技术</a:t>
            </a:r>
            <a:endParaRPr lang="zh-CN" sz="36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54355" y="1050290"/>
            <a:ext cx="8124825" cy="4661535"/>
          </a:xfrm>
          <a:prstGeom prst="rect">
            <a:avLst/>
          </a:prstGeom>
          <a:noFill/>
          <a:ln w="9525">
            <a:noFill/>
          </a:ln>
        </p:spPr>
        <p:txBody>
          <a:bodyPr wrap="square">
            <a:spAutoFit/>
          </a:bodyPr>
          <a:p>
            <a:pPr indent="266700" fontAlgn="auto">
              <a:lnSpc>
                <a:spcPct val="150000"/>
              </a:lnSpc>
            </a:pPr>
            <a:r>
              <a:rPr lang="en-US" altLang="zh-CN" b="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sz="1800" b="0">
                <a:latin typeface="微软雅黑" panose="020B0503020204020204" pitchFamily="34" charset="-122"/>
                <a:ea typeface="微软雅黑" panose="020B0503020204020204" pitchFamily="34" charset="-122"/>
                <a:cs typeface="微软雅黑" panose="020B0503020204020204" pitchFamily="34" charset="-122"/>
              </a:rPr>
              <a:t>声道是指声音在录制或播放时在不同空间位置采集或回放的相互独立的音频信号,所以声道数也就是声音录制时的音源数量或回放时相应的扬声器数量。</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sz="1800" b="0">
                <a:latin typeface="微软雅黑" panose="020B0503020204020204" pitchFamily="34" charset="-122"/>
                <a:ea typeface="微软雅黑" panose="020B0503020204020204" pitchFamily="34" charset="-122"/>
                <a:cs typeface="微软雅黑" panose="020B0503020204020204" pitchFamily="34" charset="-122"/>
              </a:rPr>
              <a:t>5.1声道已广泛运用于各类传统影院和家庭影院中，5.1 声道就是通常所说的数字环绕系统，它采用五个声道： 左(L)、中(C)、右(R)、左后(LS)和右后(RS)进行放音，这五个声道彼此是独立的，这样就解决了杜比专家逻辑(Dolby Pro-Logic)系统存在的缺陷。这就要求我们在输出的时候是用5.1的声卡输出，带5.1声道输出的声卡是通过声卡上的三个音频输出接口实现的：“LINE OUT”端口负责输出音频信号到前置音箱、“REAL OUT”端口负责输出音频信号到后置环绕音箱、“CENTER/BASE”端口负责输出音频信号到中置音箱和低音炮。“5”是指五个3-20,000Hz的全域喇叭，“.1”是指3-120Hz的重低音喇叭。</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endParaRPr sz="18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9" name="图片 6"/>
          <p:cNvPicPr>
            <a:picLocks noChangeAspect="1"/>
          </p:cNvPicPr>
          <p:nvPr/>
        </p:nvPicPr>
        <p:blipFill>
          <a:blip r:embed="rId1"/>
          <a:stretch>
            <a:fillRect/>
          </a:stretch>
        </p:blipFill>
        <p:spPr>
          <a:xfrm>
            <a:off x="8679180" y="1449705"/>
            <a:ext cx="3296920" cy="395859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554038" y="302260"/>
            <a:ext cx="5080000" cy="645160"/>
          </a:xfrm>
          <a:prstGeom prst="rect">
            <a:avLst/>
          </a:prstGeom>
          <a:noFill/>
          <a:ln w="9525">
            <a:noFill/>
          </a:ln>
        </p:spPr>
        <p:txBody>
          <a:bodyPr>
            <a:spAutoFit/>
          </a:bodyPr>
          <a:p>
            <a:pPr indent="266700"/>
            <a:r>
              <a:rPr lang="zh-CN" sz="3600" b="0">
                <a:latin typeface="微软雅黑" panose="020B0503020204020204" pitchFamily="34" charset="-122"/>
                <a:ea typeface="微软雅黑" panose="020B0503020204020204" pitchFamily="34" charset="-122"/>
                <a:cs typeface="微软雅黑" panose="020B0503020204020204" pitchFamily="34" charset="-122"/>
              </a:rPr>
              <a:t>声卡多声道技术</a:t>
            </a:r>
            <a:endParaRPr lang="zh-CN" sz="36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90195" y="2089785"/>
            <a:ext cx="6964045" cy="2168525"/>
          </a:xfrm>
          <a:prstGeom prst="rect">
            <a:avLst/>
          </a:prstGeom>
          <a:noFill/>
          <a:ln w="9525">
            <a:noFill/>
          </a:ln>
        </p:spPr>
        <p:txBody>
          <a:bodyPr wrap="square">
            <a:spAutoFit/>
          </a:bodyPr>
          <a:p>
            <a:pPr indent="266700" fontAlgn="auto">
              <a:lnSpc>
                <a:spcPct val="150000"/>
              </a:lnSpc>
            </a:pPr>
            <a:r>
              <a:rPr sz="1800" b="0">
                <a:latin typeface="微软雅黑" panose="020B0503020204020204" pitchFamily="34" charset="-122"/>
                <a:ea typeface="微软雅黑" panose="020B0503020204020204" pitchFamily="34" charset="-122"/>
                <a:cs typeface="微软雅黑" panose="020B0503020204020204" pitchFamily="34" charset="-122"/>
              </a:rPr>
              <a:t>7.1声道系统的作用简单来说就是在听者的周围建立起一套前后声场相对平衡的声场,不同于5.1声道声场的是,它在原有的基础上增加了后中声场声道,同时它也不同于普通6.1声道声场,因为7.1声道有双路后中置,而这双路后中置的最大作用就是为了防止听者因为没有坐在皇帝位而在听觉上产生声场的偏差。</a:t>
            </a:r>
            <a:endParaRPr sz="18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1" name="图片 7"/>
          <p:cNvPicPr>
            <a:picLocks noChangeAspect="1"/>
          </p:cNvPicPr>
          <p:nvPr/>
        </p:nvPicPr>
        <p:blipFill>
          <a:blip r:embed="rId1"/>
          <a:stretch>
            <a:fillRect/>
          </a:stretch>
        </p:blipFill>
        <p:spPr>
          <a:xfrm>
            <a:off x="7603490" y="1721485"/>
            <a:ext cx="3978910" cy="2920365"/>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554038" y="302260"/>
            <a:ext cx="5080000" cy="645160"/>
          </a:xfrm>
          <a:prstGeom prst="rect">
            <a:avLst/>
          </a:prstGeom>
          <a:noFill/>
          <a:ln w="9525">
            <a:noFill/>
          </a:ln>
        </p:spPr>
        <p:txBody>
          <a:bodyPr>
            <a:spAutoFit/>
          </a:bodyPr>
          <a:p>
            <a:pPr indent="266700"/>
            <a:r>
              <a:rPr lang="zh-CN" sz="3600" b="0">
                <a:latin typeface="微软雅黑" panose="020B0503020204020204" pitchFamily="34" charset="-122"/>
                <a:ea typeface="微软雅黑" panose="020B0503020204020204" pitchFamily="34" charset="-122"/>
                <a:cs typeface="微软雅黑" panose="020B0503020204020204" pitchFamily="34" charset="-122"/>
              </a:rPr>
              <a:t>1.1</a:t>
            </a:r>
            <a:r>
              <a:rPr lang="en-US" altLang="zh-CN" sz="3600" b="0">
                <a:latin typeface="微软雅黑" panose="020B0503020204020204" pitchFamily="34" charset="-122"/>
                <a:ea typeface="微软雅黑" panose="020B0503020204020204" pitchFamily="34" charset="-122"/>
                <a:cs typeface="微软雅黑" panose="020B0503020204020204" pitchFamily="34" charset="-122"/>
              </a:rPr>
              <a:t>4</a:t>
            </a:r>
            <a:r>
              <a:rPr lang="zh-CN" sz="3600" b="0">
                <a:latin typeface="微软雅黑" panose="020B0503020204020204" pitchFamily="34" charset="-122"/>
                <a:ea typeface="微软雅黑" panose="020B0503020204020204" pitchFamily="34" charset="-122"/>
                <a:cs typeface="微软雅黑" panose="020B0503020204020204" pitchFamily="34" charset="-122"/>
              </a:rPr>
              <a:t>.4 其他输出设备</a:t>
            </a:r>
            <a:endParaRPr lang="zh-CN" sz="36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7" name="图片 18"/>
          <p:cNvPicPr>
            <a:picLocks noChangeAspect="1"/>
          </p:cNvPicPr>
          <p:nvPr/>
        </p:nvPicPr>
        <p:blipFill>
          <a:blip r:embed="rId1"/>
          <a:stretch>
            <a:fillRect/>
          </a:stretch>
        </p:blipFill>
        <p:spPr>
          <a:xfrm>
            <a:off x="554355" y="1721485"/>
            <a:ext cx="11251565" cy="4507865"/>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554038" y="302260"/>
            <a:ext cx="5080000" cy="645160"/>
          </a:xfrm>
          <a:prstGeom prst="rect">
            <a:avLst/>
          </a:prstGeom>
          <a:noFill/>
          <a:ln w="9525">
            <a:noFill/>
          </a:ln>
        </p:spPr>
        <p:txBody>
          <a:bodyPr>
            <a:spAutoFit/>
          </a:bodyPr>
          <a:p>
            <a:pPr indent="266700"/>
            <a:r>
              <a:rPr lang="zh-CN" sz="3600" b="0">
                <a:latin typeface="微软雅黑" panose="020B0503020204020204" pitchFamily="34" charset="-122"/>
                <a:ea typeface="微软雅黑" panose="020B0503020204020204" pitchFamily="34" charset="-122"/>
                <a:cs typeface="微软雅黑" panose="020B0503020204020204" pitchFamily="34" charset="-122"/>
              </a:rPr>
              <a:t>1.1</a:t>
            </a:r>
            <a:r>
              <a:rPr lang="en-US" altLang="zh-CN" sz="3600" b="0">
                <a:latin typeface="微软雅黑" panose="020B0503020204020204" pitchFamily="34" charset="-122"/>
                <a:ea typeface="微软雅黑" panose="020B0503020204020204" pitchFamily="34" charset="-122"/>
                <a:cs typeface="微软雅黑" panose="020B0503020204020204" pitchFamily="34" charset="-122"/>
              </a:rPr>
              <a:t>5</a:t>
            </a:r>
            <a:r>
              <a:rPr lang="zh-CN" sz="3600" b="0">
                <a:latin typeface="微软雅黑" panose="020B0503020204020204" pitchFamily="34" charset="-122"/>
                <a:ea typeface="微软雅黑" panose="020B0503020204020204" pitchFamily="34" charset="-122"/>
                <a:cs typeface="微软雅黑" panose="020B0503020204020204" pitchFamily="34" charset="-122"/>
              </a:rPr>
              <a:t>其他设备</a:t>
            </a:r>
            <a:endParaRPr lang="zh-CN" sz="36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69328" y="1261110"/>
            <a:ext cx="5080000" cy="460375"/>
          </a:xfrm>
          <a:prstGeom prst="rect">
            <a:avLst/>
          </a:prstGeom>
          <a:noFill/>
          <a:ln w="9525">
            <a:noFill/>
          </a:ln>
        </p:spPr>
        <p:txBody>
          <a:bodyPr>
            <a:spAutoFit/>
          </a:bodyPr>
          <a:p>
            <a:pPr indent="0"/>
            <a:r>
              <a:rPr lang="en-US" b="0">
                <a:latin typeface="微软雅黑" panose="020B0503020204020204" pitchFamily="34" charset="-122"/>
                <a:ea typeface="微软雅黑" panose="020B0503020204020204" pitchFamily="34" charset="-122"/>
                <a:cs typeface="微软雅黑" panose="020B0503020204020204" pitchFamily="34" charset="-122"/>
              </a:rPr>
              <a:t>1.</a:t>
            </a:r>
            <a:r>
              <a:rPr lang="zh-CN" b="0">
                <a:latin typeface="微软雅黑" panose="020B0503020204020204" pitchFamily="34" charset="-122"/>
                <a:ea typeface="微软雅黑" panose="020B0503020204020204" pitchFamily="34" charset="-122"/>
                <a:cs typeface="微软雅黑" panose="020B0503020204020204" pitchFamily="34" charset="-122"/>
              </a:rPr>
              <a:t>电源</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69645" y="2035175"/>
            <a:ext cx="10612755" cy="922020"/>
          </a:xfrm>
          <a:prstGeom prst="rect">
            <a:avLst/>
          </a:prstGeom>
          <a:noFill/>
          <a:ln w="9525">
            <a:noFill/>
          </a:ln>
        </p:spPr>
        <p:txBody>
          <a:bodyPr wrap="square">
            <a:spAutoFit/>
          </a:bodyPr>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a:t>
            </a:r>
            <a:r>
              <a:rPr lang="en-US" sz="1800" b="0">
                <a:latin typeface="微软雅黑" panose="020B0503020204020204" pitchFamily="34" charset="-122"/>
                <a:ea typeface="微软雅黑" panose="020B0503020204020204" pitchFamily="34" charset="-122"/>
                <a:cs typeface="微软雅黑" panose="020B0503020204020204" pitchFamily="34" charset="-122"/>
              </a:rPr>
              <a:t>1</a:t>
            </a:r>
            <a:r>
              <a:rPr lang="zh-CN" sz="1800" b="0">
                <a:latin typeface="微软雅黑" panose="020B0503020204020204" pitchFamily="34" charset="-122"/>
                <a:ea typeface="微软雅黑" panose="020B0503020204020204" pitchFamily="34" charset="-122"/>
                <a:cs typeface="微软雅黑" panose="020B0503020204020204" pitchFamily="34" charset="-122"/>
              </a:rPr>
              <a:t>）电脑电源分类</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个人电脑所用的电源从规格上主要分为</a:t>
            </a:r>
            <a:r>
              <a:rPr lang="en-US" sz="1800" b="0">
                <a:latin typeface="微软雅黑" panose="020B0503020204020204" pitchFamily="34" charset="-122"/>
                <a:ea typeface="微软雅黑" panose="020B0503020204020204" pitchFamily="34" charset="-122"/>
                <a:cs typeface="微软雅黑" panose="020B0503020204020204" pitchFamily="34" charset="-122"/>
              </a:rPr>
              <a:t>2</a:t>
            </a:r>
            <a:r>
              <a:rPr lang="zh-CN" sz="1800" b="0">
                <a:latin typeface="微软雅黑" panose="020B0503020204020204" pitchFamily="34" charset="-122"/>
                <a:ea typeface="微软雅黑" panose="020B0503020204020204" pitchFamily="34" charset="-122"/>
                <a:cs typeface="微软雅黑" panose="020B0503020204020204" pitchFamily="34" charset="-122"/>
              </a:rPr>
              <a:t>类，即</a:t>
            </a:r>
            <a:r>
              <a:rPr lang="en-US" sz="1800" b="0">
                <a:latin typeface="微软雅黑" panose="020B0503020204020204" pitchFamily="34" charset="-122"/>
                <a:ea typeface="微软雅黑" panose="020B0503020204020204" pitchFamily="34" charset="-122"/>
                <a:cs typeface="微软雅黑" panose="020B0503020204020204" pitchFamily="34" charset="-122"/>
              </a:rPr>
              <a:t>AT</a:t>
            </a:r>
            <a:r>
              <a:rPr lang="zh-CN" sz="1800" b="0">
                <a:latin typeface="微软雅黑" panose="020B0503020204020204" pitchFamily="34" charset="-122"/>
                <a:ea typeface="微软雅黑" panose="020B0503020204020204" pitchFamily="34" charset="-122"/>
                <a:cs typeface="微软雅黑" panose="020B0503020204020204" pitchFamily="34" charset="-122"/>
              </a:rPr>
              <a:t>电源和</a:t>
            </a:r>
            <a:r>
              <a:rPr lang="en-US" sz="1800" b="0">
                <a:latin typeface="微软雅黑" panose="020B0503020204020204" pitchFamily="34" charset="-122"/>
                <a:ea typeface="微软雅黑" panose="020B0503020204020204" pitchFamily="34" charset="-122"/>
                <a:cs typeface="微软雅黑" panose="020B0503020204020204" pitchFamily="34" charset="-122"/>
              </a:rPr>
              <a:t>ATX</a:t>
            </a:r>
            <a:r>
              <a:rPr lang="zh-CN" sz="1800" b="0">
                <a:latin typeface="微软雅黑" panose="020B0503020204020204" pitchFamily="34" charset="-122"/>
                <a:ea typeface="微软雅黑" panose="020B0503020204020204" pitchFamily="34" charset="-122"/>
                <a:cs typeface="微软雅黑" panose="020B0503020204020204" pitchFamily="34" charset="-122"/>
              </a:rPr>
              <a:t>电源。</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0" name="图片 1"/>
          <p:cNvPicPr>
            <a:picLocks noChangeAspect="1"/>
          </p:cNvPicPr>
          <p:nvPr/>
        </p:nvPicPr>
        <p:blipFill>
          <a:blip r:embed="rId1"/>
          <a:stretch>
            <a:fillRect/>
          </a:stretch>
        </p:blipFill>
        <p:spPr>
          <a:xfrm>
            <a:off x="1364615" y="3270885"/>
            <a:ext cx="8562975" cy="285750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39763" y="496570"/>
            <a:ext cx="5080000" cy="460375"/>
          </a:xfrm>
          <a:prstGeom prst="rect">
            <a:avLst/>
          </a:prstGeom>
          <a:noFill/>
          <a:ln w="9525">
            <a:noFill/>
          </a:ln>
        </p:spPr>
        <p:txBody>
          <a:bodyPr>
            <a:spAutoFit/>
          </a:bodyPr>
          <a:p>
            <a:pPr indent="0"/>
            <a:r>
              <a:rPr lang="en-US" b="0">
                <a:latin typeface="微软雅黑" panose="020B0503020204020204" pitchFamily="34" charset="-122"/>
                <a:ea typeface="微软雅黑" panose="020B0503020204020204" pitchFamily="34" charset="-122"/>
                <a:cs typeface="微软雅黑" panose="020B0503020204020204" pitchFamily="34" charset="-122"/>
              </a:rPr>
              <a:t>1.</a:t>
            </a:r>
            <a:r>
              <a:rPr lang="zh-CN" b="0">
                <a:latin typeface="微软雅黑" panose="020B0503020204020204" pitchFamily="34" charset="-122"/>
                <a:ea typeface="微软雅黑" panose="020B0503020204020204" pitchFamily="34" charset="-122"/>
                <a:cs typeface="微软雅黑" panose="020B0503020204020204" pitchFamily="34" charset="-122"/>
              </a:rPr>
              <a:t>电源性能指标</a:t>
            </a:r>
            <a:endParaRPr lang="zh-CN"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640080" y="956945"/>
            <a:ext cx="11667490" cy="3969385"/>
          </a:xfrm>
          <a:prstGeom prst="rect">
            <a:avLst/>
          </a:prstGeom>
          <a:noFill/>
          <a:ln w="9525">
            <a:noFill/>
          </a:ln>
        </p:spPr>
        <p:txBody>
          <a:bodyPr wrap="square">
            <a:spAutoFit/>
          </a:bodyPr>
          <a:p>
            <a:pPr indent="266700" fontAlgn="auto">
              <a:lnSpc>
                <a:spcPct val="150000"/>
              </a:lnSpc>
            </a:pPr>
            <a:r>
              <a:rPr lang="en-US" altLang="zh-CN" b="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电源功率：它是电源最主要的性能参数，一般指直流电的输出功能，单位是瓦特，功率越大，代表可连接的设备越多，电脑的扩充性就越好。</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额定功率：</a:t>
            </a:r>
            <a:r>
              <a:rPr lang="en-US" sz="1800" b="0">
                <a:latin typeface="微软雅黑" panose="020B0503020204020204" pitchFamily="34" charset="-122"/>
                <a:ea typeface="微软雅黑" panose="020B0503020204020204" pitchFamily="34" charset="-122"/>
                <a:cs typeface="微软雅黑" panose="020B0503020204020204" pitchFamily="34" charset="-122"/>
              </a:rPr>
              <a:t>-5-50</a:t>
            </a:r>
            <a:r>
              <a:rPr lang="zh-CN" sz="1800" b="0">
                <a:latin typeface="微软雅黑" panose="020B0503020204020204" pitchFamily="34" charset="-122"/>
                <a:ea typeface="微软雅黑" panose="020B0503020204020204" pitchFamily="34" charset="-122"/>
                <a:cs typeface="微软雅黑" panose="020B0503020204020204" pitchFamily="34" charset="-122"/>
              </a:rPr>
              <a:t>度，</a:t>
            </a:r>
            <a:r>
              <a:rPr lang="en-US" sz="1800" b="0">
                <a:latin typeface="微软雅黑" panose="020B0503020204020204" pitchFamily="34" charset="-122"/>
                <a:ea typeface="微软雅黑" panose="020B0503020204020204" pitchFamily="34" charset="-122"/>
                <a:cs typeface="微软雅黑" panose="020B0503020204020204" pitchFamily="34" charset="-122"/>
              </a:rPr>
              <a:t>198-242V</a:t>
            </a:r>
            <a:r>
              <a:rPr lang="zh-CN" sz="1800" b="0">
                <a:latin typeface="微软雅黑" panose="020B0503020204020204" pitchFamily="34" charset="-122"/>
                <a:ea typeface="微软雅黑" panose="020B0503020204020204" pitchFamily="34" charset="-122"/>
                <a:cs typeface="微软雅黑" panose="020B0503020204020204" pitchFamily="34" charset="-122"/>
              </a:rPr>
              <a:t>电压输入，电源能长时间稳定输出的功率。</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最大功率：常温，</a:t>
            </a:r>
            <a:r>
              <a:rPr lang="en-US" sz="1800" b="0">
                <a:latin typeface="微软雅黑" panose="020B0503020204020204" pitchFamily="34" charset="-122"/>
                <a:ea typeface="微软雅黑" panose="020B0503020204020204" pitchFamily="34" charset="-122"/>
                <a:cs typeface="微软雅黑" panose="020B0503020204020204" pitchFamily="34" charset="-122"/>
              </a:rPr>
              <a:t>200-240V</a:t>
            </a:r>
            <a:r>
              <a:rPr lang="zh-CN" sz="1800" b="0">
                <a:latin typeface="微软雅黑" panose="020B0503020204020204" pitchFamily="34" charset="-122"/>
                <a:ea typeface="微软雅黑" panose="020B0503020204020204" pitchFamily="34" charset="-122"/>
                <a:cs typeface="微软雅黑" panose="020B0503020204020204" pitchFamily="34" charset="-122"/>
              </a:rPr>
              <a:t>电压输入，电源能长时间稳定输出的功率。</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峰值功率：在极短时间内能达到的最大功率，时间仅能维持几秒至</a:t>
            </a:r>
            <a:r>
              <a:rPr lang="en-US" sz="1800" b="0">
                <a:latin typeface="微软雅黑" panose="020B0503020204020204" pitchFamily="34" charset="-122"/>
                <a:ea typeface="微软雅黑" panose="020B0503020204020204" pitchFamily="34" charset="-122"/>
                <a:cs typeface="微软雅黑" panose="020B0503020204020204" pitchFamily="34" charset="-122"/>
              </a:rPr>
              <a:t>30</a:t>
            </a:r>
            <a:r>
              <a:rPr lang="zh-CN" sz="1800" b="0">
                <a:latin typeface="微软雅黑" panose="020B0503020204020204" pitchFamily="34" charset="-122"/>
                <a:ea typeface="微软雅黑" panose="020B0503020204020204" pitchFamily="34" charset="-122"/>
                <a:cs typeface="微软雅黑" panose="020B0503020204020204" pitchFamily="34" charset="-122"/>
              </a:rPr>
              <a:t>秒之间。</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输入电压：普通常用供电电压可能不稳定，电源能接收的输入电源范围越大，电源稳定性越好。</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待机功耗：电源在关机但未切断供电时处于待机状态，待机功耗越低，电源越节能。</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输出过流保护：电源输出电流过大，可能造成电源散热不及时而引发安全问题，过流保护能在电流超过阈值时关闭电脑，保护电源和电脑系统的安全。</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39763" y="496570"/>
            <a:ext cx="5080000" cy="460375"/>
          </a:xfrm>
          <a:prstGeom prst="rect">
            <a:avLst/>
          </a:prstGeom>
          <a:noFill/>
          <a:ln w="9525">
            <a:noFill/>
          </a:ln>
        </p:spPr>
        <p:txBody>
          <a:bodyPr>
            <a:spAutoFit/>
          </a:bodyPr>
          <a:p>
            <a:pPr indent="0"/>
            <a:r>
              <a:rPr b="0">
                <a:latin typeface="微软雅黑" panose="020B0503020204020204" pitchFamily="34" charset="-122"/>
                <a:ea typeface="微软雅黑" panose="020B0503020204020204" pitchFamily="34" charset="-122"/>
                <a:cs typeface="微软雅黑" panose="020B0503020204020204" pitchFamily="34" charset="-122"/>
              </a:rPr>
              <a:t>2.网卡</a:t>
            </a:r>
            <a:endParaRPr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640080" y="956945"/>
            <a:ext cx="10941685" cy="2861310"/>
          </a:xfrm>
          <a:prstGeom prst="rect">
            <a:avLst/>
          </a:prstGeom>
          <a:noFill/>
          <a:ln w="9525">
            <a:noFill/>
          </a:ln>
        </p:spPr>
        <p:txBody>
          <a:bodyPr wrap="square">
            <a:spAutoFit/>
          </a:bodyPr>
          <a:p>
            <a:pPr indent="266700" fontAlgn="auto">
              <a:lnSpc>
                <a:spcPct val="150000"/>
              </a:lnSpc>
            </a:pP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sz="2000" b="0">
                <a:latin typeface="微软雅黑" panose="020B0503020204020204" pitchFamily="34" charset="-122"/>
                <a:ea typeface="微软雅黑" panose="020B0503020204020204" pitchFamily="34" charset="-122"/>
                <a:cs typeface="微软雅黑" panose="020B0503020204020204" pitchFamily="34" charset="-122"/>
              </a:rPr>
              <a:t>网卡也称网络接口卡或网络适配器。它是插在个人电脑或服务器扩展槽内的扩展卡。电脑通过网卡与其他的电脑交换数据，共享资源。组建局域网时，必须使用网卡，网卡通过网络传输介质与网络相连。网卡的工作原理是将电脑发送到网络的数据组装成适当大小的数据包，然后再发送。网卡分类如下：</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sz="2000" b="0">
                <a:latin typeface="微软雅黑" panose="020B0503020204020204" pitchFamily="34" charset="-122"/>
                <a:ea typeface="微软雅黑" panose="020B0503020204020204" pitchFamily="34" charset="-122"/>
                <a:cs typeface="微软雅黑" panose="020B0503020204020204" pitchFamily="34" charset="-122"/>
              </a:rPr>
              <a:t>按照传输速率划分，可以分为10M网卡、100M网卡、10/ 100M自适应网卡和1000M (千兆)网卡。</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39763" y="496570"/>
            <a:ext cx="5080000" cy="460375"/>
          </a:xfrm>
          <a:prstGeom prst="rect">
            <a:avLst/>
          </a:prstGeom>
          <a:noFill/>
          <a:ln w="9525">
            <a:noFill/>
          </a:ln>
        </p:spPr>
        <p:txBody>
          <a:bodyPr>
            <a:spAutoFit/>
          </a:bodyPr>
          <a:p>
            <a:pPr indent="0"/>
            <a:r>
              <a:rPr b="0">
                <a:latin typeface="微软雅黑" panose="020B0503020204020204" pitchFamily="34" charset="-122"/>
                <a:ea typeface="微软雅黑" panose="020B0503020204020204" pitchFamily="34" charset="-122"/>
                <a:cs typeface="微软雅黑" panose="020B0503020204020204" pitchFamily="34" charset="-122"/>
              </a:rPr>
              <a:t>2.网卡</a:t>
            </a:r>
            <a:endParaRPr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640080" y="956945"/>
            <a:ext cx="11667490" cy="1938020"/>
          </a:xfrm>
          <a:prstGeom prst="rect">
            <a:avLst/>
          </a:prstGeom>
          <a:noFill/>
          <a:ln w="9525">
            <a:noFill/>
          </a:ln>
        </p:spPr>
        <p:txBody>
          <a:bodyPr wrap="square">
            <a:spAutoFit/>
          </a:bodyPr>
          <a:p>
            <a:pPr indent="266700" fontAlgn="auto">
              <a:lnSpc>
                <a:spcPct val="150000"/>
              </a:lnSpc>
            </a:pPr>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按照总线接口的类型划分，可以分为EISA、VESA、ISA、PCI、PCMCIA和USB等类型，其中ISA已经逐渐被淘汰。EISA和VESA总线接口的网卡随着这两种总线的淘汰，已经不再生产。目前的主流产品是PCI总线接口产品。PCI-E是最新的总线和接口标准，PCI-E技术规格允许实现X1（250MB/秒），X2，X4，X8，X12，X16和X32通道规格。如图1-78所示为台式机网卡。</a:t>
            </a:r>
            <a:r>
              <a:rPr lang="en-US" sz="2000" b="0">
                <a:latin typeface="微软雅黑" panose="020B0503020204020204" pitchFamily="34" charset="-122"/>
                <a:ea typeface="微软雅黑" panose="020B0503020204020204" pitchFamily="34" charset="-122"/>
                <a:cs typeface="微软雅黑" panose="020B0503020204020204" pitchFamily="34" charset="-122"/>
              </a:rPr>
              <a:t>  </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3" name="图片 1"/>
          <p:cNvPicPr>
            <a:picLocks noChangeAspect="1"/>
          </p:cNvPicPr>
          <p:nvPr/>
        </p:nvPicPr>
        <p:blipFill>
          <a:blip r:embed="rId1"/>
          <a:stretch>
            <a:fillRect/>
          </a:stretch>
        </p:blipFill>
        <p:spPr>
          <a:xfrm>
            <a:off x="3036570" y="3818255"/>
            <a:ext cx="7249795" cy="296164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1.1 计算机系统组成</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1162685" y="1108075"/>
            <a:ext cx="9841230" cy="1476375"/>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通常，把不装备任何软件的计算机称为裸机。目前，普通用户所面对的一般都不是裸机，而是在裸机上配置若干软件之后所构成的计算机系统。实际上，在计算机技术的发展进程中，计算机软件随硬件技术的迅速发展而发展。反过来，软件的不断发展与完善，又促进了硬件的新发展。两者的发展密切地交织在一起，缺一不可。一个完整的计算机系统是由硬件系统和软件系统两部分组成的。</a:t>
            </a:r>
            <a:endParaRPr lang="zh-CN"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183005" y="2672080"/>
            <a:ext cx="9834245" cy="92202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计算机硬件是指计算机系统中由电子、机械和光电元件等组成的各种计算机部件和沿，这些部件和设备依据计算机系统结构的要求构成一个有 机的整体，称为计算机硬件系统。它是计算机完成工作的物质基础。计算机硬件系统主要由五大部分组成，如图1-5所示。</a:t>
            </a:r>
            <a:endParaRPr lang="zh-CN" sz="1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1"/>
          <a:stretch>
            <a:fillRect/>
          </a:stretch>
        </p:blipFill>
        <p:spPr>
          <a:xfrm>
            <a:off x="3465195" y="3704590"/>
            <a:ext cx="5678170" cy="2460625"/>
          </a:xfrm>
          <a:prstGeom prst="rect">
            <a:avLst/>
          </a:prstGeom>
          <a:noFill/>
          <a:ln w="9525">
            <a:noFill/>
          </a:ln>
        </p:spPr>
      </p:pic>
      <p:sp>
        <p:nvSpPr>
          <p:cNvPr id="101" name="文本框 100"/>
          <p:cNvSpPr txBox="1"/>
          <p:nvPr/>
        </p:nvSpPr>
        <p:spPr>
          <a:xfrm>
            <a:off x="3464878" y="6400165"/>
            <a:ext cx="5080000" cy="368300"/>
          </a:xfrm>
          <a:prstGeom prst="rect">
            <a:avLst/>
          </a:prstGeom>
          <a:noFill/>
          <a:ln w="9525">
            <a:noFill/>
          </a:ln>
        </p:spPr>
        <p:txBody>
          <a:bodyPr>
            <a:spAutoFit/>
          </a:bodyPr>
          <a:p>
            <a:pPr algn="ctr">
              <a:buClrTx/>
              <a:buSzTx/>
              <a:buFontTx/>
            </a:pPr>
            <a:r>
              <a:rPr lang="zh-CN" sz="1800" b="0">
                <a:latin typeface="微软雅黑" panose="020B0503020204020204" pitchFamily="34" charset="-122"/>
                <a:ea typeface="微软雅黑" panose="020B0503020204020204" pitchFamily="34" charset="-122"/>
                <a:cs typeface="微软雅黑" panose="020B0503020204020204" pitchFamily="34" charset="-122"/>
              </a:rPr>
              <a:t>图1-5 计算机硬件系统</a:t>
            </a:r>
            <a:endParaRPr lang="zh-CN" sz="1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457200" y="474980"/>
            <a:ext cx="11667490" cy="2399665"/>
          </a:xfrm>
          <a:prstGeom prst="rect">
            <a:avLst/>
          </a:prstGeom>
          <a:noFill/>
          <a:ln w="9525">
            <a:noFill/>
          </a:ln>
        </p:spPr>
        <p:txBody>
          <a:bodyPr wrap="square">
            <a:spAutoFit/>
          </a:bodyPr>
          <a:p>
            <a:pPr indent="266700" fontAlgn="auto">
              <a:lnSpc>
                <a:spcPct val="150000"/>
              </a:lnSpc>
            </a:pPr>
            <a:r>
              <a:rPr lang="en-US" sz="2000" b="0">
                <a:latin typeface="微软雅黑" panose="020B0503020204020204" pitchFamily="34" charset="-122"/>
                <a:ea typeface="微软雅黑" panose="020B0503020204020204" pitchFamily="34" charset="-122"/>
                <a:cs typeface="微软雅黑" panose="020B0503020204020204" pitchFamily="34" charset="-122"/>
              </a:rPr>
              <a:t> </a:t>
            </a:r>
            <a:r>
              <a:rPr sz="2000" b="0">
                <a:latin typeface="微软雅黑" panose="020B0503020204020204" pitchFamily="34" charset="-122"/>
                <a:ea typeface="微软雅黑" panose="020B0503020204020204" pitchFamily="34" charset="-122"/>
                <a:cs typeface="微软雅黑" panose="020B0503020204020204" pitchFamily="34" charset="-122"/>
              </a:rPr>
              <a:t>无线网卡的作用和功能跟普通电脑网卡一样，是用来连接局域网的，唯一不同的是它不通过有线连接，而是采用无线信号进行连接。无线网卡接口有两种，一种是mini PCI-E，另一种NGFF（也就是M.2）。mini PCI-E出现在在比较老的笔记本中，而近几年的笔记本基本都采用的为M.2。M.2是目前常见于无线网卡、3G网卡和部分小型SSD的Mini PCIe/mSATA的替代升级版，具备小尺寸、低高度、集成度更高的优势。</a:t>
            </a:r>
            <a:endParaRPr sz="20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9" name="图片 49" descr="图1-79 mini PCI-E和M.2网卡（1）"/>
          <p:cNvPicPr>
            <a:picLocks noChangeAspect="1"/>
          </p:cNvPicPr>
          <p:nvPr/>
        </p:nvPicPr>
        <p:blipFill>
          <a:blip r:embed="rId1"/>
          <a:stretch>
            <a:fillRect/>
          </a:stretch>
        </p:blipFill>
        <p:spPr>
          <a:xfrm>
            <a:off x="3181032" y="3659505"/>
            <a:ext cx="2283460" cy="2172970"/>
          </a:xfrm>
          <a:prstGeom prst="rect">
            <a:avLst/>
          </a:prstGeom>
        </p:spPr>
      </p:pic>
      <p:pic>
        <p:nvPicPr>
          <p:cNvPr id="231" name="图片 231" descr="图1-79 mini PCI-E和M.2网卡（2）"/>
          <p:cNvPicPr>
            <a:picLocks noChangeAspect="1"/>
          </p:cNvPicPr>
          <p:nvPr/>
        </p:nvPicPr>
        <p:blipFill>
          <a:blip r:embed="rId2"/>
          <a:stretch>
            <a:fillRect/>
          </a:stretch>
        </p:blipFill>
        <p:spPr>
          <a:xfrm>
            <a:off x="7131367" y="3520440"/>
            <a:ext cx="2451100" cy="2451100"/>
          </a:xfrm>
          <a:prstGeom prst="rect">
            <a:avLst/>
          </a:prstGeom>
        </p:spPr>
      </p:pic>
      <p:sp>
        <p:nvSpPr>
          <p:cNvPr id="2" name="文本框 1"/>
          <p:cNvSpPr txBox="1"/>
          <p:nvPr/>
        </p:nvSpPr>
        <p:spPr>
          <a:xfrm>
            <a:off x="3750628" y="6078855"/>
            <a:ext cx="5080000" cy="337185"/>
          </a:xfrm>
          <a:prstGeom prst="rect">
            <a:avLst/>
          </a:prstGeom>
          <a:noFill/>
          <a:ln w="9525">
            <a:noFill/>
          </a:ln>
        </p:spPr>
        <p:txBody>
          <a:bodyPr>
            <a:spAutoFit/>
          </a:bodyPr>
          <a:p>
            <a:pPr indent="0" algn="ctr"/>
            <a:r>
              <a:rPr lang="en-US" sz="1600" b="0">
                <a:latin typeface="宋体" panose="02010600030101010101" pitchFamily="2" charset="-122"/>
                <a:ea typeface="宋体" panose="02010600030101010101" pitchFamily="2" charset="-122"/>
                <a:cs typeface="Times New Roman" panose="02020603050405020304" charset="0"/>
              </a:rPr>
              <a:t> </a:t>
            </a:r>
            <a:r>
              <a:rPr lang="zh-CN" sz="1600" b="0">
                <a:ea typeface="宋体" panose="02010600030101010101" pitchFamily="2" charset="-122"/>
              </a:rPr>
              <a:t>mini PCI-E和M.2网卡</a:t>
            </a:r>
            <a:endParaRPr lang="zh-CN" altLang="en-US" sz="1600"/>
          </a:p>
        </p:txBody>
      </p:sp>
    </p:spTree>
  </p:cSld>
  <p:clrMapOvr>
    <a:masterClrMapping/>
  </p:clrMapOvr>
  <p:transition>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直通职场</a:t>
            </a:r>
            <a:endParaRPr lang="en-US" dirty="0">
              <a:latin typeface="微软雅黑" panose="020B0503020204020204" pitchFamily="34" charset="-122"/>
              <a:ea typeface="微软雅黑" panose="020B0503020204020204" pitchFamily="34" charset="-122"/>
            </a:endParaRPr>
          </a:p>
        </p:txBody>
      </p:sp>
      <p:cxnSp>
        <p:nvCxnSpPr>
          <p:cNvPr id="2" name="连接符: 肘形 3"/>
          <p:cNvCxnSpPr>
            <a:endCxn id="8" idx="2"/>
          </p:cNvCxnSpPr>
          <p:nvPr>
            <p:custDataLst>
              <p:tags r:id="rId1"/>
            </p:custDataLst>
          </p:nvPr>
        </p:nvCxnSpPr>
        <p:spPr>
          <a:xfrm rot="16200000" flipH="1">
            <a:off x="7078338" y="2114333"/>
            <a:ext cx="748470" cy="3231308"/>
          </a:xfrm>
          <a:prstGeom prst="bentConnector2">
            <a:avLst/>
          </a:prstGeom>
          <a:noFill/>
          <a:ln w="25400" cap="flat" cmpd="sng" algn="ctr">
            <a:solidFill>
              <a:sysClr val="window" lastClr="FFFFFF">
                <a:lumMod val="85000"/>
              </a:sysClr>
            </a:solidFill>
            <a:prstDash val="dash"/>
            <a:miter lim="800000"/>
          </a:ln>
          <a:effectLst/>
        </p:spPr>
      </p:cxnSp>
      <p:cxnSp>
        <p:nvCxnSpPr>
          <p:cNvPr id="3" name="连接符: 肘形 15"/>
          <p:cNvCxnSpPr>
            <a:endCxn id="6" idx="6"/>
          </p:cNvCxnSpPr>
          <p:nvPr>
            <p:custDataLst>
              <p:tags r:id="rId2"/>
            </p:custDataLst>
          </p:nvPr>
        </p:nvCxnSpPr>
        <p:spPr>
          <a:xfrm rot="5400000">
            <a:off x="3841316" y="2109254"/>
            <a:ext cx="748470" cy="3242100"/>
          </a:xfrm>
          <a:prstGeom prst="bentConnector2">
            <a:avLst/>
          </a:prstGeom>
          <a:noFill/>
          <a:ln w="25400" cap="flat" cmpd="sng" algn="ctr">
            <a:solidFill>
              <a:sysClr val="window" lastClr="FFFFFF">
                <a:lumMod val="85000"/>
              </a:sysClr>
            </a:solidFill>
            <a:prstDash val="dash"/>
            <a:miter lim="800000"/>
          </a:ln>
          <a:effectLst/>
        </p:spPr>
      </p:cxnSp>
      <p:sp>
        <p:nvSpPr>
          <p:cNvPr id="5" name="文本框 4"/>
          <p:cNvSpPr txBox="1"/>
          <p:nvPr>
            <p:custDataLst>
              <p:tags r:id="rId3"/>
            </p:custDataLst>
          </p:nvPr>
        </p:nvSpPr>
        <p:spPr>
          <a:xfrm>
            <a:off x="618895" y="4675891"/>
            <a:ext cx="3118308" cy="1361085"/>
          </a:xfrm>
          <a:prstGeom prst="rect">
            <a:avLst/>
          </a:prstGeom>
          <a:noFill/>
        </p:spPr>
        <p:txBody>
          <a:bodyPr wrap="square" rtlCol="0">
            <a:normAutofit fontScale="90000" lnSpcReduction="20000"/>
          </a:bodyPr>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职场情境：</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客户笔记本电脑的电源适配器因出差遗忘在家里，但是现在笔记本电池量有限，又急需使用笔记本电脑，所以前来选购电源适配器。咨询笔记本电脑适配器替换的相关问题。</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custDataLst>
              <p:tags r:id="rId4"/>
            </p:custDataLst>
          </p:nvPr>
        </p:nvSpPr>
        <p:spPr>
          <a:xfrm>
            <a:off x="1761597" y="3688088"/>
            <a:ext cx="832903" cy="832903"/>
          </a:xfrm>
          <a:prstGeom prst="ellipse">
            <a:avLst/>
          </a:prstGeom>
          <a:solidFill>
            <a:srgbClr val="8EAADC"/>
          </a:solidFill>
          <a:ln w="12700" cap="flat" cmpd="sng" algn="ctr">
            <a:noFill/>
            <a:prstDash val="solid"/>
            <a:miter lim="800000"/>
          </a:ln>
          <a:effectLst/>
        </p:spPr>
        <p:txBody>
          <a:bodyPr rtlCol="0" anchor="ctr">
            <a:normAutofit fontScale="72500"/>
          </a:bodyPr>
          <a:p>
            <a:pPr algn="ctr">
              <a:lnSpc>
                <a:spcPct val="13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文本框 6"/>
          <p:cNvSpPr txBox="1"/>
          <p:nvPr>
            <p:custDataLst>
              <p:tags r:id="rId5"/>
            </p:custDataLst>
          </p:nvPr>
        </p:nvSpPr>
        <p:spPr>
          <a:xfrm>
            <a:off x="1955857" y="3817594"/>
            <a:ext cx="444384" cy="561829"/>
          </a:xfrm>
          <a:prstGeom prst="rect">
            <a:avLst/>
          </a:prstGeom>
          <a:noFill/>
        </p:spPr>
        <p:txBody>
          <a:bodyPr wrap="square" rtlCol="0">
            <a:normAutofit lnSpcReduction="20000"/>
          </a:bodyPr>
          <a:p>
            <a:pPr algn="ctr">
              <a:lnSpc>
                <a:spcPct val="120000"/>
              </a:lnSpc>
            </a:pPr>
            <a:r>
              <a:rPr lang="en-US" altLang="zh-CN"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A</a:t>
            </a:r>
            <a:endParaRPr lang="zh-CN" altLang="en-US"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椭圆 7"/>
          <p:cNvSpPr/>
          <p:nvPr>
            <p:custDataLst>
              <p:tags r:id="rId6"/>
            </p:custDataLst>
          </p:nvPr>
        </p:nvSpPr>
        <p:spPr>
          <a:xfrm>
            <a:off x="9067909" y="3688088"/>
            <a:ext cx="832903" cy="832903"/>
          </a:xfrm>
          <a:prstGeom prst="ellipse">
            <a:avLst/>
          </a:prstGeom>
          <a:solidFill>
            <a:srgbClr val="7AC2C7"/>
          </a:solidFill>
          <a:ln w="12700" cap="flat" cmpd="sng" algn="ctr">
            <a:noFill/>
            <a:prstDash val="solid"/>
            <a:miter lim="800000"/>
          </a:ln>
          <a:effectLst/>
        </p:spPr>
        <p:txBody>
          <a:bodyPr rtlCol="0" anchor="ctr">
            <a:normAutofit fontScale="72500"/>
          </a:bodyPr>
          <a:p>
            <a:pPr algn="ctr">
              <a:lnSpc>
                <a:spcPct val="13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custDataLst>
              <p:tags r:id="rId7"/>
            </p:custDataLst>
          </p:nvPr>
        </p:nvSpPr>
        <p:spPr>
          <a:xfrm>
            <a:off x="9262169" y="3817594"/>
            <a:ext cx="444384" cy="561829"/>
          </a:xfrm>
          <a:prstGeom prst="rect">
            <a:avLst/>
          </a:prstGeom>
          <a:noFill/>
        </p:spPr>
        <p:txBody>
          <a:bodyPr wrap="square" rtlCol="0">
            <a:normAutofit lnSpcReduction="20000"/>
          </a:bodyPr>
          <a:p>
            <a:pPr algn="ctr">
              <a:lnSpc>
                <a:spcPct val="120000"/>
              </a:lnSpc>
            </a:pPr>
            <a:r>
              <a:rPr lang="en-US" altLang="zh-CN"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C</a:t>
            </a:r>
            <a:endParaRPr lang="zh-CN" altLang="en-US"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custDataLst>
              <p:tags r:id="rId8"/>
            </p:custDataLst>
          </p:nvPr>
        </p:nvSpPr>
        <p:spPr>
          <a:xfrm>
            <a:off x="5416340" y="3688088"/>
            <a:ext cx="832903" cy="832903"/>
          </a:xfrm>
          <a:prstGeom prst="ellipse">
            <a:avLst/>
          </a:prstGeom>
          <a:solidFill>
            <a:srgbClr val="79B6D3"/>
          </a:solidFill>
          <a:ln w="12700" cap="flat" cmpd="sng" algn="ctr">
            <a:noFill/>
            <a:prstDash val="solid"/>
            <a:miter lim="800000"/>
          </a:ln>
          <a:effectLst/>
        </p:spPr>
        <p:txBody>
          <a:bodyPr rtlCol="0" anchor="ctr">
            <a:normAutofit fontScale="72500"/>
          </a:bodyPr>
          <a:p>
            <a:pPr algn="ctr">
              <a:lnSpc>
                <a:spcPct val="13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文本框 10"/>
          <p:cNvSpPr txBox="1"/>
          <p:nvPr>
            <p:custDataLst>
              <p:tags r:id="rId9"/>
            </p:custDataLst>
          </p:nvPr>
        </p:nvSpPr>
        <p:spPr>
          <a:xfrm>
            <a:off x="5606156" y="3817594"/>
            <a:ext cx="444384" cy="561829"/>
          </a:xfrm>
          <a:prstGeom prst="rect">
            <a:avLst/>
          </a:prstGeom>
          <a:noFill/>
        </p:spPr>
        <p:txBody>
          <a:bodyPr wrap="square" rtlCol="0">
            <a:normAutofit lnSpcReduction="20000"/>
          </a:bodyPr>
          <a:p>
            <a:pPr algn="ctr">
              <a:lnSpc>
                <a:spcPct val="120000"/>
              </a:lnSpc>
            </a:pPr>
            <a:r>
              <a:rPr lang="en-US" altLang="zh-CN"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B</a:t>
            </a:r>
            <a:endParaRPr lang="zh-CN" altLang="en-US"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10"/>
            </p:custDataLst>
          </p:nvPr>
        </p:nvSpPr>
        <p:spPr>
          <a:xfrm>
            <a:off x="4277447" y="4675891"/>
            <a:ext cx="3118308" cy="1361085"/>
          </a:xfrm>
          <a:prstGeom prst="rect">
            <a:avLst/>
          </a:prstGeom>
          <a:noFill/>
        </p:spPr>
        <p:txBody>
          <a:bodyPr wrap="square" rtlCol="0">
            <a:normAutofit fontScale="90000" lnSpcReduction="20000"/>
          </a:bodyPr>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笔记本电脑笔记本电脑有两种供电方式，即适配器或电池。电池也需要充电，如果长时间使用电脑，还得需要使用适配器。笔记本电脑适配器如果要替换，首先需要了解适配器的重要参数。</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11"/>
            </p:custDataLst>
          </p:nvPr>
        </p:nvSpPr>
        <p:spPr>
          <a:xfrm>
            <a:off x="7936002" y="4675891"/>
            <a:ext cx="3118308" cy="1361085"/>
          </a:xfrm>
          <a:prstGeom prst="rect">
            <a:avLst/>
          </a:prstGeom>
          <a:noFill/>
        </p:spPr>
        <p:txBody>
          <a:bodyPr wrap="square" rtlCol="0">
            <a:normAutofit/>
          </a:bodyPr>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解决方案：</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1.给客户耐心细致的解释话语；</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2.给客户建议：帮助客户选择适合自己笔记本电脑的适配器。</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p:cNvSpPr/>
          <p:nvPr>
            <p:custDataLst>
              <p:tags r:id="rId12"/>
            </p:custDataLst>
          </p:nvPr>
        </p:nvSpPr>
        <p:spPr>
          <a:xfrm>
            <a:off x="4853877" y="1400144"/>
            <a:ext cx="1965448" cy="1965448"/>
          </a:xfrm>
          <a:prstGeom prst="ellipse">
            <a:avLst/>
          </a:prstGeom>
          <a:solidFill>
            <a:srgbClr val="8590CA"/>
          </a:solidFill>
          <a:ln w="12700" cap="flat" cmpd="sng" algn="ctr">
            <a:noFill/>
            <a:prstDash val="solid"/>
            <a:miter lim="800000"/>
          </a:ln>
          <a:effectLst/>
        </p:spPr>
        <p:txBody>
          <a:bodyPr rtlCol="0" anchor="ctr">
            <a:normAutofit/>
          </a:bodyPr>
          <a:p>
            <a:pPr algn="ctr">
              <a:lnSpc>
                <a:spcPct val="12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文本框 23"/>
          <p:cNvSpPr txBox="1"/>
          <p:nvPr>
            <p:custDataLst>
              <p:tags r:id="rId13"/>
            </p:custDataLst>
          </p:nvPr>
        </p:nvSpPr>
        <p:spPr>
          <a:xfrm>
            <a:off x="5148580" y="1842135"/>
            <a:ext cx="1588135" cy="1082040"/>
          </a:xfrm>
          <a:prstGeom prst="rect">
            <a:avLst/>
          </a:prstGeom>
          <a:noFill/>
        </p:spPr>
        <p:txBody>
          <a:bodyPr wrap="square" rtlCol="0">
            <a:noAutofit/>
          </a:bodyPr>
          <a:p>
            <a:pPr>
              <a:lnSpc>
                <a:spcPct val="120000"/>
              </a:lnSpc>
            </a:pPr>
            <a:r>
              <a:rPr lang="zh-CN" altLang="en-US" sz="1700"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笔记本电脑适配器替换的相关问题？</a:t>
            </a:r>
            <a:endParaRPr lang="zh-CN" altLang="en-US" sz="1700"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1" name="图片 1"/>
          <p:cNvPicPr>
            <a:picLocks noChangeAspect="1"/>
          </p:cNvPicPr>
          <p:nvPr/>
        </p:nvPicPr>
        <p:blipFill>
          <a:blip r:embed="rId14"/>
          <a:stretch>
            <a:fillRect/>
          </a:stretch>
        </p:blipFill>
        <p:spPr>
          <a:xfrm>
            <a:off x="6819582" y="253048"/>
            <a:ext cx="5270500" cy="2530475"/>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知识拓展</a:t>
            </a:r>
            <a:endParaRPr lang="en-US" dirty="0">
              <a:latin typeface="微软雅黑" panose="020B0503020204020204" pitchFamily="34" charset="-122"/>
              <a:ea typeface="微软雅黑" panose="020B0503020204020204" pitchFamily="34" charset="-122"/>
            </a:endParaRPr>
          </a:p>
        </p:txBody>
      </p:sp>
      <p:sp>
        <p:nvSpPr>
          <p:cNvPr id="100" name="文本框 99"/>
          <p:cNvSpPr txBox="1"/>
          <p:nvPr/>
        </p:nvSpPr>
        <p:spPr>
          <a:xfrm>
            <a:off x="1971675" y="1420495"/>
            <a:ext cx="7038975" cy="460375"/>
          </a:xfrm>
          <a:prstGeom prst="rect">
            <a:avLst/>
          </a:prstGeom>
          <a:noFill/>
          <a:ln w="9525">
            <a:noFill/>
          </a:ln>
        </p:spPr>
        <p:txBody>
          <a:bodyPr wrap="square">
            <a:spAutoFit/>
          </a:bodyPr>
          <a:p>
            <a:pPr indent="0"/>
            <a:r>
              <a:rPr>
                <a:latin typeface="微软雅黑" panose="020B0503020204020204" pitchFamily="34" charset="-122"/>
                <a:ea typeface="微软雅黑" panose="020B0503020204020204" pitchFamily="34" charset="-122"/>
                <a:cs typeface="微软雅黑" panose="020B0503020204020204" pitchFamily="34" charset="-122"/>
              </a:rPr>
              <a:t>5G技术</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971675" y="2185670"/>
            <a:ext cx="7038975" cy="460375"/>
          </a:xfrm>
          <a:prstGeom prst="rect">
            <a:avLst/>
          </a:prstGeom>
          <a:noFill/>
          <a:ln w="9525">
            <a:noFill/>
          </a:ln>
        </p:spPr>
        <p:txBody>
          <a:bodyPr wrap="square">
            <a:spAutoFit/>
          </a:bodyPr>
          <a:p>
            <a:pPr indent="0"/>
            <a:r>
              <a:rPr lang="zh-CN">
                <a:latin typeface="微软雅黑" panose="020B0503020204020204" pitchFamily="34" charset="-122"/>
                <a:ea typeface="微软雅黑" panose="020B0503020204020204" pitchFamily="34" charset="-122"/>
                <a:cs typeface="微软雅黑" panose="020B0503020204020204" pitchFamily="34" charset="-122"/>
              </a:rPr>
              <a:t>视觉技术</a:t>
            </a:r>
            <a:endParaRPr lang="zh-CN">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2" name="文本框 101"/>
          <p:cNvSpPr txBox="1"/>
          <p:nvPr/>
        </p:nvSpPr>
        <p:spPr>
          <a:xfrm>
            <a:off x="1996440" y="2950845"/>
            <a:ext cx="5080000" cy="460375"/>
          </a:xfrm>
          <a:prstGeom prst="rect">
            <a:avLst/>
          </a:prstGeom>
          <a:noFill/>
          <a:ln w="9525">
            <a:noFill/>
          </a:ln>
        </p:spPr>
        <p:txBody>
          <a:bodyPr>
            <a:spAutoFit/>
          </a:bodyPr>
          <a:p>
            <a:pPr indent="0"/>
            <a:r>
              <a:rPr lang="zh-CN" b="0">
                <a:latin typeface="微软雅黑" panose="020B0503020204020204" pitchFamily="34" charset="-122"/>
                <a:ea typeface="微软雅黑" panose="020B0503020204020204" pitchFamily="34" charset="-122"/>
                <a:cs typeface="微软雅黑" panose="020B0503020204020204" pitchFamily="34" charset="-122"/>
              </a:rPr>
              <a:t>3D技术</a:t>
            </a:r>
            <a:endParaRPr lang="zh-CN" altLang="en-US"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xfrm>
            <a:off x="574040" y="511810"/>
            <a:ext cx="11073384" cy="521208"/>
          </a:xfrm>
          <a:prstGeom prst="rect">
            <a:avLst/>
          </a:prstGeom>
        </p:spPr>
        <p:txBody>
          <a:bodyPr/>
          <a:lstStyle/>
          <a:p>
            <a:r>
              <a:rPr>
                <a:latin typeface="微软雅黑" panose="020B0503020204020204" pitchFamily="34" charset="-122"/>
                <a:ea typeface="微软雅黑" panose="020B0503020204020204" pitchFamily="34" charset="-122"/>
                <a:cs typeface="微软雅黑" panose="020B0503020204020204" pitchFamily="34" charset="-122"/>
                <a:sym typeface="+mn-ea"/>
              </a:rPr>
              <a:t>5G技术</a:t>
            </a:r>
            <a:br>
              <a:rPr>
                <a:latin typeface="微软雅黑" panose="020B0503020204020204" pitchFamily="34" charset="-122"/>
                <a:ea typeface="微软雅黑" panose="020B0503020204020204" pitchFamily="34" charset="-122"/>
                <a:cs typeface="微软雅黑" panose="020B0503020204020204" pitchFamily="34" charset="-122"/>
              </a:rPr>
            </a:br>
            <a:endParaRPr 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628650" y="1134110"/>
            <a:ext cx="10963910" cy="3230245"/>
          </a:xfrm>
          <a:prstGeom prst="rect">
            <a:avLst/>
          </a:prstGeom>
          <a:noFill/>
          <a:ln w="9525">
            <a:noFill/>
          </a:ln>
        </p:spPr>
        <p:txBody>
          <a:bodyPr wrap="square">
            <a:spAutoFit/>
          </a:bodyPr>
          <a:p>
            <a:pPr indent="0" fontAlgn="auto">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r>
              <a:rPr lang="zh-CN" sz="1600">
                <a:latin typeface="微软雅黑" panose="020B0503020204020204" pitchFamily="34" charset="-122"/>
                <a:ea typeface="微软雅黑" panose="020B0503020204020204" pitchFamily="34" charset="-122"/>
                <a:cs typeface="微软雅黑" panose="020B0503020204020204" pitchFamily="34" charset="-122"/>
              </a:rPr>
              <a:t>第五代移动通信技术（英语：5th Generation Mobile Communication Technology简称5G）是具有高速率、低时延和大连接特点的新一代宽带移动通信技术，是实现人机物互联的网络基础设施。</a:t>
            </a:r>
            <a:endParaRPr lang="zh-CN" sz="16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sz="16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r>
              <a:rPr lang="zh-CN" sz="1600">
                <a:latin typeface="微软雅黑" panose="020B0503020204020204" pitchFamily="34" charset="-122"/>
                <a:ea typeface="微软雅黑" panose="020B0503020204020204" pitchFamily="34" charset="-122"/>
                <a:cs typeface="微软雅黑" panose="020B0503020204020204" pitchFamily="34" charset="-122"/>
              </a:rPr>
              <a:t>为满足5G多样化的应用场景需求，5G的关键性能指标更加多元化。ITU定义了5G八大关键性能指标，其中高速率、低时延、大连接成为5G最突出的特征，用户体验速率达1Gbps，时延低至1ms，用户连接能力达100万连接/平方公里。</a:t>
            </a:r>
            <a:endParaRPr lang="zh-CN" sz="16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r>
              <a:rPr lang="zh-CN" sz="1600">
                <a:latin typeface="微软雅黑" panose="020B0503020204020204" pitchFamily="34" charset="-122"/>
                <a:ea typeface="微软雅黑" panose="020B0503020204020204" pitchFamily="34" charset="-122"/>
                <a:cs typeface="微软雅黑" panose="020B0503020204020204" pitchFamily="34" charset="-122"/>
              </a:rPr>
              <a:t>2018年6月3GPP发布了第一个5G标准（Release-15），支持5G独立组网，重点满足增强移动宽带业务。2020年6月Release-16版本标准发布，重点支持低时延高可靠业务，实现对5G车联网、工业互联网等应用的支持。</a:t>
            </a:r>
            <a:endParaRPr lang="zh-CN" sz="16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r>
              <a:rPr lang="zh-CN" sz="1600">
                <a:latin typeface="微软雅黑" panose="020B0503020204020204" pitchFamily="34" charset="-122"/>
                <a:ea typeface="微软雅黑" panose="020B0503020204020204" pitchFamily="34" charset="-122"/>
                <a:cs typeface="微软雅黑" panose="020B0503020204020204" pitchFamily="34" charset="-122"/>
              </a:rPr>
              <a:t>中国于2019年推出5G商用以来，5G网络取得快速发展，中国5G城市数量居世界第一，5G投资稳步增长，5G普及率全球最高。中国5G基站数占全球70%，中国在5G技术领域处于世界领先地位。  </a:t>
            </a:r>
            <a:endParaRPr lang="zh-CN" sz="16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a:latin typeface="微软雅黑" panose="020B0503020204020204" pitchFamily="34" charset="-122"/>
                <a:ea typeface="微软雅黑" panose="020B0503020204020204" pitchFamily="34" charset="-122"/>
                <a:cs typeface="微软雅黑" panose="020B0503020204020204" pitchFamily="34" charset="-122"/>
                <a:sym typeface="+mn-ea"/>
              </a:rPr>
              <a:t>视觉技术</a:t>
            </a:r>
            <a:endParaRPr lang="en-US" dirty="0">
              <a:latin typeface="微软雅黑" panose="020B0503020204020204" pitchFamily="34" charset="-122"/>
              <a:ea typeface="微软雅黑" panose="020B0503020204020204" pitchFamily="34" charset="-122"/>
            </a:endParaRPr>
          </a:p>
        </p:txBody>
      </p:sp>
      <p:sp>
        <p:nvSpPr>
          <p:cNvPr id="100" name="文本框 99"/>
          <p:cNvSpPr txBox="1"/>
          <p:nvPr/>
        </p:nvSpPr>
        <p:spPr>
          <a:xfrm>
            <a:off x="574040" y="1033145"/>
            <a:ext cx="7038975" cy="460375"/>
          </a:xfrm>
          <a:prstGeom prst="rect">
            <a:avLst/>
          </a:prstGeom>
          <a:noFill/>
          <a:ln w="9525">
            <a:noFill/>
          </a:ln>
        </p:spPr>
        <p:txBody>
          <a:bodyPr wrap="square">
            <a:spAutoFit/>
          </a:bodyPr>
          <a:p>
            <a:pPr indent="0"/>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574040" y="1731010"/>
            <a:ext cx="10963910" cy="3138170"/>
          </a:xfrm>
          <a:prstGeom prst="rect">
            <a:avLst/>
          </a:prstGeom>
          <a:noFill/>
          <a:ln w="9525">
            <a:noFill/>
          </a:ln>
        </p:spPr>
        <p:txBody>
          <a:bodyPr wrap="square">
            <a:spAutoFit/>
          </a:bodyPr>
          <a:p>
            <a:pPr indent="0" fontAlgn="auto">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800">
                <a:latin typeface="微软雅黑" panose="020B0503020204020204" pitchFamily="34" charset="-122"/>
                <a:ea typeface="微软雅黑" panose="020B0503020204020204" pitchFamily="34" charset="-122"/>
                <a:cs typeface="微软雅黑" panose="020B0503020204020204" pitchFamily="34" charset="-122"/>
              </a:rPr>
              <a:t> </a:t>
            </a:r>
            <a:r>
              <a:rPr sz="1800">
                <a:latin typeface="微软雅黑" panose="020B0503020204020204" pitchFamily="34" charset="-122"/>
                <a:ea typeface="微软雅黑" panose="020B0503020204020204" pitchFamily="34" charset="-122"/>
                <a:cs typeface="微软雅黑" panose="020B0503020204020204" pitchFamily="34" charset="-122"/>
              </a:rPr>
              <a:t>VR是虚拟现实技术，它利用计算机生成一种模拟环境，将多源信息融合的交互式三维动态视景和实体行为的系统仿真使用户沉浸到该环境中。简单的说，就是所见即所得。</a:t>
            </a:r>
            <a:endParaRPr sz="18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sz="18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sz="1800">
                <a:latin typeface="微软雅黑" panose="020B0503020204020204" pitchFamily="34" charset="-122"/>
                <a:ea typeface="微软雅黑" panose="020B0503020204020204" pitchFamily="34" charset="-122"/>
                <a:cs typeface="微软雅黑" panose="020B0503020204020204" pitchFamily="34" charset="-122"/>
              </a:rPr>
              <a:t> </a:t>
            </a:r>
            <a:r>
              <a:rPr lang="en-US" sz="1800">
                <a:latin typeface="微软雅黑" panose="020B0503020204020204" pitchFamily="34" charset="-122"/>
                <a:ea typeface="微软雅黑" panose="020B0503020204020204" pitchFamily="34" charset="-122"/>
                <a:cs typeface="微软雅黑" panose="020B0503020204020204" pitchFamily="34" charset="-122"/>
              </a:rPr>
              <a:t>      </a:t>
            </a:r>
            <a:r>
              <a:rPr sz="1800">
                <a:latin typeface="微软雅黑" panose="020B0503020204020204" pitchFamily="34" charset="-122"/>
                <a:ea typeface="微软雅黑" panose="020B0503020204020204" pitchFamily="34" charset="-122"/>
                <a:cs typeface="微软雅黑" panose="020B0503020204020204" pitchFamily="34" charset="-122"/>
              </a:rPr>
              <a:t>AR是增强现实技术，它是一种将真实世界信息和虚拟世界信息“无缝”集成的新技术，是把原本在现实世界的一定时间空间范围内很难体验到的实体信息(视觉信息，声音，味道，触觉等)，通过电脑等科学技术，模拟仿真后再叠加，将虚拟的信息应用到真实世界，被人类感官所感知，从而达到超越现实的感官体验。真实的环境和虚拟的物体实时地叠加到了同一个画面或空间同时存在。</a:t>
            </a:r>
            <a:r>
              <a:rPr lang="zh-CN" sz="1800">
                <a:latin typeface="微软雅黑" panose="020B0503020204020204" pitchFamily="34" charset="-122"/>
                <a:ea typeface="微软雅黑" panose="020B0503020204020204" pitchFamily="34" charset="-122"/>
                <a:cs typeface="微软雅黑" panose="020B0503020204020204" pitchFamily="34" charset="-122"/>
              </a:rPr>
              <a:t>  </a:t>
            </a:r>
            <a:endParaRPr lang="zh-CN" sz="1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74040" y="690245"/>
            <a:ext cx="7038975" cy="460375"/>
          </a:xfrm>
          <a:prstGeom prst="rect">
            <a:avLst/>
          </a:prstGeom>
          <a:noFill/>
          <a:ln w="9525">
            <a:noFill/>
          </a:ln>
        </p:spPr>
        <p:txBody>
          <a:bodyPr wrap="square">
            <a:spAutoFit/>
          </a:bodyPr>
          <a:p>
            <a:pPr indent="0"/>
            <a:r>
              <a:rPr>
                <a:latin typeface="微软雅黑" panose="020B0503020204020204" pitchFamily="34" charset="-122"/>
                <a:ea typeface="微软雅黑" panose="020B0503020204020204" pitchFamily="34" charset="-122"/>
                <a:cs typeface="微软雅黑" panose="020B0503020204020204" pitchFamily="34" charset="-122"/>
              </a:rPr>
              <a:t>VR与AR区别：</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574040" y="1731010"/>
            <a:ext cx="10963910" cy="3415030"/>
          </a:xfrm>
          <a:prstGeom prst="rect">
            <a:avLst/>
          </a:prstGeom>
          <a:noFill/>
          <a:ln w="9525">
            <a:noFill/>
          </a:ln>
        </p:spPr>
        <p:txBody>
          <a:bodyPr wrap="square">
            <a:spAutoFit/>
          </a:bodyPr>
          <a:p>
            <a:pPr indent="0" fontAlgn="auto">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sz="2000">
                <a:latin typeface="微软雅黑" panose="020B0503020204020204" pitchFamily="34" charset="-122"/>
                <a:ea typeface="微软雅黑" panose="020B0503020204020204" pitchFamily="34" charset="-122"/>
                <a:cs typeface="微软雅黑" panose="020B0503020204020204" pitchFamily="34" charset="-122"/>
              </a:rPr>
              <a:t>虚拟现实（VR），看到的场景和人物全是假的，是把你的意识代入一个虚拟的世界。增强现实（AR），看到的场景和人物一部分是真一部分是假，是把虚拟的信息带入到现实世界中。VR设备：因为VR是纯虚拟场景，所以VR装备更多的是用于用户与虚拟场景的互动交互，更多的使用是：位置跟踪器、数据手套（5DT之类的）、动捕系统、数据头盔等等。AR设备：由于AR是现实场景和虚拟场景的结合，所以基本都需要摄像头，在摄像头拍摄的画面基础上，结合虚拟画面进行展示和互动，比如GOOGLE GLASS这些（其实严格的来说，IPAD，手机这些带摄像头的智能产品，都可以用于AR，只要安装AR的软件就可以。）</a:t>
            </a:r>
            <a:endParaRPr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a:latin typeface="微软雅黑" panose="020B0503020204020204" pitchFamily="34" charset="-122"/>
                <a:ea typeface="微软雅黑" panose="020B0503020204020204" pitchFamily="34" charset="-122"/>
                <a:cs typeface="微软雅黑" panose="020B0503020204020204" pitchFamily="34" charset="-122"/>
                <a:sym typeface="+mn-ea"/>
              </a:rPr>
              <a:t>3D技术</a:t>
            </a:r>
            <a:endParaRPr 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548640" y="914400"/>
            <a:ext cx="10963910" cy="5215890"/>
          </a:xfrm>
          <a:prstGeom prst="rect">
            <a:avLst/>
          </a:prstGeom>
          <a:noFill/>
          <a:ln w="9525">
            <a:noFill/>
          </a:ln>
        </p:spPr>
        <p:txBody>
          <a:bodyPr wrap="square">
            <a:spAutoFit/>
          </a:bodyPr>
          <a:p>
            <a:pPr indent="0" fontAlgn="auto">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sz="1800">
                <a:latin typeface="微软雅黑" panose="020B0503020204020204" pitchFamily="34" charset="-122"/>
                <a:ea typeface="微软雅黑" panose="020B0503020204020204" pitchFamily="34" charset="-122"/>
                <a:cs typeface="微软雅黑" panose="020B0503020204020204" pitchFamily="34" charset="-122"/>
              </a:rPr>
              <a:t>在家用消费领域，无论是显示器、投影机或者电视，现在都是需要配合3D眼镜使用。目前主流的眼镜式3D技术有哪些?在眼镜式3D技术中，又可以细分出三种主要的类型:色差式、偏光式和主动快门式，也就是平常所说的色分法、光分法和时分法。</a:t>
            </a:r>
            <a:endParaRPr sz="18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sz="1800">
                <a:latin typeface="微软雅黑" panose="020B0503020204020204" pitchFamily="34" charset="-122"/>
                <a:ea typeface="微软雅黑" panose="020B0503020204020204" pitchFamily="34" charset="-122"/>
                <a:cs typeface="微软雅黑" panose="020B0503020204020204" pitchFamily="34" charset="-122"/>
              </a:rPr>
              <a:t>      </a:t>
            </a:r>
            <a:r>
              <a:rPr sz="1800">
                <a:latin typeface="微软雅黑" panose="020B0503020204020204" pitchFamily="34" charset="-122"/>
                <a:ea typeface="微软雅黑" panose="020B0503020204020204" pitchFamily="34" charset="-122"/>
                <a:cs typeface="微软雅黑" panose="020B0503020204020204" pitchFamily="34" charset="-122"/>
              </a:rPr>
              <a:t>色差式3D技术，配合使用的是被动式红-蓝(或者红-绿、红-青)滤色3D眼镜。这种技术历史最为悠久，成像原理简单，实现成本相当低廉，眼镜成本仅为几块钱，但是3D画面效果也是最差的，容易使画面边缘产生偏色。</a:t>
            </a:r>
            <a:endParaRPr sz="18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sz="1800">
                <a:latin typeface="微软雅黑" panose="020B0503020204020204" pitchFamily="34" charset="-122"/>
                <a:ea typeface="微软雅黑" panose="020B0503020204020204" pitchFamily="34" charset="-122"/>
                <a:cs typeface="微软雅黑" panose="020B0503020204020204" pitchFamily="34" charset="-122"/>
              </a:rPr>
              <a:t>     </a:t>
            </a:r>
            <a:r>
              <a:rPr sz="1800">
                <a:latin typeface="微软雅黑" panose="020B0503020204020204" pitchFamily="34" charset="-122"/>
                <a:ea typeface="微软雅黑" panose="020B0503020204020204" pitchFamily="34" charset="-122"/>
                <a:cs typeface="微软雅黑" panose="020B0503020204020204" pitchFamily="34" charset="-122"/>
              </a:rPr>
              <a:t>偏光式3D技术也叫偏振式3D技术，配合使用的是被动式偏光眼镜。偏光式3D技术的图像效果比色差式好，而且眼镜成本也不算太高，目前比较多电影院采用的也是该类技术，不过对显示设备的亮度要求较高。传统的3D电影在荧幕上有两组图像（来源于在拍摄时的互成角度的两台摄影机），观众必须戴上偏光镜才能消除重影（让一只眼只受一组图像），形成视差（parallax），产生立体感。</a:t>
            </a:r>
            <a:endParaRPr sz="18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sz="1800">
                <a:latin typeface="微软雅黑" panose="020B0503020204020204" pitchFamily="34" charset="-122"/>
                <a:ea typeface="微软雅黑" panose="020B0503020204020204" pitchFamily="34" charset="-122"/>
                <a:cs typeface="微软雅黑" panose="020B0503020204020204" pitchFamily="34" charset="-122"/>
              </a:rPr>
              <a:t>      </a:t>
            </a:r>
            <a:r>
              <a:rPr sz="1800">
                <a:latin typeface="微软雅黑" panose="020B0503020204020204" pitchFamily="34" charset="-122"/>
                <a:ea typeface="微软雅黑" panose="020B0503020204020204" pitchFamily="34" charset="-122"/>
                <a:cs typeface="微软雅黑" panose="020B0503020204020204" pitchFamily="34" charset="-122"/>
              </a:rPr>
              <a:t>主动快门式3D技术，配合主动式快门3D眼镜使用。这种3D技术在电视和投影机上面应用得最为广泛，资源相对较多，而且图像效果出色，受到很多厂商推崇和采用，不过其匹配的3D眼镜价格较高。</a:t>
            </a:r>
            <a:endParaRPr sz="1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9810" y="999490"/>
            <a:ext cx="10344150" cy="4246245"/>
          </a:xfrm>
          <a:prstGeom prst="rect">
            <a:avLst/>
          </a:prstGeom>
          <a:noFill/>
          <a:ln w="9525">
            <a:noFill/>
          </a:ln>
        </p:spPr>
        <p:txBody>
          <a:bodyPr wrap="square">
            <a:spAutoFit/>
          </a:bodyPr>
          <a:p>
            <a:pPr indent="266700" fontAlgn="auto">
              <a:lnSpc>
                <a:spcPct val="150000"/>
              </a:lnSpc>
            </a:pPr>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控制器(Control)是整个计算机的中枢神经，其功能是对程序规定的控制信息进行解释，根据其要求进行控制，调度程序、数据、地址，协调计算机各部分工作及内存与外设的访问等。</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运算器(Datapath)的功能是对数据进行各种算术运算和逻辑运算，即对数据进行加工处理。</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存储器(Memory)的功能是存储程序、数据和各种信号、命令等信息，并在需要时提供这些信息。</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输入(Input system)设备是计算机的重要组成部分，输入设备与输出设备合称为外部设备，简称外设，输入设备的作用是将程序、原始数据、文字、字符、控制命令或现场采集的数据等信息输入到计算机。常见的输入设备有键盘、鼠标器、光电输入机、磁带机、磁盘机、光盘机等。</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输出(Output system)设备与输入设备同样是计算机的重要组成部分，它把外算机的中间结果或最后结果、机内的各种数据符号及文字或各种控制信号等信息输出出来。微机常用的输出设备有显示终端CRT、打印机、激光印字机、绘图仪及磁带、光盘机等。</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标题 5"/>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1.1 计算机系统组成</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5"/>
          <p:cNvPicPr>
            <a:picLocks noChangeAspect="1"/>
          </p:cNvPicPr>
          <p:nvPr/>
        </p:nvPicPr>
        <p:blipFill>
          <a:blip r:embed="rId1"/>
          <a:stretch>
            <a:fillRect/>
          </a:stretch>
        </p:blipFill>
        <p:spPr>
          <a:xfrm>
            <a:off x="2828925" y="1316990"/>
            <a:ext cx="6175375" cy="2380615"/>
          </a:xfrm>
          <a:prstGeom prst="rect">
            <a:avLst/>
          </a:prstGeom>
          <a:noFill/>
          <a:ln>
            <a:noFill/>
          </a:ln>
        </p:spPr>
      </p:pic>
      <p:sp>
        <p:nvSpPr>
          <p:cNvPr id="3" name="文本框 2"/>
          <p:cNvSpPr txBox="1"/>
          <p:nvPr/>
        </p:nvSpPr>
        <p:spPr>
          <a:xfrm>
            <a:off x="1677035" y="4218940"/>
            <a:ext cx="10286365" cy="1476375"/>
          </a:xfrm>
          <a:prstGeom prst="rect">
            <a:avLst/>
          </a:prstGeom>
          <a:noFill/>
          <a:ln w="9525">
            <a:noFill/>
          </a:ln>
        </p:spPr>
        <p:txBody>
          <a:bodyPr wrap="square">
            <a:spAutoFit/>
          </a:bodyPr>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冯诺依曼体系原理：1、输入数据。2、控制器向输入设备发出指令将数据存入存储器。3、控制器向存储器发出取指令命令。4、程序指令逐条送入控制器，控制器对指令进行译码。5、控制器向存储器发出取数据命令，将数据送入运算器。6、控制器向运算器发出运算命令。7、运算器执行运算，得出运算结果。8、运算器把运算结果存入存储器。9、控制器向存储器发出取数据命令，将数据存入输出设备。10、控制器向输出设备发出输出指令，输出计算结果。</a:t>
            </a:r>
            <a:endParaRPr lang="zh-CN" altLang="en-US" sz="1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标题 5"/>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1.1 计算机系统组成</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1.1 计算机系统组成</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1" name="文本框 100"/>
          <p:cNvSpPr txBox="1"/>
          <p:nvPr/>
        </p:nvSpPr>
        <p:spPr>
          <a:xfrm>
            <a:off x="1245870" y="1052830"/>
            <a:ext cx="10373360" cy="2030095"/>
          </a:xfrm>
          <a:prstGeom prst="rect">
            <a:avLst/>
          </a:prstGeom>
          <a:noFill/>
          <a:ln w="9525">
            <a:noFill/>
          </a:ln>
        </p:spPr>
        <p:txBody>
          <a:bodyPr wrap="square">
            <a:spAutoFit/>
          </a:bodyPr>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软件系统包括系统软件和应用软件。</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系统软件是控制和协调计算机及其外部设备、支持应用软件的开发和运行的软件。起到调度、监控和维护系统。系统软件包括操作系统、各种语言处理程序、各种服务性程序、各种数据库管理系统。应用软件是相对于系统软件而言的，是为解决实际问题而编制的程序集合。它可以拓宽计算机的应用领域，放大硬件的功能。应用软件包括套装软件、应用软件包、用户程序。常见的应用软件有QQ、迅雷、PS、360卫生等。</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计算机系统的组成如图1-6所示。</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42" name="图片 642" descr="图1-7 计算机系统组成"/>
          <p:cNvPicPr>
            <a:picLocks noChangeAspect="1"/>
          </p:cNvPicPr>
          <p:nvPr/>
        </p:nvPicPr>
        <p:blipFill>
          <a:blip r:embed="rId1"/>
          <a:stretch>
            <a:fillRect/>
          </a:stretch>
        </p:blipFill>
        <p:spPr>
          <a:xfrm>
            <a:off x="5264150" y="3051175"/>
            <a:ext cx="4246880" cy="3715385"/>
          </a:xfrm>
          <a:prstGeom prst="rect">
            <a:avLst/>
          </a:prstGeom>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1.2 计算机的基本硬件</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830705" y="795655"/>
            <a:ext cx="11027410" cy="922020"/>
          </a:xfrm>
          <a:prstGeom prst="rect">
            <a:avLst/>
          </a:prstGeom>
          <a:noFill/>
          <a:ln w="9525">
            <a:noFill/>
          </a:ln>
        </p:spPr>
        <p:txBody>
          <a:bodyPr wrap="square">
            <a:spAutoFit/>
          </a:bodyPr>
          <a:p>
            <a:pPr indent="720090" fontAlgn="auto"/>
            <a:endParaRPr lang="en-US" alt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720090" fontAlgn="auto"/>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324610" y="1026795"/>
            <a:ext cx="1809115" cy="460375"/>
          </a:xfrm>
          <a:prstGeom prst="rect">
            <a:avLst/>
          </a:prstGeom>
          <a:noFill/>
          <a:ln w="9525">
            <a:noFill/>
          </a:ln>
        </p:spPr>
        <p:txBody>
          <a:bodyPr wrap="square">
            <a:spAutoFit/>
          </a:bodyPr>
          <a:p>
            <a:pPr indent="266700"/>
            <a:r>
              <a:rPr lang="zh-CN" b="0">
                <a:latin typeface="微软雅黑" panose="020B0503020204020204" pitchFamily="34" charset="-122"/>
                <a:ea typeface="微软雅黑" panose="020B0503020204020204" pitchFamily="34" charset="-122"/>
                <a:cs typeface="微软雅黑" panose="020B0503020204020204" pitchFamily="34" charset="-122"/>
              </a:rPr>
              <a:t>1.主板</a:t>
            </a:r>
            <a:endParaRPr lang="zh-CN" altLang="en-US"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324610" y="2917825"/>
            <a:ext cx="1809115" cy="460375"/>
          </a:xfrm>
          <a:prstGeom prst="rect">
            <a:avLst/>
          </a:prstGeom>
          <a:noFill/>
          <a:ln w="9525">
            <a:noFill/>
          </a:ln>
        </p:spPr>
        <p:txBody>
          <a:bodyPr wrap="square">
            <a:spAutoFit/>
          </a:bodyPr>
          <a:p>
            <a:pPr indent="266700"/>
            <a:r>
              <a:rPr lang="zh-CN" b="0">
                <a:latin typeface="微软雅黑" panose="020B0503020204020204" pitchFamily="34" charset="-122"/>
                <a:ea typeface="微软雅黑" panose="020B0503020204020204" pitchFamily="34" charset="-122"/>
                <a:cs typeface="微软雅黑" panose="020B0503020204020204" pitchFamily="34" charset="-122"/>
              </a:rPr>
              <a:t>5.光驱</a:t>
            </a:r>
            <a:endParaRPr lang="zh-CN"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1324610" y="1972310"/>
            <a:ext cx="1809115" cy="460375"/>
          </a:xfrm>
          <a:prstGeom prst="rect">
            <a:avLst/>
          </a:prstGeom>
          <a:noFill/>
          <a:ln w="9525">
            <a:noFill/>
          </a:ln>
        </p:spPr>
        <p:txBody>
          <a:bodyPr wrap="square">
            <a:spAutoFit/>
          </a:bodyPr>
          <a:p>
            <a:pPr indent="266700"/>
            <a:r>
              <a:rPr lang="zh-CN" b="0">
                <a:latin typeface="微软雅黑" panose="020B0503020204020204" pitchFamily="34" charset="-122"/>
                <a:ea typeface="微软雅黑" panose="020B0503020204020204" pitchFamily="34" charset="-122"/>
                <a:cs typeface="微软雅黑" panose="020B0503020204020204" pitchFamily="34" charset="-122"/>
              </a:rPr>
              <a:t>3.内存</a:t>
            </a:r>
            <a:endParaRPr lang="zh-CN"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4843780" y="1972310"/>
            <a:ext cx="1809115" cy="460375"/>
          </a:xfrm>
          <a:prstGeom prst="rect">
            <a:avLst/>
          </a:prstGeom>
          <a:noFill/>
          <a:ln w="9525">
            <a:noFill/>
          </a:ln>
        </p:spPr>
        <p:txBody>
          <a:bodyPr wrap="square">
            <a:spAutoFit/>
          </a:bodyPr>
          <a:p>
            <a:pPr indent="266700"/>
            <a:r>
              <a:rPr lang="zh-CN" b="0">
                <a:latin typeface="微软雅黑" panose="020B0503020204020204" pitchFamily="34" charset="-122"/>
                <a:ea typeface="微软雅黑" panose="020B0503020204020204" pitchFamily="34" charset="-122"/>
                <a:cs typeface="微软雅黑" panose="020B0503020204020204" pitchFamily="34" charset="-122"/>
              </a:rPr>
              <a:t>4.硬盘</a:t>
            </a:r>
            <a:endParaRPr lang="zh-CN"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4843780" y="1026795"/>
            <a:ext cx="1809115" cy="460375"/>
          </a:xfrm>
          <a:prstGeom prst="rect">
            <a:avLst/>
          </a:prstGeom>
          <a:noFill/>
          <a:ln w="9525">
            <a:noFill/>
          </a:ln>
        </p:spPr>
        <p:txBody>
          <a:bodyPr wrap="square">
            <a:spAutoFit/>
          </a:bodyPr>
          <a:p>
            <a:pPr indent="266700"/>
            <a:r>
              <a:rPr lang="zh-CN" b="0">
                <a:latin typeface="微软雅黑" panose="020B0503020204020204" pitchFamily="34" charset="-122"/>
                <a:ea typeface="微软雅黑" panose="020B0503020204020204" pitchFamily="34" charset="-122"/>
                <a:cs typeface="微软雅黑" panose="020B0503020204020204" pitchFamily="34" charset="-122"/>
              </a:rPr>
              <a:t>2.CPU</a:t>
            </a:r>
            <a:endParaRPr lang="zh-CN"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1332230" y="3863340"/>
            <a:ext cx="1809115" cy="460375"/>
          </a:xfrm>
          <a:prstGeom prst="rect">
            <a:avLst/>
          </a:prstGeom>
          <a:noFill/>
          <a:ln w="9525">
            <a:noFill/>
          </a:ln>
        </p:spPr>
        <p:txBody>
          <a:bodyPr wrap="square">
            <a:spAutoFit/>
          </a:bodyPr>
          <a:p>
            <a:pPr indent="266700"/>
            <a:r>
              <a:rPr lang="zh-CN" b="0">
                <a:latin typeface="微软雅黑" panose="020B0503020204020204" pitchFamily="34" charset="-122"/>
                <a:ea typeface="微软雅黑" panose="020B0503020204020204" pitchFamily="34" charset="-122"/>
                <a:cs typeface="微软雅黑" panose="020B0503020204020204" pitchFamily="34" charset="-122"/>
              </a:rPr>
              <a:t>7.显示器</a:t>
            </a:r>
            <a:endParaRPr lang="zh-CN"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4970780" y="3044825"/>
            <a:ext cx="1809115" cy="460375"/>
          </a:xfrm>
          <a:prstGeom prst="rect">
            <a:avLst/>
          </a:prstGeom>
          <a:noFill/>
          <a:ln w="9525">
            <a:noFill/>
          </a:ln>
        </p:spPr>
        <p:txBody>
          <a:bodyPr wrap="square">
            <a:spAutoFit/>
          </a:bodyPr>
          <a:p>
            <a:pPr indent="266700"/>
            <a:r>
              <a:rPr lang="zh-CN" b="0">
                <a:latin typeface="微软雅黑" panose="020B0503020204020204" pitchFamily="34" charset="-122"/>
                <a:ea typeface="微软雅黑" panose="020B0503020204020204" pitchFamily="34" charset="-122"/>
                <a:cs typeface="微软雅黑" panose="020B0503020204020204" pitchFamily="34" charset="-122"/>
              </a:rPr>
              <a:t>6.显卡</a:t>
            </a:r>
            <a:endParaRPr lang="zh-CN"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4961255" y="3863340"/>
            <a:ext cx="1311275" cy="460375"/>
          </a:xfrm>
          <a:prstGeom prst="rect">
            <a:avLst/>
          </a:prstGeom>
          <a:noFill/>
        </p:spPr>
        <p:txBody>
          <a:bodyPr wrap="none" rtlCol="0" anchor="t">
            <a:spAutoFit/>
          </a:bodyPr>
          <a:p>
            <a:pPr indent="266700" algn="l"/>
            <a:r>
              <a:rPr lang="zh-CN">
                <a:latin typeface="微软雅黑" panose="020B0503020204020204" pitchFamily="34" charset="-122"/>
                <a:ea typeface="微软雅黑" panose="020B0503020204020204" pitchFamily="34" charset="-122"/>
                <a:cs typeface="微软雅黑" panose="020B0503020204020204" pitchFamily="34" charset="-122"/>
                <a:sym typeface="+mn-ea"/>
              </a:rPr>
              <a:t>8.声卡</a:t>
            </a:r>
            <a:endParaRPr lang="zh-CN">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5" name="文本框 14"/>
          <p:cNvSpPr txBox="1"/>
          <p:nvPr/>
        </p:nvSpPr>
        <p:spPr>
          <a:xfrm>
            <a:off x="1352550" y="4808855"/>
            <a:ext cx="1311275" cy="460375"/>
          </a:xfrm>
          <a:prstGeom prst="rect">
            <a:avLst/>
          </a:prstGeom>
          <a:noFill/>
        </p:spPr>
        <p:txBody>
          <a:bodyPr wrap="none" rtlCol="0" anchor="t">
            <a:spAutoFit/>
          </a:bodyPr>
          <a:p>
            <a:pPr indent="266700" algn="l"/>
            <a:r>
              <a:rPr lang="zh-CN">
                <a:latin typeface="微软雅黑" panose="020B0503020204020204" pitchFamily="34" charset="-122"/>
                <a:ea typeface="微软雅黑" panose="020B0503020204020204" pitchFamily="34" charset="-122"/>
                <a:cs typeface="微软雅黑" panose="020B0503020204020204" pitchFamily="34" charset="-122"/>
                <a:sym typeface="+mn-ea"/>
              </a:rPr>
              <a:t>9.网卡</a:t>
            </a:r>
            <a:endParaRPr lang="zh-CN">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6" name="文本框 15"/>
          <p:cNvSpPr txBox="1"/>
          <p:nvPr/>
        </p:nvSpPr>
        <p:spPr>
          <a:xfrm>
            <a:off x="4952365" y="4773930"/>
            <a:ext cx="2404110" cy="460375"/>
          </a:xfrm>
          <a:prstGeom prst="rect">
            <a:avLst/>
          </a:prstGeom>
          <a:noFill/>
        </p:spPr>
        <p:txBody>
          <a:bodyPr wrap="none" rtlCol="0" anchor="t">
            <a:spAutoFit/>
          </a:bodyPr>
          <a:p>
            <a:pPr indent="266700" algn="l"/>
            <a:r>
              <a:rPr lang="zh-CN">
                <a:latin typeface="微软雅黑" panose="020B0503020204020204" pitchFamily="34" charset="-122"/>
                <a:ea typeface="微软雅黑" panose="020B0503020204020204" pitchFamily="34" charset="-122"/>
                <a:cs typeface="微软雅黑" panose="020B0503020204020204" pitchFamily="34" charset="-122"/>
                <a:sym typeface="+mn-ea"/>
              </a:rPr>
              <a:t>10.键盘和鼠标</a:t>
            </a:r>
            <a:endParaRPr lang="zh-CN">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文本框 16"/>
          <p:cNvSpPr txBox="1"/>
          <p:nvPr/>
        </p:nvSpPr>
        <p:spPr>
          <a:xfrm>
            <a:off x="1360170" y="5754370"/>
            <a:ext cx="1489710" cy="460375"/>
          </a:xfrm>
          <a:prstGeom prst="rect">
            <a:avLst/>
          </a:prstGeom>
          <a:noFill/>
        </p:spPr>
        <p:txBody>
          <a:bodyPr wrap="none" rtlCol="0" anchor="t">
            <a:spAutoFit/>
          </a:bodyPr>
          <a:p>
            <a:pPr indent="266700" algn="l"/>
            <a:r>
              <a:rPr lang="zh-CN">
                <a:latin typeface="微软雅黑" panose="020B0503020204020204" pitchFamily="34" charset="-122"/>
                <a:ea typeface="微软雅黑" panose="020B0503020204020204" pitchFamily="34" charset="-122"/>
                <a:cs typeface="微软雅黑" panose="020B0503020204020204" pitchFamily="34" charset="-122"/>
                <a:sym typeface="+mn-ea"/>
              </a:rPr>
              <a:t>11.电源</a:t>
            </a:r>
            <a:endParaRPr lang="zh-CN">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1.3 计算机系统架构</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3" name="文本框 102"/>
          <p:cNvSpPr txBox="1"/>
          <p:nvPr/>
        </p:nvSpPr>
        <p:spPr>
          <a:xfrm>
            <a:off x="1483995" y="1080770"/>
            <a:ext cx="9799320" cy="4246245"/>
          </a:xfrm>
          <a:prstGeom prst="rect">
            <a:avLst/>
          </a:prstGeom>
          <a:noFill/>
          <a:ln w="9525">
            <a:noFill/>
          </a:ln>
        </p:spPr>
        <p:txBody>
          <a:bodyPr wrap="square">
            <a:spAutoFit/>
          </a:bodyPr>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一般来说，个人电脑从系统架构上分为两种，分别是国际商用机器公司（IBM）集成制定的IBM PC/AT系统标准，以及苹果电脑所开发的麦金塔系统。我们常见的一般是前者（IBM集成制定的PC/AT），IBM PC/AT标准由于采用x86开放式架构而获得大部分厂商所支持，成为市场上主流，因此一般所说的PC意指IBM PC/AT兼容机种。</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IBM PC AT是美国国际商用机器公司（IBM）于1984年发布、1987年停产的个人电脑产品，正式名称是IBM 5170 PC AT。“AT”是英文“先进技术”（Advanced Technology）的缩写， PC/AT是IBM公司自PC机发布后的第二代升级产品（也有人认为在此之前发布的PC/XT是第二代产品）。尽管早期的产品存在着与磁盘存储部件相关的瑕疵，它最终还是迅速流行于商用及普通用户市场，成为了PC工业最持久的事实标准。至今，由于软件兼容性的原因，最新的PC系统都还支持PC/AT机的总线结构。</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IBM PC AT架构电脑的最大特点是开放结构，其硬件功能可以通过插到主板扩展槽的附加扩张界面卡来扩充。主要的标准系统总线有PCI-E、PCI和AGP。也可以通过添加额外的驱动器来升级（如光驱、硬盘、USB驱动器等），标准的存储设备接口有ATA、SATA／SATA-2以及SCSI。 </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1.4 计算机系统框图</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3" name="文本框 102"/>
          <p:cNvSpPr txBox="1"/>
          <p:nvPr/>
        </p:nvSpPr>
        <p:spPr>
          <a:xfrm>
            <a:off x="1343660" y="918845"/>
            <a:ext cx="9799320" cy="5077460"/>
          </a:xfrm>
          <a:prstGeom prst="rect">
            <a:avLst/>
          </a:prstGeom>
          <a:noFill/>
          <a:ln w="9525">
            <a:noFill/>
          </a:ln>
        </p:spPr>
        <p:txBody>
          <a:bodyPr wrap="square">
            <a:spAutoFit/>
          </a:bodyPr>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系统框架图就是系统整体功能设计图。方框图的单元都是基本单元，模拟框图的单元可以是一个小系统。方框图，是把系统各部分，包括被控对象，控制装置用方框表示，而各信号写在信号线上，一般以方框的左边为输入，右边为输出构成的。不同类型的连接（如电源、信号、时钟等），可以采取不同的方式（颜色、单向还是双向）。</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1.笔记本系统构架框图</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框图说明：1、蓝色线表示系统类信号，箭头类型的不同表示控制方式不同。2、红色线表示各种时钟信号。3、黑色线表示端口连线示意。</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系统模块：指构成系统的所有功能模块，包括北桥、南桥、显卡、EC和BIOS等，每个功能模块之间，都有相应的总线（BUS）连接，图中以蓝色线表示。</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时钟模块：包括时钟芯片，及红色箭头所传递的不同类型、不同频率的时钟信号。</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电源模块：包括EC、3V/5V电源芯片、CPU电压模块、芯片组电压模块、内存电压模块和电池充电模块，主要负责将电源的直流电压转换成各系统芯片所需的工作电压，BIOS和EC负责分配电源模块对系统芯片的供电。</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扩展坞：各个芯片上一些冗余的功能端口，通过主板上的导线汇合到一个的统一端口。</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显示模块包括显示芯片和显存，负责提供显示器所需的信号，显示芯片由北桥PCI Express 16X总线直接控制，集成显卡机型的显示芯片集成在北桥。</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LPC总线：是引脚相对较少的一种总线，适合于中低速芯片数据信号的传输，通常有南桥芯片和EC、IO、Audio、BIOS等芯片进行连接。</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1.4 计算机系统框图</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548640" y="1276350"/>
            <a:ext cx="4709160" cy="5140325"/>
          </a:xfrm>
          <a:prstGeom prst="rect">
            <a:avLst/>
          </a:prstGeom>
        </p:spPr>
      </p:pic>
      <p:sp>
        <p:nvSpPr>
          <p:cNvPr id="6" name="右箭头 5"/>
          <p:cNvSpPr/>
          <p:nvPr/>
        </p:nvSpPr>
        <p:spPr>
          <a:xfrm>
            <a:off x="5512435" y="3177540"/>
            <a:ext cx="1245235" cy="873760"/>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8549005" y="6079490"/>
            <a:ext cx="3072765" cy="337185"/>
          </a:xfrm>
          <a:prstGeom prst="rect">
            <a:avLst/>
          </a:prstGeom>
          <a:noFill/>
          <a:ln w="9525">
            <a:noFill/>
          </a:ln>
        </p:spPr>
        <p:txBody>
          <a:bodyPr wrap="square">
            <a:spAutoFit/>
          </a:bodyPr>
          <a:p>
            <a:pPr indent="0"/>
            <a:r>
              <a:rPr lang="zh-CN" sz="1600" b="0">
                <a:ea typeface="宋体" panose="02010600030101010101" pitchFamily="2" charset="-122"/>
              </a:rPr>
              <a:t>笔记本主要模块接口关系对应图</a:t>
            </a:r>
            <a:endParaRPr lang="zh-CN" altLang="en-US" sz="1600" b="0">
              <a:ea typeface="宋体" panose="02010600030101010101" pitchFamily="2" charset="-122"/>
            </a:endParaRPr>
          </a:p>
        </p:txBody>
      </p:sp>
      <p:pic>
        <p:nvPicPr>
          <p:cNvPr id="3" name="图片 2" descr="图1-7 笔记本主要模块接口关系对应图"/>
          <p:cNvPicPr>
            <a:picLocks noChangeAspect="1"/>
          </p:cNvPicPr>
          <p:nvPr/>
        </p:nvPicPr>
        <p:blipFill>
          <a:blip r:embed="rId2"/>
          <a:stretch>
            <a:fillRect/>
          </a:stretch>
        </p:blipFill>
        <p:spPr>
          <a:xfrm>
            <a:off x="6843395" y="1047115"/>
            <a:ext cx="5172075" cy="5032375"/>
          </a:xfrm>
          <a:prstGeom prst="rect">
            <a:avLst/>
          </a:prstGeom>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知识导图</a:t>
            </a:r>
            <a:endParaRPr lang="zh-CN" altLang="en-US" dirty="0" smtClean="0"/>
          </a:p>
        </p:txBody>
      </p:sp>
      <p:pic>
        <p:nvPicPr>
          <p:cNvPr id="3" name="图片 2" descr="1.认识PC硬件"/>
          <p:cNvPicPr>
            <a:picLocks noChangeAspect="1"/>
          </p:cNvPicPr>
          <p:nvPr/>
        </p:nvPicPr>
        <p:blipFill>
          <a:blip r:embed="rId1"/>
          <a:stretch>
            <a:fillRect/>
          </a:stretch>
        </p:blipFill>
        <p:spPr>
          <a:xfrm>
            <a:off x="3616325" y="0"/>
            <a:ext cx="495554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1.4 计算机系统框图</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右箭头 5"/>
          <p:cNvSpPr/>
          <p:nvPr/>
        </p:nvSpPr>
        <p:spPr>
          <a:xfrm>
            <a:off x="5598160" y="3177540"/>
            <a:ext cx="1245235" cy="873760"/>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图1-8 笔记本系统实物构架框图"/>
          <p:cNvPicPr>
            <a:picLocks noChangeAspect="1"/>
          </p:cNvPicPr>
          <p:nvPr/>
        </p:nvPicPr>
        <p:blipFill>
          <a:blip r:embed="rId1"/>
          <a:stretch>
            <a:fillRect/>
          </a:stretch>
        </p:blipFill>
        <p:spPr>
          <a:xfrm>
            <a:off x="385445" y="1378585"/>
            <a:ext cx="5110480" cy="4926965"/>
          </a:xfrm>
          <a:prstGeom prst="rect">
            <a:avLst/>
          </a:prstGeom>
        </p:spPr>
      </p:pic>
      <p:pic>
        <p:nvPicPr>
          <p:cNvPr id="5" name="图片 4" descr="图1-9 笔记本系统构架框图"/>
          <p:cNvPicPr>
            <a:picLocks noChangeAspect="1"/>
          </p:cNvPicPr>
          <p:nvPr/>
        </p:nvPicPr>
        <p:blipFill>
          <a:blip r:embed="rId2"/>
          <a:stretch>
            <a:fillRect/>
          </a:stretch>
        </p:blipFill>
        <p:spPr>
          <a:xfrm>
            <a:off x="6844030" y="1358265"/>
            <a:ext cx="5126990" cy="4673600"/>
          </a:xfrm>
          <a:prstGeom prst="rect">
            <a:avLst/>
          </a:prstGeom>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a:xfrm>
            <a:off x="558165" y="274320"/>
            <a:ext cx="11073384" cy="521208"/>
          </a:xfrm>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1.4 计算机系统框图</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4" name="图片 5"/>
          <p:cNvPicPr>
            <a:picLocks noChangeAspect="1"/>
          </p:cNvPicPr>
          <p:nvPr/>
        </p:nvPicPr>
        <p:blipFill>
          <a:blip r:embed="rId1"/>
          <a:stretch>
            <a:fillRect/>
          </a:stretch>
        </p:blipFill>
        <p:spPr>
          <a:xfrm>
            <a:off x="709930" y="1486535"/>
            <a:ext cx="5268595" cy="3865245"/>
          </a:xfrm>
          <a:prstGeom prst="rect">
            <a:avLst/>
          </a:prstGeom>
          <a:noFill/>
          <a:ln>
            <a:noFill/>
          </a:ln>
        </p:spPr>
      </p:pic>
      <p:sp>
        <p:nvSpPr>
          <p:cNvPr id="100" name="文本框 99"/>
          <p:cNvSpPr txBox="1"/>
          <p:nvPr/>
        </p:nvSpPr>
        <p:spPr>
          <a:xfrm>
            <a:off x="6487160" y="1486535"/>
            <a:ext cx="5144135" cy="3415030"/>
          </a:xfrm>
          <a:prstGeom prst="rect">
            <a:avLst/>
          </a:prstGeom>
          <a:noFill/>
          <a:ln w="9525">
            <a:noFill/>
          </a:ln>
        </p:spPr>
        <p:txBody>
          <a:bodyPr wrap="square">
            <a:spAutoFit/>
          </a:bodyPr>
          <a:p>
            <a:pPr indent="26670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台式机与笔记本架构的不同：</a:t>
            </a:r>
            <a:r>
              <a:rPr lang="en-US" sz="1800" b="0">
                <a:latin typeface="微软雅黑" panose="020B0503020204020204" pitchFamily="34" charset="-122"/>
                <a:ea typeface="微软雅黑" panose="020B0503020204020204" pitchFamily="34" charset="-122"/>
                <a:cs typeface="微软雅黑" panose="020B0503020204020204" pitchFamily="34" charset="-122"/>
              </a:rPr>
              <a:t>1</a:t>
            </a:r>
            <a:r>
              <a:rPr lang="zh-CN" sz="1800" b="0">
                <a:latin typeface="微软雅黑" panose="020B0503020204020204" pitchFamily="34" charset="-122"/>
                <a:ea typeface="微软雅黑" panose="020B0503020204020204" pitchFamily="34" charset="-122"/>
                <a:cs typeface="微软雅黑" panose="020B0503020204020204" pitchFamily="34" charset="-122"/>
              </a:rPr>
              <a:t>）台式机的键盘为I/O芯片控制，笔记本内置的键盘和触控板为EC芯片控制；</a:t>
            </a:r>
            <a:r>
              <a:rPr lang="en-US" sz="1800" b="0">
                <a:latin typeface="微软雅黑" panose="020B0503020204020204" pitchFamily="34" charset="-122"/>
                <a:ea typeface="微软雅黑" panose="020B0503020204020204" pitchFamily="34" charset="-122"/>
                <a:cs typeface="微软雅黑" panose="020B0503020204020204" pitchFamily="34" charset="-122"/>
              </a:rPr>
              <a:t>2</a:t>
            </a:r>
            <a:r>
              <a:rPr lang="zh-CN" sz="1800" b="0">
                <a:latin typeface="微软雅黑" panose="020B0503020204020204" pitchFamily="34" charset="-122"/>
                <a:ea typeface="微软雅黑" panose="020B0503020204020204" pitchFamily="34" charset="-122"/>
                <a:cs typeface="微软雅黑" panose="020B0503020204020204" pitchFamily="34" charset="-122"/>
              </a:rPr>
              <a:t>）台式机风扇转速是BIOS根据系统温度条件，笔记本时EC芯片根据笔记本温度条件CPU风扇转速；</a:t>
            </a:r>
            <a:r>
              <a:rPr lang="en-US" sz="1800" b="0">
                <a:latin typeface="微软雅黑" panose="020B0503020204020204" pitchFamily="34" charset="-122"/>
                <a:ea typeface="微软雅黑" panose="020B0503020204020204" pitchFamily="34" charset="-122"/>
                <a:cs typeface="微软雅黑" panose="020B0503020204020204" pitchFamily="34" charset="-122"/>
              </a:rPr>
              <a:t>3</a:t>
            </a:r>
            <a:r>
              <a:rPr lang="zh-CN" sz="1800" b="0">
                <a:latin typeface="微软雅黑" panose="020B0503020204020204" pitchFamily="34" charset="-122"/>
                <a:ea typeface="微软雅黑" panose="020B0503020204020204" pitchFamily="34" charset="-122"/>
                <a:cs typeface="微软雅黑" panose="020B0503020204020204" pitchFamily="34" charset="-122"/>
              </a:rPr>
              <a:t>）台式机的电源将转换好的直流电直接供给主板，笔记本会有充电模块与电池。</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直通职场</a:t>
            </a:r>
            <a:endParaRPr lang="en-US" dirty="0">
              <a:latin typeface="微软雅黑" panose="020B0503020204020204" pitchFamily="34" charset="-122"/>
              <a:ea typeface="微软雅黑" panose="020B0503020204020204" pitchFamily="34" charset="-122"/>
            </a:endParaRPr>
          </a:p>
        </p:txBody>
      </p:sp>
      <p:cxnSp>
        <p:nvCxnSpPr>
          <p:cNvPr id="2" name="连接符: 肘形 3"/>
          <p:cNvCxnSpPr>
            <a:endCxn id="8" idx="2"/>
          </p:cNvCxnSpPr>
          <p:nvPr>
            <p:custDataLst>
              <p:tags r:id="rId1"/>
            </p:custDataLst>
          </p:nvPr>
        </p:nvCxnSpPr>
        <p:spPr>
          <a:xfrm rot="16200000" flipH="1">
            <a:off x="7341863" y="1824773"/>
            <a:ext cx="748470" cy="3231308"/>
          </a:xfrm>
          <a:prstGeom prst="bentConnector2">
            <a:avLst/>
          </a:prstGeom>
          <a:noFill/>
          <a:ln w="25400" cap="flat" cmpd="sng" algn="ctr">
            <a:solidFill>
              <a:sysClr val="window" lastClr="FFFFFF">
                <a:lumMod val="85000"/>
              </a:sysClr>
            </a:solidFill>
            <a:prstDash val="dash"/>
            <a:miter lim="800000"/>
          </a:ln>
          <a:effectLst/>
        </p:spPr>
      </p:cxnSp>
      <p:cxnSp>
        <p:nvCxnSpPr>
          <p:cNvPr id="3" name="连接符: 肘形 15"/>
          <p:cNvCxnSpPr>
            <a:endCxn id="6" idx="6"/>
          </p:cNvCxnSpPr>
          <p:nvPr>
            <p:custDataLst>
              <p:tags r:id="rId2"/>
            </p:custDataLst>
          </p:nvPr>
        </p:nvCxnSpPr>
        <p:spPr>
          <a:xfrm rot="5400000">
            <a:off x="4104841" y="1819694"/>
            <a:ext cx="748470" cy="3242100"/>
          </a:xfrm>
          <a:prstGeom prst="bentConnector2">
            <a:avLst/>
          </a:prstGeom>
          <a:noFill/>
          <a:ln w="25400" cap="flat" cmpd="sng" algn="ctr">
            <a:solidFill>
              <a:sysClr val="window" lastClr="FFFFFF">
                <a:lumMod val="85000"/>
              </a:sysClr>
            </a:solidFill>
            <a:prstDash val="dash"/>
            <a:miter lim="800000"/>
          </a:ln>
          <a:effectLst/>
        </p:spPr>
      </p:cxnSp>
      <p:sp>
        <p:nvSpPr>
          <p:cNvPr id="5" name="文本框 4"/>
          <p:cNvSpPr txBox="1"/>
          <p:nvPr>
            <p:custDataLst>
              <p:tags r:id="rId3"/>
            </p:custDataLst>
          </p:nvPr>
        </p:nvSpPr>
        <p:spPr>
          <a:xfrm>
            <a:off x="882420" y="4386331"/>
            <a:ext cx="3118308" cy="1361085"/>
          </a:xfrm>
          <a:prstGeom prst="rect">
            <a:avLst/>
          </a:prstGeom>
          <a:noFill/>
        </p:spPr>
        <p:txBody>
          <a:bodyPr wrap="square" rtlCol="0">
            <a:normAutofit/>
          </a:bodyPr>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windows10家庭版主要面向的是普通用户</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custDataLst>
              <p:tags r:id="rId4"/>
            </p:custDataLst>
          </p:nvPr>
        </p:nvSpPr>
        <p:spPr>
          <a:xfrm>
            <a:off x="2025122" y="3398528"/>
            <a:ext cx="832903" cy="832903"/>
          </a:xfrm>
          <a:prstGeom prst="ellipse">
            <a:avLst/>
          </a:prstGeom>
          <a:solidFill>
            <a:srgbClr val="8EAADC"/>
          </a:solidFill>
          <a:ln w="12700" cap="flat" cmpd="sng" algn="ctr">
            <a:noFill/>
            <a:prstDash val="solid"/>
            <a:miter lim="800000"/>
          </a:ln>
          <a:effectLst/>
        </p:spPr>
        <p:txBody>
          <a:bodyPr rtlCol="0" anchor="ctr">
            <a:normAutofit fontScale="72500"/>
          </a:bodyPr>
          <a:p>
            <a:pPr algn="ctr">
              <a:lnSpc>
                <a:spcPct val="13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文本框 6"/>
          <p:cNvSpPr txBox="1"/>
          <p:nvPr>
            <p:custDataLst>
              <p:tags r:id="rId5"/>
            </p:custDataLst>
          </p:nvPr>
        </p:nvSpPr>
        <p:spPr>
          <a:xfrm>
            <a:off x="2219382" y="3528034"/>
            <a:ext cx="444384" cy="561829"/>
          </a:xfrm>
          <a:prstGeom prst="rect">
            <a:avLst/>
          </a:prstGeom>
          <a:noFill/>
        </p:spPr>
        <p:txBody>
          <a:bodyPr wrap="square" rtlCol="0">
            <a:normAutofit lnSpcReduction="20000"/>
          </a:bodyPr>
          <a:p>
            <a:pPr algn="ctr">
              <a:lnSpc>
                <a:spcPct val="120000"/>
              </a:lnSpc>
            </a:pPr>
            <a:r>
              <a:rPr lang="en-US" altLang="zh-CN"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A</a:t>
            </a:r>
            <a:endParaRPr lang="zh-CN" altLang="en-US"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椭圆 7"/>
          <p:cNvSpPr/>
          <p:nvPr>
            <p:custDataLst>
              <p:tags r:id="rId6"/>
            </p:custDataLst>
          </p:nvPr>
        </p:nvSpPr>
        <p:spPr>
          <a:xfrm>
            <a:off x="9331434" y="3398528"/>
            <a:ext cx="832903" cy="832903"/>
          </a:xfrm>
          <a:prstGeom prst="ellipse">
            <a:avLst/>
          </a:prstGeom>
          <a:solidFill>
            <a:srgbClr val="7AC2C7"/>
          </a:solidFill>
          <a:ln w="12700" cap="flat" cmpd="sng" algn="ctr">
            <a:noFill/>
            <a:prstDash val="solid"/>
            <a:miter lim="800000"/>
          </a:ln>
          <a:effectLst/>
        </p:spPr>
        <p:txBody>
          <a:bodyPr rtlCol="0" anchor="ctr">
            <a:normAutofit fontScale="72500"/>
          </a:bodyPr>
          <a:p>
            <a:pPr algn="ctr">
              <a:lnSpc>
                <a:spcPct val="13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custDataLst>
              <p:tags r:id="rId7"/>
            </p:custDataLst>
          </p:nvPr>
        </p:nvSpPr>
        <p:spPr>
          <a:xfrm>
            <a:off x="9525694" y="3528034"/>
            <a:ext cx="444384" cy="561829"/>
          </a:xfrm>
          <a:prstGeom prst="rect">
            <a:avLst/>
          </a:prstGeom>
          <a:noFill/>
        </p:spPr>
        <p:txBody>
          <a:bodyPr wrap="square" rtlCol="0">
            <a:normAutofit lnSpcReduction="20000"/>
          </a:bodyPr>
          <a:p>
            <a:pPr algn="ctr">
              <a:lnSpc>
                <a:spcPct val="120000"/>
              </a:lnSpc>
            </a:pPr>
            <a:r>
              <a:rPr lang="en-US" altLang="zh-CN"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C</a:t>
            </a:r>
            <a:endParaRPr lang="zh-CN" altLang="en-US"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custDataLst>
              <p:tags r:id="rId8"/>
            </p:custDataLst>
          </p:nvPr>
        </p:nvSpPr>
        <p:spPr>
          <a:xfrm>
            <a:off x="5679865" y="3398528"/>
            <a:ext cx="832903" cy="832903"/>
          </a:xfrm>
          <a:prstGeom prst="ellipse">
            <a:avLst/>
          </a:prstGeom>
          <a:solidFill>
            <a:srgbClr val="79B6D3"/>
          </a:solidFill>
          <a:ln w="12700" cap="flat" cmpd="sng" algn="ctr">
            <a:noFill/>
            <a:prstDash val="solid"/>
            <a:miter lim="800000"/>
          </a:ln>
          <a:effectLst/>
        </p:spPr>
        <p:txBody>
          <a:bodyPr rtlCol="0" anchor="ctr">
            <a:normAutofit fontScale="72500"/>
          </a:bodyPr>
          <a:p>
            <a:pPr algn="ctr">
              <a:lnSpc>
                <a:spcPct val="13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文本框 10"/>
          <p:cNvSpPr txBox="1"/>
          <p:nvPr>
            <p:custDataLst>
              <p:tags r:id="rId9"/>
            </p:custDataLst>
          </p:nvPr>
        </p:nvSpPr>
        <p:spPr>
          <a:xfrm>
            <a:off x="5869681" y="3528034"/>
            <a:ext cx="444384" cy="561829"/>
          </a:xfrm>
          <a:prstGeom prst="rect">
            <a:avLst/>
          </a:prstGeom>
          <a:noFill/>
        </p:spPr>
        <p:txBody>
          <a:bodyPr wrap="square" rtlCol="0">
            <a:normAutofit lnSpcReduction="20000"/>
          </a:bodyPr>
          <a:p>
            <a:pPr algn="ctr">
              <a:lnSpc>
                <a:spcPct val="120000"/>
              </a:lnSpc>
            </a:pPr>
            <a:r>
              <a:rPr lang="en-US" altLang="zh-CN"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B</a:t>
            </a:r>
            <a:endParaRPr lang="zh-CN" altLang="en-US"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10"/>
            </p:custDataLst>
          </p:nvPr>
        </p:nvSpPr>
        <p:spPr>
          <a:xfrm>
            <a:off x="4540972" y="4386331"/>
            <a:ext cx="3118308" cy="1361085"/>
          </a:xfrm>
          <a:prstGeom prst="rect">
            <a:avLst/>
          </a:prstGeom>
          <a:noFill/>
        </p:spPr>
        <p:txBody>
          <a:bodyPr wrap="square" rtlCol="0">
            <a:normAutofit/>
          </a:bodyPr>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windows10专业版宣传能够“满足小型企业要求”</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11"/>
            </p:custDataLst>
          </p:nvPr>
        </p:nvSpPr>
        <p:spPr>
          <a:xfrm>
            <a:off x="8188732" y="4386331"/>
            <a:ext cx="3118308" cy="1361085"/>
          </a:xfrm>
          <a:prstGeom prst="rect">
            <a:avLst/>
          </a:prstGeom>
          <a:noFill/>
        </p:spPr>
        <p:txBody>
          <a:bodyPr wrap="square" rtlCol="0">
            <a:normAutofit/>
          </a:bodyPr>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Windows10企业版主要面向大型企业</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p:cNvSpPr/>
          <p:nvPr>
            <p:custDataLst>
              <p:tags r:id="rId12"/>
            </p:custDataLst>
          </p:nvPr>
        </p:nvSpPr>
        <p:spPr>
          <a:xfrm>
            <a:off x="5117402" y="1110584"/>
            <a:ext cx="1965448" cy="1965448"/>
          </a:xfrm>
          <a:prstGeom prst="ellipse">
            <a:avLst/>
          </a:prstGeom>
          <a:solidFill>
            <a:srgbClr val="8590CA"/>
          </a:solidFill>
          <a:ln w="12700" cap="flat" cmpd="sng" algn="ctr">
            <a:noFill/>
            <a:prstDash val="solid"/>
            <a:miter lim="800000"/>
          </a:ln>
          <a:effectLst/>
        </p:spPr>
        <p:txBody>
          <a:bodyPr rtlCol="0" anchor="ctr">
            <a:normAutofit/>
          </a:bodyPr>
          <a:p>
            <a:pPr algn="ctr">
              <a:lnSpc>
                <a:spcPct val="12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文本框 23"/>
          <p:cNvSpPr txBox="1"/>
          <p:nvPr>
            <p:custDataLst>
              <p:tags r:id="rId13"/>
            </p:custDataLst>
          </p:nvPr>
        </p:nvSpPr>
        <p:spPr>
          <a:xfrm>
            <a:off x="5412105" y="1552575"/>
            <a:ext cx="1588135" cy="1082040"/>
          </a:xfrm>
          <a:prstGeom prst="rect">
            <a:avLst/>
          </a:prstGeom>
          <a:noFill/>
        </p:spPr>
        <p:txBody>
          <a:bodyPr wrap="square" rtlCol="0">
            <a:noAutofit/>
          </a:bodyPr>
          <a:p>
            <a:pPr>
              <a:lnSpc>
                <a:spcPct val="120000"/>
              </a:lnSpc>
            </a:pPr>
            <a:r>
              <a:rPr lang="zh-CN" altLang="en-US" sz="1700"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Windows10家庭版、专业版、企业版的区别</a:t>
            </a:r>
            <a:endParaRPr lang="zh-CN" altLang="en-US" sz="1700"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27"/>
          <p:cNvSpPr txBox="1"/>
          <p:nvPr/>
        </p:nvSpPr>
        <p:spPr>
          <a:xfrm>
            <a:off x="2219325" y="5747385"/>
            <a:ext cx="8310245" cy="645160"/>
          </a:xfrm>
          <a:prstGeom prst="rect">
            <a:avLst/>
          </a:prstGeom>
          <a:noFill/>
          <a:ln w="9525">
            <a:noFill/>
          </a:ln>
        </p:spPr>
        <p:txBody>
          <a:bodyPr wrap="square">
            <a:spAutoFit/>
          </a:bodyPr>
          <a:p>
            <a:pPr indent="266700"/>
            <a:r>
              <a:rPr lang="zh-CN" sz="1800" b="1">
                <a:latin typeface="微软雅黑" panose="020B0503020204020204" pitchFamily="34" charset="-122"/>
                <a:ea typeface="微软雅黑" panose="020B0503020204020204" pitchFamily="34" charset="-122"/>
                <a:cs typeface="微软雅黑" panose="020B0503020204020204" pitchFamily="34" charset="-122"/>
              </a:rPr>
              <a:t>解决方案：</a:t>
            </a:r>
            <a:r>
              <a:rPr lang="zh-CN" sz="1800" b="0">
                <a:latin typeface="微软雅黑" panose="020B0503020204020204" pitchFamily="34" charset="-122"/>
                <a:ea typeface="微软雅黑" panose="020B0503020204020204" pitchFamily="34" charset="-122"/>
                <a:cs typeface="微软雅黑" panose="020B0503020204020204" pitchFamily="34" charset="-122"/>
              </a:rPr>
              <a:t>将Windows10家庭版、专业版、企业版的区别详细解说给顾客听，并根据顾客的实际需求给出建议购买。</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知识拓展</a:t>
            </a:r>
            <a:endParaRPr lang="en-US" dirty="0">
              <a:latin typeface="微软雅黑" panose="020B0503020204020204" pitchFamily="34" charset="-122"/>
              <a:ea typeface="微软雅黑" panose="020B0503020204020204" pitchFamily="34" charset="-122"/>
            </a:endParaRPr>
          </a:p>
        </p:txBody>
      </p:sp>
      <p:sp>
        <p:nvSpPr>
          <p:cNvPr id="100" name="文本框 99"/>
          <p:cNvSpPr txBox="1"/>
          <p:nvPr/>
        </p:nvSpPr>
        <p:spPr>
          <a:xfrm>
            <a:off x="1971675" y="1420495"/>
            <a:ext cx="7038975" cy="460375"/>
          </a:xfrm>
          <a:prstGeom prst="rect">
            <a:avLst/>
          </a:prstGeom>
          <a:noFill/>
          <a:ln w="9525">
            <a:noFill/>
          </a:ln>
        </p:spPr>
        <p:txBody>
          <a:bodyPr wrap="square">
            <a:spAutoFit/>
          </a:bodyPr>
          <a:p>
            <a:pPr indent="0"/>
            <a:r>
              <a:rPr lang="en-US" altLang="zh-CN">
                <a:latin typeface="微软雅黑" panose="020B0503020204020204" pitchFamily="34" charset="-122"/>
                <a:ea typeface="微软雅黑" panose="020B0503020204020204" pitchFamily="34" charset="-122"/>
                <a:cs typeface="微软雅黑" panose="020B0503020204020204" pitchFamily="34" charset="-122"/>
              </a:rPr>
              <a:t>1.</a:t>
            </a:r>
            <a:r>
              <a:rPr lang="zh-CN">
                <a:latin typeface="微软雅黑" panose="020B0503020204020204" pitchFamily="34" charset="-122"/>
                <a:ea typeface="微软雅黑" panose="020B0503020204020204" pitchFamily="34" charset="-122"/>
                <a:cs typeface="微软雅黑" panose="020B0503020204020204" pitchFamily="34" charset="-122"/>
              </a:rPr>
              <a:t>计算机的发展</a:t>
            </a:r>
            <a:endParaRPr lang="zh-CN">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971675" y="2185670"/>
            <a:ext cx="7038975" cy="460375"/>
          </a:xfrm>
          <a:prstGeom prst="rect">
            <a:avLst/>
          </a:prstGeom>
          <a:noFill/>
          <a:ln w="9525">
            <a:noFill/>
          </a:ln>
        </p:spPr>
        <p:txBody>
          <a:bodyPr wrap="square">
            <a:spAutoFit/>
          </a:bodyPr>
          <a:p>
            <a:pPr indent="0"/>
            <a:r>
              <a:rPr lang="zh-CN">
                <a:latin typeface="微软雅黑" panose="020B0503020204020204" pitchFamily="34" charset="-122"/>
                <a:ea typeface="微软雅黑" panose="020B0503020204020204" pitchFamily="34" charset="-122"/>
                <a:cs typeface="微软雅黑" panose="020B0503020204020204" pitchFamily="34" charset="-122"/>
              </a:rPr>
              <a:t>2.计算机的分类</a:t>
            </a:r>
            <a:endParaRPr lang="zh-CN">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知识拓展</a:t>
            </a:r>
            <a:endParaRPr lang="en-US" dirty="0">
              <a:latin typeface="微软雅黑" panose="020B0503020204020204" pitchFamily="34" charset="-122"/>
              <a:ea typeface="微软雅黑" panose="020B0503020204020204" pitchFamily="34" charset="-122"/>
            </a:endParaRPr>
          </a:p>
        </p:txBody>
      </p:sp>
      <p:sp>
        <p:nvSpPr>
          <p:cNvPr id="100" name="文本框 99"/>
          <p:cNvSpPr txBox="1"/>
          <p:nvPr/>
        </p:nvSpPr>
        <p:spPr>
          <a:xfrm>
            <a:off x="1971675" y="1000125"/>
            <a:ext cx="7038975" cy="460375"/>
          </a:xfrm>
          <a:prstGeom prst="rect">
            <a:avLst/>
          </a:prstGeom>
          <a:noFill/>
          <a:ln w="9525">
            <a:noFill/>
          </a:ln>
        </p:spPr>
        <p:txBody>
          <a:bodyPr wrap="square">
            <a:spAutoFit/>
          </a:bodyPr>
          <a:p>
            <a:pPr indent="0"/>
            <a:r>
              <a:rPr lang="en-US" altLang="zh-CN">
                <a:latin typeface="微软雅黑" panose="020B0503020204020204" pitchFamily="34" charset="-122"/>
                <a:ea typeface="微软雅黑" panose="020B0503020204020204" pitchFamily="34" charset="-122"/>
                <a:cs typeface="微软雅黑" panose="020B0503020204020204" pitchFamily="34" charset="-122"/>
              </a:rPr>
              <a:t>1.</a:t>
            </a:r>
            <a:r>
              <a:rPr lang="zh-CN">
                <a:latin typeface="微软雅黑" panose="020B0503020204020204" pitchFamily="34" charset="-122"/>
                <a:ea typeface="微软雅黑" panose="020B0503020204020204" pitchFamily="34" charset="-122"/>
                <a:cs typeface="微软雅黑" panose="020B0503020204020204" pitchFamily="34" charset="-122"/>
              </a:rPr>
              <a:t>计算机的发展</a:t>
            </a:r>
            <a:endParaRPr lang="zh-CN">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2" name="文本框 101"/>
          <p:cNvSpPr txBox="1"/>
          <p:nvPr/>
        </p:nvSpPr>
        <p:spPr>
          <a:xfrm>
            <a:off x="1971675" y="1000125"/>
            <a:ext cx="9168765" cy="5077460"/>
          </a:xfrm>
          <a:prstGeom prst="rect">
            <a:avLst/>
          </a:prstGeom>
          <a:noFill/>
          <a:ln w="9525">
            <a:noFill/>
          </a:ln>
        </p:spPr>
        <p:txBody>
          <a:bodyPr wrap="square">
            <a:spAutoFit/>
          </a:bodyPr>
          <a:p>
            <a:pPr indent="26670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1946年， 第一台计算机ENIAC诞生在美国的宾夕法尼亚大学。四个阶段(以计算机的核心器件的更新来划分）：</a:t>
            </a:r>
            <a:r>
              <a:rPr lang="zh-CN" sz="1800" b="0">
                <a:latin typeface="微软雅黑" panose="020B0503020204020204" pitchFamily="34" charset="-122"/>
                <a:ea typeface="微软雅黑" panose="020B0503020204020204" pitchFamily="34" charset="-122"/>
                <a:cs typeface="微软雅黑" panose="020B0503020204020204" pitchFamily="34" charset="-122"/>
              </a:rPr>
              <a:t>第一代:电子管计算机时代(1946~1958年)特点:体积大，可靠性不高。程序语言以机器语言和汇编语言为主。</a:t>
            </a:r>
            <a:r>
              <a:rPr lang="zh-CN" sz="1800" b="0">
                <a:latin typeface="微软雅黑" panose="020B0503020204020204" pitchFamily="34" charset="-122"/>
                <a:ea typeface="微软雅黑" panose="020B0503020204020204" pitchFamily="34" charset="-122"/>
                <a:cs typeface="微软雅黑" panose="020B0503020204020204" pitchFamily="34" charset="-122"/>
              </a:rPr>
              <a:t>第二代:晶体管计算机时代(1959~1965年)特点:由晶体管分立电路构成，体积变了很多，运算速度得到了 提高，出现了一些高级程序设计语言，使程序设计效率提高。</a:t>
            </a:r>
            <a:r>
              <a:rPr lang="zh-CN" sz="1800" b="0">
                <a:latin typeface="微软雅黑" panose="020B0503020204020204" pitchFamily="34" charset="-122"/>
                <a:ea typeface="微软雅黑" panose="020B0503020204020204" pitchFamily="34" charset="-122"/>
                <a:cs typeface="微软雅黑" panose="020B0503020204020204" pitchFamily="34" charset="-122"/>
              </a:rPr>
              <a:t>第三代:中小规模集成电路时代(1965~1975年)特点:体积和重量空前的缩小，互联网得到了广泛的运用。</a:t>
            </a:r>
            <a:r>
              <a:rPr lang="zh-CN" sz="1800" b="0">
                <a:latin typeface="微软雅黑" panose="020B0503020204020204" pitchFamily="34" charset="-122"/>
                <a:ea typeface="微软雅黑" panose="020B0503020204020204" pitchFamily="34" charset="-122"/>
                <a:cs typeface="微软雅黑" panose="020B0503020204020204" pitchFamily="34" charset="-122"/>
              </a:rPr>
              <a:t>第四代:大规模、超大规模集成电路时代(1975年至今)特点:体积和重量空前的缩小，互联网得到了广泛的运用。</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知识拓展</a:t>
            </a:r>
            <a:endParaRPr lang="en-US" dirty="0">
              <a:latin typeface="微软雅黑" panose="020B0503020204020204" pitchFamily="34" charset="-122"/>
              <a:ea typeface="微软雅黑" panose="020B0503020204020204" pitchFamily="34" charset="-122"/>
            </a:endParaRPr>
          </a:p>
        </p:txBody>
      </p:sp>
      <p:sp>
        <p:nvSpPr>
          <p:cNvPr id="100" name="文本框 99"/>
          <p:cNvSpPr txBox="1"/>
          <p:nvPr/>
        </p:nvSpPr>
        <p:spPr>
          <a:xfrm>
            <a:off x="2101850" y="795655"/>
            <a:ext cx="7038975" cy="460375"/>
          </a:xfrm>
          <a:prstGeom prst="rect">
            <a:avLst/>
          </a:prstGeom>
          <a:noFill/>
          <a:ln w="9525">
            <a:noFill/>
          </a:ln>
        </p:spPr>
        <p:txBody>
          <a:bodyPr wrap="square">
            <a:spAutoFit/>
          </a:bodyPr>
          <a:p>
            <a:pPr indent="0"/>
            <a:r>
              <a:rPr>
                <a:latin typeface="微软雅黑" panose="020B0503020204020204" pitchFamily="34" charset="-122"/>
                <a:ea typeface="微软雅黑" panose="020B0503020204020204" pitchFamily="34" charset="-122"/>
                <a:cs typeface="微软雅黑" panose="020B0503020204020204" pitchFamily="34" charset="-122"/>
              </a:rPr>
              <a:t>我国在计算机领域的成就</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2" name="文本框 101"/>
          <p:cNvSpPr txBox="1"/>
          <p:nvPr/>
        </p:nvSpPr>
        <p:spPr>
          <a:xfrm>
            <a:off x="1283970" y="1256030"/>
            <a:ext cx="10116820" cy="2168525"/>
          </a:xfrm>
          <a:prstGeom prst="rect">
            <a:avLst/>
          </a:prstGeom>
          <a:noFill/>
          <a:ln w="9525">
            <a:noFill/>
          </a:ln>
        </p:spPr>
        <p:txBody>
          <a:bodyPr wrap="square">
            <a:spAutoFit/>
          </a:bodyPr>
          <a:p>
            <a:pPr indent="266700" fontAlgn="auto">
              <a:lnSpc>
                <a:spcPct val="150000"/>
              </a:lnSpc>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1958年</a:t>
            </a:r>
            <a:r>
              <a:rPr lang="en-US" altLang="zh-CN" sz="1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第一台小型电子管通用计算机103机(八</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一型)</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1992年</a:t>
            </a:r>
            <a:r>
              <a:rPr lang="en-US" altLang="zh-CN" sz="1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银河</a:t>
            </a:r>
            <a:r>
              <a:rPr lang="en-US" altLang="zh-CN" sz="1800">
                <a:latin typeface="微软雅黑" panose="020B0503020204020204" pitchFamily="34" charset="-122"/>
                <a:ea typeface="微软雅黑" panose="020B0503020204020204" pitchFamily="34" charset="-122"/>
                <a:cs typeface="微软雅黑" panose="020B0503020204020204" pitchFamily="34" charset="-122"/>
              </a:rPr>
              <a:t>-II</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通用并行巨型机</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2005年</a:t>
            </a:r>
            <a:r>
              <a:rPr lang="en-US" altLang="zh-CN" sz="1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 联想完成并购IBM PC</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2005年</a:t>
            </a:r>
            <a:r>
              <a:rPr lang="en-US" altLang="zh-CN" sz="1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百度Nasdaq上市暴涨</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a:p>
            <a:pPr indent="266700" fontAlgn="auto">
              <a:lnSpc>
                <a:spcPct val="150000"/>
              </a:lnSpc>
            </a:pPr>
            <a:r>
              <a:rPr lang="zh-CN" altLang="en-US" sz="1800">
                <a:latin typeface="微软雅黑" panose="020B0503020204020204" pitchFamily="34" charset="-122"/>
                <a:ea typeface="微软雅黑" panose="020B0503020204020204" pitchFamily="34" charset="-122"/>
                <a:cs typeface="微软雅黑" panose="020B0503020204020204" pitchFamily="34" charset="-122"/>
              </a:rPr>
              <a:t>2017年</a:t>
            </a:r>
            <a:r>
              <a:rPr lang="en-US" altLang="zh-CN" sz="1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a:latin typeface="微软雅黑" panose="020B0503020204020204" pitchFamily="34" charset="-122"/>
                <a:ea typeface="微软雅黑" panose="020B0503020204020204" pitchFamily="34" charset="-122"/>
                <a:cs typeface="微软雅黑" panose="020B0503020204020204" pitchFamily="34" charset="-122"/>
              </a:rPr>
              <a:t>神威太湖之光”</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8" name="图片 12"/>
          <p:cNvPicPr>
            <a:picLocks noChangeAspect="1"/>
          </p:cNvPicPr>
          <p:nvPr/>
        </p:nvPicPr>
        <p:blipFill>
          <a:blip r:embed="rId1"/>
          <a:stretch>
            <a:fillRect/>
          </a:stretch>
        </p:blipFill>
        <p:spPr>
          <a:xfrm>
            <a:off x="2402840" y="3637280"/>
            <a:ext cx="5210175" cy="270510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知识拓展</a:t>
            </a:r>
            <a:endParaRPr lang="en-US" dirty="0">
              <a:latin typeface="微软雅黑" panose="020B0503020204020204" pitchFamily="34" charset="-122"/>
              <a:ea typeface="微软雅黑" panose="020B0503020204020204" pitchFamily="34" charset="-122"/>
            </a:endParaRPr>
          </a:p>
        </p:txBody>
      </p:sp>
      <p:sp>
        <p:nvSpPr>
          <p:cNvPr id="100" name="文本框 99"/>
          <p:cNvSpPr txBox="1"/>
          <p:nvPr/>
        </p:nvSpPr>
        <p:spPr>
          <a:xfrm>
            <a:off x="2101850" y="795655"/>
            <a:ext cx="7038975" cy="460375"/>
          </a:xfrm>
          <a:prstGeom prst="rect">
            <a:avLst/>
          </a:prstGeom>
          <a:noFill/>
          <a:ln w="9525">
            <a:noFill/>
          </a:ln>
        </p:spPr>
        <p:txBody>
          <a:bodyPr wrap="square">
            <a:spAutoFit/>
          </a:bodyPr>
          <a:p>
            <a:pPr indent="0"/>
            <a:r>
              <a:rPr>
                <a:latin typeface="微软雅黑" panose="020B0503020204020204" pitchFamily="34" charset="-122"/>
                <a:ea typeface="微软雅黑" panose="020B0503020204020204" pitchFamily="34" charset="-122"/>
                <a:cs typeface="微软雅黑" panose="020B0503020204020204" pitchFamily="34" charset="-122"/>
              </a:rPr>
              <a:t>计算机的分类</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9" name="图示 8"/>
          <p:cNvGraphicFramePr/>
          <p:nvPr/>
        </p:nvGraphicFramePr>
        <p:xfrm>
          <a:off x="2335848" y="1256168"/>
          <a:ext cx="8019089" cy="542689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计算机的</a:t>
            </a:r>
            <a:r>
              <a:rPr lang="zh-CN" altLang="en-US" dirty="0">
                <a:latin typeface="微软雅黑" panose="020B0503020204020204" pitchFamily="34" charset="-122"/>
                <a:ea typeface="微软雅黑" panose="020B0503020204020204" pitchFamily="34" charset="-122"/>
              </a:rPr>
              <a:t>分类</a:t>
            </a:r>
            <a:endParaRPr lang="zh-CN" altLang="en-US" dirty="0">
              <a:latin typeface="微软雅黑" panose="020B0503020204020204" pitchFamily="34" charset="-122"/>
              <a:ea typeface="微软雅黑" panose="020B0503020204020204" pitchFamily="34" charset="-122"/>
            </a:endParaRPr>
          </a:p>
        </p:txBody>
      </p:sp>
      <p:pic>
        <p:nvPicPr>
          <p:cNvPr id="8" name="Picture 3"/>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74035" y="2117090"/>
            <a:ext cx="2053590" cy="1255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39000" y="1895475"/>
            <a:ext cx="2138045" cy="1699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85915" y1="38647" x2="85915" y2="38647"/>
                        <a14:foregroundMark x1="80986" y1="9179" x2="80986" y2="9179"/>
                        <a14:foregroundMark x1="80986" y1="4348" x2="64789" y2="8696"/>
                        <a14:foregroundMark x1="40141" y1="84541" x2="18662" y2="79227"/>
                        <a14:foregroundMark x1="19014" y1="47826" x2="19014" y2="47826"/>
                        <a14:foregroundMark x1="33803" y1="66667" x2="34859" y2="73430"/>
                        <a14:foregroundMark x1="85563" y1="71014" x2="85563" y2="71014"/>
                        <a14:foregroundMark x1="90845" y1="56522" x2="90845" y2="56522"/>
                        <a14:backgroundMark x1="24296" y1="97585" x2="61620" y2="98551"/>
                      </a14:backgroundRemoval>
                    </a14:imgEffect>
                  </a14:imgLayer>
                </a14:imgProps>
              </a:ext>
              <a:ext uri="{28A0092B-C50C-407E-A947-70E740481C1C}">
                <a14:useLocalDpi xmlns:a14="http://schemas.microsoft.com/office/drawing/2010/main" val="0"/>
              </a:ext>
            </a:extLst>
          </a:blip>
          <a:srcRect/>
          <a:stretch>
            <a:fillRect/>
          </a:stretch>
        </p:blipFill>
        <p:spPr bwMode="auto">
          <a:xfrm>
            <a:off x="3074035" y="4544695"/>
            <a:ext cx="1864360" cy="1359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爆炸形 1 11"/>
          <p:cNvSpPr/>
          <p:nvPr/>
        </p:nvSpPr>
        <p:spPr>
          <a:xfrm>
            <a:off x="5140960" y="3084830"/>
            <a:ext cx="2454910" cy="1889760"/>
          </a:xfrm>
          <a:prstGeom prst="irregularSeal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5400" dirty="0" smtClean="0">
                <a:ea typeface="微软雅黑" panose="020B0503020204020204" pitchFamily="34" charset="-122"/>
              </a:rPr>
              <a:t>PC</a:t>
            </a:r>
            <a:endParaRPr lang="zh-CN" altLang="en-US" sz="5400" dirty="0">
              <a:ea typeface="微软雅黑" panose="020B0503020204020204" pitchFamily="34" charset="-122"/>
            </a:endParaRPr>
          </a:p>
        </p:txBody>
      </p:sp>
      <p:pic>
        <p:nvPicPr>
          <p:cNvPr id="1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0625" y="4584065"/>
            <a:ext cx="1830705" cy="1393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文本框 2"/>
          <p:cNvSpPr txBox="1"/>
          <p:nvPr/>
        </p:nvSpPr>
        <p:spPr>
          <a:xfrm>
            <a:off x="429895" y="1727835"/>
            <a:ext cx="2618740" cy="1599565"/>
          </a:xfrm>
          <a:prstGeom prst="rect">
            <a:avLst/>
          </a:prstGeom>
          <a:noFill/>
        </p:spPr>
        <p:txBody>
          <a:bodyPr wrap="square" rtlCol="0">
            <a:spAutoFit/>
          </a:bodyPr>
          <a:p>
            <a:pPr marL="0" lvl="1" algn="l"/>
            <a:r>
              <a:rPr lang="en-US" altLang="zh-CN" sz="1400" dirty="0">
                <a:latin typeface="微软雅黑" panose="020B0503020204020204" pitchFamily="34" charset="-122"/>
                <a:ea typeface="微软雅黑" panose="020B0503020204020204" pitchFamily="34" charset="-122"/>
                <a:sym typeface="+mn-ea"/>
              </a:rPr>
              <a:t> </a:t>
            </a:r>
            <a:r>
              <a:rPr lang="zh-CN" altLang="en-US" sz="1400" dirty="0">
                <a:latin typeface="微软雅黑" panose="020B0503020204020204" pitchFamily="34" charset="-122"/>
                <a:ea typeface="微软雅黑" panose="020B0503020204020204" pitchFamily="34" charset="-122"/>
                <a:sym typeface="+mn-ea"/>
              </a:rPr>
              <a:t>性能强劲，但占用空间较大，</a:t>
            </a:r>
            <a:endParaRPr lang="zh-CN" altLang="en-US" sz="1400" dirty="0">
              <a:latin typeface="微软雅黑" panose="020B0503020204020204" pitchFamily="34" charset="-122"/>
              <a:ea typeface="微软雅黑" panose="020B0503020204020204" pitchFamily="34" charset="-122"/>
              <a:sym typeface="+mn-ea"/>
            </a:endParaRPr>
          </a:p>
          <a:p>
            <a:pPr marL="0" lvl="1" algn="l"/>
            <a:r>
              <a:rPr lang="zh-CN" altLang="en-US" sz="1400" dirty="0">
                <a:latin typeface="微软雅黑" panose="020B0503020204020204" pitchFamily="34" charset="-122"/>
                <a:ea typeface="微软雅黑" panose="020B0503020204020204" pitchFamily="34" charset="-122"/>
                <a:sym typeface="+mn-ea"/>
              </a:rPr>
              <a:t>台式机的优点就是价格实惠，</a:t>
            </a:r>
            <a:endParaRPr lang="zh-CN" altLang="en-US" sz="1400" dirty="0">
              <a:latin typeface="微软雅黑" panose="020B0503020204020204" pitchFamily="34" charset="-122"/>
              <a:ea typeface="微软雅黑" panose="020B0503020204020204" pitchFamily="34" charset="-122"/>
              <a:sym typeface="+mn-ea"/>
            </a:endParaRPr>
          </a:p>
          <a:p>
            <a:pPr marL="0" lvl="1" algn="l"/>
            <a:r>
              <a:rPr lang="zh-CN" altLang="en-US" sz="1400" dirty="0">
                <a:latin typeface="微软雅黑" panose="020B0503020204020204" pitchFamily="34" charset="-122"/>
                <a:ea typeface="微软雅黑" panose="020B0503020204020204" pitchFamily="34" charset="-122"/>
                <a:sym typeface="+mn-ea"/>
              </a:rPr>
              <a:t>和笔记本相比，相同价格前提</a:t>
            </a:r>
            <a:endParaRPr lang="zh-CN" altLang="en-US" sz="1400" dirty="0">
              <a:latin typeface="微软雅黑" panose="020B0503020204020204" pitchFamily="34" charset="-122"/>
              <a:ea typeface="微软雅黑" panose="020B0503020204020204" pitchFamily="34" charset="-122"/>
              <a:sym typeface="+mn-ea"/>
            </a:endParaRPr>
          </a:p>
          <a:p>
            <a:pPr marL="0" lvl="1" algn="l"/>
            <a:r>
              <a:rPr lang="zh-CN" altLang="en-US" sz="1400" dirty="0">
                <a:latin typeface="微软雅黑" panose="020B0503020204020204" pitchFamily="34" charset="-122"/>
                <a:ea typeface="微软雅黑" panose="020B0503020204020204" pitchFamily="34" charset="-122"/>
                <a:sym typeface="+mn-ea"/>
              </a:rPr>
              <a:t>下配置较好，散热性较好，配</a:t>
            </a:r>
            <a:endParaRPr lang="zh-CN" altLang="en-US" sz="1400" dirty="0">
              <a:latin typeface="微软雅黑" panose="020B0503020204020204" pitchFamily="34" charset="-122"/>
              <a:ea typeface="微软雅黑" panose="020B0503020204020204" pitchFamily="34" charset="-122"/>
              <a:sym typeface="+mn-ea"/>
            </a:endParaRPr>
          </a:p>
          <a:p>
            <a:pPr marL="0" lvl="1" algn="l"/>
            <a:r>
              <a:rPr lang="zh-CN" altLang="en-US" sz="1400" dirty="0">
                <a:latin typeface="微软雅黑" panose="020B0503020204020204" pitchFamily="34" charset="-122"/>
                <a:ea typeface="微软雅黑" panose="020B0503020204020204" pitchFamily="34" charset="-122"/>
                <a:sym typeface="+mn-ea"/>
              </a:rPr>
              <a:t>件若损坏更换价格相对便宜，</a:t>
            </a:r>
            <a:endParaRPr lang="zh-CN" altLang="en-US" sz="1400" dirty="0">
              <a:latin typeface="微软雅黑" panose="020B0503020204020204" pitchFamily="34" charset="-122"/>
              <a:ea typeface="微软雅黑" panose="020B0503020204020204" pitchFamily="34" charset="-122"/>
              <a:sym typeface="+mn-ea"/>
            </a:endParaRPr>
          </a:p>
          <a:p>
            <a:pPr marL="0" lvl="1" algn="l"/>
            <a:r>
              <a:rPr lang="zh-CN" altLang="en-US" sz="1400" dirty="0">
                <a:latin typeface="微软雅黑" panose="020B0503020204020204" pitchFamily="34" charset="-122"/>
                <a:ea typeface="微软雅黑" panose="020B0503020204020204" pitchFamily="34" charset="-122"/>
                <a:sym typeface="+mn-ea"/>
              </a:rPr>
              <a:t>缺点就是：笨重，耗电量大！</a:t>
            </a:r>
            <a:endParaRPr lang="en-US" altLang="zh-CN" sz="1400" dirty="0">
              <a:latin typeface="微软雅黑" panose="020B0503020204020204" pitchFamily="34" charset="-122"/>
              <a:ea typeface="微软雅黑" panose="020B0503020204020204" pitchFamily="34" charset="-122"/>
            </a:endParaRPr>
          </a:p>
          <a:p>
            <a:endParaRPr lang="zh-CN" altLang="en-US" sz="1400" dirty="0" err="1" smtClean="0">
              <a:solidFill>
                <a:schemeClr val="accent2"/>
              </a:solidFill>
              <a:latin typeface="Arial" panose="020B0604020202020204" pitchFamily="34" charset="0"/>
              <a:cs typeface="Arial" panose="020B0604020202020204" pitchFamily="34" charset="0"/>
            </a:endParaRPr>
          </a:p>
        </p:txBody>
      </p:sp>
      <p:sp>
        <p:nvSpPr>
          <p:cNvPr id="4" name="文本框 3"/>
          <p:cNvSpPr txBox="1"/>
          <p:nvPr/>
        </p:nvSpPr>
        <p:spPr>
          <a:xfrm>
            <a:off x="9377045" y="1772920"/>
            <a:ext cx="2618740" cy="2030095"/>
          </a:xfrm>
          <a:prstGeom prst="rect">
            <a:avLst/>
          </a:prstGeom>
          <a:noFill/>
        </p:spPr>
        <p:txBody>
          <a:bodyPr wrap="square" rtlCol="0">
            <a:spAutoFit/>
          </a:bodyPr>
          <a:p>
            <a:pPr marL="0" lvl="1" algn="l"/>
            <a:r>
              <a:rPr lang="en-US" altLang="zh-CN" sz="1400" dirty="0">
                <a:latin typeface="微软雅黑" panose="020B0503020204020204" pitchFamily="34" charset="-122"/>
                <a:ea typeface="微软雅黑" panose="020B0503020204020204" pitchFamily="34" charset="-122"/>
                <a:sym typeface="+mn-ea"/>
              </a:rPr>
              <a:t> </a:t>
            </a:r>
            <a:r>
              <a:rPr lang="zh-CN" altLang="en-US" sz="1400" dirty="0">
                <a:latin typeface="微软雅黑" panose="020B0503020204020204" pitchFamily="34" charset="-122"/>
                <a:ea typeface="微软雅黑" panose="020B0503020204020204" pitchFamily="34" charset="-122"/>
                <a:sym typeface="+mn-ea"/>
              </a:rPr>
              <a:t>是介于笔记本和台式电脑中间的一种电脑。它一般没有单独的机箱，把主板、</a:t>
            </a:r>
            <a:r>
              <a:rPr lang="en-US" altLang="zh-CN" sz="1400" dirty="0">
                <a:latin typeface="微软雅黑" panose="020B0503020204020204" pitchFamily="34" charset="-122"/>
                <a:ea typeface="微软雅黑" panose="020B0503020204020204" pitchFamily="34" charset="-122"/>
                <a:sym typeface="+mn-ea"/>
              </a:rPr>
              <a:t>CPU</a:t>
            </a:r>
            <a:r>
              <a:rPr lang="zh-CN" altLang="en-US" sz="1400" dirty="0">
                <a:latin typeface="微软雅黑" panose="020B0503020204020204" pitchFamily="34" charset="-122"/>
                <a:ea typeface="微软雅黑" panose="020B0503020204020204" pitchFamily="34" charset="-122"/>
                <a:sym typeface="+mn-ea"/>
              </a:rPr>
              <a:t>、显卡、内存、硬盘等都集成在显示器上面。由于不会经常移动，它不必过分追求轻薄而可以采用一些性能更强的台式机的配件！</a:t>
            </a:r>
            <a:endParaRPr lang="en-US" altLang="zh-CN" sz="1400" dirty="0">
              <a:latin typeface="微软雅黑" panose="020B0503020204020204" pitchFamily="34" charset="-122"/>
              <a:ea typeface="微软雅黑" panose="020B0503020204020204" pitchFamily="34" charset="-122"/>
            </a:endParaRPr>
          </a:p>
          <a:p>
            <a:pPr marL="0" lvl="1" algn="l"/>
            <a:endParaRPr lang="en-US" altLang="zh-CN" sz="1400" dirty="0">
              <a:latin typeface="微软雅黑" panose="020B0503020204020204" pitchFamily="34" charset="-122"/>
              <a:ea typeface="微软雅黑" panose="020B0503020204020204" pitchFamily="34" charset="-122"/>
            </a:endParaRPr>
          </a:p>
          <a:p>
            <a:endParaRPr lang="zh-CN" altLang="en-US" sz="1400" dirty="0" err="1" smtClean="0">
              <a:solidFill>
                <a:schemeClr val="accent2"/>
              </a:solidFill>
              <a:latin typeface="Arial" panose="020B0604020202020204" pitchFamily="34" charset="0"/>
              <a:cs typeface="Arial" panose="020B0604020202020204" pitchFamily="34" charset="0"/>
            </a:endParaRPr>
          </a:p>
        </p:txBody>
      </p:sp>
      <p:sp>
        <p:nvSpPr>
          <p:cNvPr id="6" name="文本框 5"/>
          <p:cNvSpPr txBox="1"/>
          <p:nvPr/>
        </p:nvSpPr>
        <p:spPr>
          <a:xfrm>
            <a:off x="229870" y="4544695"/>
            <a:ext cx="3056255" cy="2461260"/>
          </a:xfrm>
          <a:prstGeom prst="rect">
            <a:avLst/>
          </a:prstGeom>
          <a:noFill/>
        </p:spPr>
        <p:txBody>
          <a:bodyPr wrap="square" rtlCol="0">
            <a:spAutoFit/>
          </a:bodyPr>
          <a:p>
            <a:pPr marL="0" lvl="1" algn="l">
              <a:lnSpc>
                <a:spcPct val="100000"/>
              </a:lnSpc>
              <a:buClrTx/>
              <a:buSzTx/>
              <a:buNone/>
            </a:pPr>
            <a:r>
              <a:rPr lang="zh-CN" altLang="en-US" sz="1400" dirty="0">
                <a:latin typeface="微软雅黑" panose="020B0503020204020204" pitchFamily="34" charset="-122"/>
                <a:ea typeface="微软雅黑" panose="020B0503020204020204" pitchFamily="34" charset="-122"/>
                <a:sym typeface="+mn-ea"/>
              </a:rPr>
              <a:t>其最大的特点就是机身小巧，相比PC携带方便。Notebook Computer，又称手提电脑、掌上电脑或膝上型电脑，是一种小型、可便于携带的个人电脑，通常重1-3公斤。当前的发展趋势是体积越来越小，重量越来越轻，而功能却越发强大。有配置电池，可一定时间内脱离外置电源使用！</a:t>
            </a:r>
            <a:endParaRPr lang="zh-CN" altLang="en-US" sz="1400" dirty="0">
              <a:latin typeface="微软雅黑" panose="020B0503020204020204" pitchFamily="34" charset="-122"/>
              <a:ea typeface="微软雅黑" panose="020B0503020204020204" pitchFamily="34" charset="-122"/>
            </a:endParaRPr>
          </a:p>
          <a:p>
            <a:pPr marL="533400" lvl="1" indent="0">
              <a:buNone/>
            </a:pPr>
            <a:endParaRPr lang="en-US" sz="1400" dirty="0">
              <a:solidFill>
                <a:schemeClr val="accent5"/>
              </a:solidFill>
              <a:latin typeface="微软雅黑" panose="020B0503020204020204" pitchFamily="34" charset="-122"/>
              <a:ea typeface="微软雅黑" panose="020B0503020204020204" pitchFamily="34" charset="-122"/>
            </a:endParaRPr>
          </a:p>
          <a:p>
            <a:endParaRPr lang="zh-CN" altLang="en-US" sz="1400" dirty="0" err="1" smtClean="0">
              <a:solidFill>
                <a:schemeClr val="accent2"/>
              </a:solidFill>
              <a:latin typeface="Arial" panose="020B0604020202020204" pitchFamily="34" charset="0"/>
              <a:cs typeface="Arial" panose="020B0604020202020204" pitchFamily="34" charset="0"/>
            </a:endParaRPr>
          </a:p>
        </p:txBody>
      </p:sp>
      <p:sp>
        <p:nvSpPr>
          <p:cNvPr id="7" name="文本框 6"/>
          <p:cNvSpPr txBox="1"/>
          <p:nvPr/>
        </p:nvSpPr>
        <p:spPr>
          <a:xfrm>
            <a:off x="9450705" y="4544695"/>
            <a:ext cx="2618740" cy="1599565"/>
          </a:xfrm>
          <a:prstGeom prst="rect">
            <a:avLst/>
          </a:prstGeom>
          <a:noFill/>
        </p:spPr>
        <p:txBody>
          <a:bodyPr wrap="square" rtlCol="0">
            <a:spAutoFit/>
          </a:bodyPr>
          <a:p>
            <a:pPr marL="0" lvl="1" algn="l"/>
            <a:r>
              <a:rPr lang="zh-CN" altLang="en-US" sz="1400" dirty="0">
                <a:latin typeface="微软雅黑" panose="020B0503020204020204" pitchFamily="34" charset="-122"/>
                <a:ea typeface="微软雅黑" panose="020B0503020204020204" pitchFamily="34" charset="-122"/>
                <a:sym typeface="+mn-ea"/>
              </a:rPr>
              <a:t>更加轻便，因此携带方便，而且辐射更小，发热量很低；应用很多，使用很方便；而且可以接入</a:t>
            </a:r>
            <a:r>
              <a:rPr lang="en-US" altLang="zh-CN" sz="1400" dirty="0">
                <a:latin typeface="微软雅黑" panose="020B0503020204020204" pitchFamily="34" charset="-122"/>
                <a:ea typeface="微软雅黑" panose="020B0503020204020204" pitchFamily="34" charset="-122"/>
                <a:sym typeface="+mn-ea"/>
              </a:rPr>
              <a:t>WIFI</a:t>
            </a:r>
            <a:r>
              <a:rPr lang="zh-CN" altLang="en-US" sz="1400" dirty="0">
                <a:latin typeface="微软雅黑" panose="020B0503020204020204" pitchFamily="34" charset="-122"/>
                <a:ea typeface="微软雅黑" panose="020B0503020204020204" pitchFamily="34" charset="-122"/>
                <a:sym typeface="+mn-ea"/>
              </a:rPr>
              <a:t>网络，能看视频，屏幕又清晰；电池方面，待机时间比笔记本电脑长！</a:t>
            </a:r>
            <a:endParaRPr lang="en-US" altLang="zh-CN" sz="1400" dirty="0">
              <a:latin typeface="微软雅黑" panose="020B0503020204020204" pitchFamily="34" charset="-122"/>
              <a:ea typeface="微软雅黑" panose="020B0503020204020204" pitchFamily="34" charset="-122"/>
            </a:endParaRPr>
          </a:p>
          <a:p>
            <a:endParaRPr lang="zh-CN" altLang="en-US" sz="1400" dirty="0" err="1" smtClean="0">
              <a:solidFill>
                <a:schemeClr val="accent2"/>
              </a:solidFill>
              <a:latin typeface="Arial" panose="020B0604020202020204" pitchFamily="34" charset="0"/>
              <a:cs typeface="Arial" panose="020B060402020202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手动输入 11"/>
          <p:cNvSpPr/>
          <p:nvPr/>
        </p:nvSpPr>
        <p:spPr>
          <a:xfrm flipH="1" flipV="1">
            <a:off x="-1" y="104172"/>
            <a:ext cx="12188820" cy="625930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32" h="10385">
                <a:moveTo>
                  <a:pt x="0" y="4316"/>
                </a:moveTo>
                <a:cubicBezTo>
                  <a:pt x="3392" y="4983"/>
                  <a:pt x="8053" y="2793"/>
                  <a:pt x="10032" y="0"/>
                </a:cubicBezTo>
                <a:lnTo>
                  <a:pt x="10032" y="10000"/>
                </a:lnTo>
                <a:cubicBezTo>
                  <a:pt x="8042" y="10803"/>
                  <a:pt x="3212" y="10643"/>
                  <a:pt x="16" y="6662"/>
                </a:cubicBezTo>
                <a:cubicBezTo>
                  <a:pt x="11" y="5600"/>
                  <a:pt x="5" y="5378"/>
                  <a:pt x="0" y="4316"/>
                </a:cubicBezTo>
                <a:close/>
              </a:path>
            </a:pathLst>
          </a:custGeom>
          <a:solidFill>
            <a:srgbClr val="961E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fontAlgn="auto">
              <a:spcBef>
                <a:spcPts val="0"/>
              </a:spcBef>
              <a:spcAft>
                <a:spcPts val="0"/>
              </a:spcAft>
              <a:defRPr/>
            </a:pPr>
            <a:endParaRPr lang="zh-CN" altLang="en-US" sz="2400">
              <a:solidFill>
                <a:prstClr val="white"/>
              </a:solidFill>
            </a:endParaRPr>
          </a:p>
        </p:txBody>
      </p:sp>
      <p:pic>
        <p:nvPicPr>
          <p:cNvPr id="4" name="图片 4"/>
          <p:cNvPicPr>
            <a:picLocks noChangeAspect="1"/>
          </p:cNvPicPr>
          <p:nvPr/>
        </p:nvPicPr>
        <p:blipFill>
          <a:blip r:embed="rId1" cstate="print">
            <a:extLst>
              <a:ext uri="{28A0092B-C50C-407E-A947-70E740481C1C}">
                <a14:useLocalDpi xmlns:a14="http://schemas.microsoft.com/office/drawing/2010/main" val="0"/>
              </a:ext>
            </a:extLst>
          </a:blip>
          <a:srcRect r="12286" b="16507"/>
          <a:stretch>
            <a:fillRect/>
          </a:stretch>
        </p:blipFill>
        <p:spPr bwMode="auto">
          <a:xfrm>
            <a:off x="5268395" y="2349500"/>
            <a:ext cx="6208712"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337185" y="467360"/>
            <a:ext cx="6662420" cy="737235"/>
          </a:xfrm>
          <a:prstGeom prst="rect">
            <a:avLst/>
          </a:prstGeom>
          <a:noFill/>
        </p:spPr>
        <p:txBody>
          <a:bodyPr wrap="square" rtlCol="0">
            <a:spAutoFit/>
          </a:bodyPr>
          <a:lstStyle/>
          <a:p>
            <a:pPr>
              <a:lnSpc>
                <a:spcPct val="150000"/>
              </a:lnSpc>
            </a:pPr>
            <a:r>
              <a:rPr lang="zh-CN" altLang="en-US" sz="2800" b="1" dirty="0">
                <a:solidFill>
                  <a:prstClr val="white"/>
                </a:solidFill>
                <a:latin typeface="黑体" panose="02010609060101010101" charset="-122"/>
                <a:ea typeface="黑体" panose="02010609060101010101" charset="-122"/>
                <a:cs typeface="黑体" panose="02010609060101010101" charset="-122"/>
              </a:rPr>
              <a:t>工作任务</a:t>
            </a:r>
            <a:r>
              <a:rPr lang="en-US" altLang="zh-CN" sz="2800" b="1" dirty="0">
                <a:solidFill>
                  <a:prstClr val="white"/>
                </a:solidFill>
                <a:latin typeface="黑体" panose="02010609060101010101" charset="-122"/>
                <a:ea typeface="黑体" panose="02010609060101010101" charset="-122"/>
                <a:cs typeface="黑体" panose="02010609060101010101" charset="-122"/>
              </a:rPr>
              <a:t>2</a:t>
            </a:r>
            <a:r>
              <a:rPr lang="zh-CN" altLang="en-US" sz="2800" b="1" dirty="0">
                <a:solidFill>
                  <a:prstClr val="white"/>
                </a:solidFill>
                <a:latin typeface="黑体" panose="02010609060101010101" charset="-122"/>
                <a:ea typeface="黑体" panose="02010609060101010101" charset="-122"/>
                <a:cs typeface="黑体" panose="02010609060101010101" charset="-122"/>
              </a:rPr>
              <a:t>：主板</a:t>
            </a:r>
            <a:endParaRPr lang="zh-CN" altLang="en-US" sz="2800" b="1" dirty="0">
              <a:solidFill>
                <a:prstClr val="white"/>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080135" y="1717675"/>
            <a:ext cx="3048635" cy="1198880"/>
          </a:xfrm>
          <a:prstGeom prst="rect">
            <a:avLst/>
          </a:prstGeom>
          <a:noFill/>
        </p:spPr>
        <p:txBody>
          <a:bodyPr wrap="none" rtlCol="0">
            <a:spAutoFit/>
          </a:bodyPr>
          <a:p>
            <a:pPr marL="342900" indent="-342900" algn="l">
              <a:buFont typeface="Wingdings" panose="05000000000000000000" charset="0"/>
              <a:buChar char="ü"/>
            </a:pPr>
            <a:r>
              <a:rPr dirty="0" err="1" smtClean="0">
                <a:solidFill>
                  <a:schemeClr val="bg1"/>
                </a:solidFill>
                <a:latin typeface="Arial" panose="020B0604020202020204" pitchFamily="34" charset="0"/>
                <a:cs typeface="Arial" panose="020B0604020202020204" pitchFamily="34" charset="0"/>
              </a:rPr>
              <a:t> 主板的基本组成</a:t>
            </a:r>
            <a:endParaRPr dirty="0" err="1" smtClean="0">
              <a:solidFill>
                <a:schemeClr val="bg1"/>
              </a:solidFill>
              <a:latin typeface="Arial" panose="020B0604020202020204" pitchFamily="34" charset="0"/>
              <a:cs typeface="Arial" panose="020B0604020202020204" pitchFamily="34" charset="0"/>
            </a:endParaRPr>
          </a:p>
          <a:p>
            <a:pPr marL="342900" indent="-342900" algn="l">
              <a:buFont typeface="Wingdings" panose="05000000000000000000" charset="0"/>
              <a:buChar char="ü"/>
            </a:pPr>
            <a:r>
              <a:rPr dirty="0" err="1" smtClean="0">
                <a:solidFill>
                  <a:schemeClr val="bg1"/>
                </a:solidFill>
                <a:latin typeface="Arial" panose="020B0604020202020204" pitchFamily="34" charset="0"/>
                <a:cs typeface="Arial" panose="020B0604020202020204" pitchFamily="34" charset="0"/>
              </a:rPr>
              <a:t> 主板的规格</a:t>
            </a:r>
            <a:endParaRPr dirty="0" err="1" smtClean="0">
              <a:solidFill>
                <a:schemeClr val="bg1"/>
              </a:solidFill>
              <a:latin typeface="Arial" panose="020B0604020202020204" pitchFamily="34" charset="0"/>
              <a:cs typeface="Arial" panose="020B0604020202020204" pitchFamily="34" charset="0"/>
            </a:endParaRPr>
          </a:p>
          <a:p>
            <a:pPr marL="342900" indent="-342900" algn="l">
              <a:buFont typeface="Wingdings" panose="05000000000000000000" charset="0"/>
              <a:buChar char="ü"/>
            </a:pPr>
            <a:r>
              <a:rPr dirty="0" err="1" smtClean="0">
                <a:solidFill>
                  <a:schemeClr val="bg1"/>
                </a:solidFill>
                <a:latin typeface="Arial" panose="020B0604020202020204" pitchFamily="34" charset="0"/>
                <a:cs typeface="Arial" panose="020B0604020202020204" pitchFamily="34" charset="0"/>
              </a:rPr>
              <a:t> 笔记本主板的特点</a:t>
            </a:r>
            <a:endParaRPr dirty="0" err="1" smtClean="0">
              <a:solidFill>
                <a:schemeClr val="bg1"/>
              </a:solidFill>
              <a:latin typeface="Arial" panose="020B0604020202020204" pitchFamily="34" charset="0"/>
              <a:cs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任务描述</a:t>
            </a:r>
            <a:endParaRPr 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067435" y="1293495"/>
            <a:ext cx="10384155" cy="2399665"/>
          </a:xfrm>
          <a:prstGeom prst="rect">
            <a:avLst/>
          </a:prstGeom>
          <a:noFill/>
        </p:spPr>
        <p:txBody>
          <a:bodyPr wrap="none" rtlCol="0">
            <a:spAutoFit/>
          </a:bodyPr>
          <a:p>
            <a:pPr indent="0" algn="l" fontAlgn="auto">
              <a:lnSpc>
                <a:spcPct val="150000"/>
              </a:lnSpc>
              <a:buFont typeface="Wingdings" panose="05000000000000000000" charset="0"/>
              <a:buChar char="ü"/>
            </a:pPr>
            <a:r>
              <a:rPr lang="zh-CN" altLang="en-US" sz="2000" dirty="0" err="1" smtClean="0">
                <a:solidFill>
                  <a:schemeClr val="tx1"/>
                </a:solidFill>
                <a:latin typeface="Arial" panose="020B0604020202020204" pitchFamily="34" charset="0"/>
                <a:cs typeface="Arial" panose="020B0604020202020204" pitchFamily="34" charset="0"/>
              </a:rPr>
              <a:t>主板相当于计算机的“神经中枢”，主板（Mainboard），或称为母板（Motherboard），</a:t>
            </a:r>
            <a:endParaRPr lang="zh-CN" altLang="en-US" sz="2000" dirty="0" err="1" smtClean="0">
              <a:solidFill>
                <a:schemeClr val="tx1"/>
              </a:solidFill>
              <a:latin typeface="Arial" panose="020B0604020202020204" pitchFamily="34" charset="0"/>
              <a:cs typeface="Arial" panose="020B0604020202020204" pitchFamily="34" charset="0"/>
            </a:endParaRPr>
          </a:p>
          <a:p>
            <a:pPr indent="0" algn="l" fontAlgn="auto">
              <a:lnSpc>
                <a:spcPct val="150000"/>
              </a:lnSpc>
              <a:buFont typeface="Wingdings" panose="05000000000000000000" charset="0"/>
              <a:buNone/>
            </a:pPr>
            <a:r>
              <a:rPr lang="zh-CN" altLang="en-US" sz="2000" dirty="0" err="1" smtClean="0">
                <a:solidFill>
                  <a:schemeClr val="tx1"/>
                </a:solidFill>
                <a:latin typeface="Arial" panose="020B0604020202020204" pitchFamily="34" charset="0"/>
                <a:cs typeface="Arial" panose="020B0604020202020204" pitchFamily="34" charset="0"/>
              </a:rPr>
              <a:t>有的公司把主板也称作系统底板（Systemboard）。是构成复杂电子系统例如电子计算机</a:t>
            </a:r>
            <a:endParaRPr lang="zh-CN" altLang="en-US" sz="2000" dirty="0" err="1" smtClean="0">
              <a:solidFill>
                <a:schemeClr val="tx1"/>
              </a:solidFill>
              <a:latin typeface="Arial" panose="020B0604020202020204" pitchFamily="34" charset="0"/>
              <a:cs typeface="Arial" panose="020B0604020202020204" pitchFamily="34" charset="0"/>
            </a:endParaRPr>
          </a:p>
          <a:p>
            <a:pPr indent="0" algn="l" fontAlgn="auto">
              <a:lnSpc>
                <a:spcPct val="150000"/>
              </a:lnSpc>
              <a:buFont typeface="Wingdings" panose="05000000000000000000" charset="0"/>
              <a:buNone/>
            </a:pPr>
            <a:r>
              <a:rPr lang="zh-CN" altLang="en-US" sz="2000" dirty="0" err="1" smtClean="0">
                <a:solidFill>
                  <a:schemeClr val="tx1"/>
                </a:solidFill>
                <a:latin typeface="Arial" panose="020B0604020202020204" pitchFamily="34" charset="0"/>
                <a:cs typeface="Arial" panose="020B0604020202020204" pitchFamily="34" charset="0"/>
              </a:rPr>
              <a:t>的中心或者主电路板。它的重要之处在于，计算机中几乎所有的部件、设备都在它的基础</a:t>
            </a:r>
            <a:endParaRPr lang="zh-CN" altLang="en-US" sz="2000" dirty="0" err="1" smtClean="0">
              <a:solidFill>
                <a:schemeClr val="tx1"/>
              </a:solidFill>
              <a:latin typeface="Arial" panose="020B0604020202020204" pitchFamily="34" charset="0"/>
              <a:cs typeface="Arial" panose="020B0604020202020204" pitchFamily="34" charset="0"/>
            </a:endParaRPr>
          </a:p>
          <a:p>
            <a:pPr indent="0" algn="l" fontAlgn="auto">
              <a:lnSpc>
                <a:spcPct val="150000"/>
              </a:lnSpc>
              <a:buFont typeface="Wingdings" panose="05000000000000000000" charset="0"/>
              <a:buNone/>
            </a:pPr>
            <a:r>
              <a:rPr lang="zh-CN" altLang="en-US" sz="2000" dirty="0" err="1" smtClean="0">
                <a:solidFill>
                  <a:schemeClr val="tx1"/>
                </a:solidFill>
                <a:latin typeface="Arial" panose="020B0604020202020204" pitchFamily="34" charset="0"/>
                <a:cs typeface="Arial" panose="020B0604020202020204" pitchFamily="34" charset="0"/>
              </a:rPr>
              <a:t>上运行，一旦主板发生故障，整个系统都不可能正常工作。本任务就详细的讲述了主板的</a:t>
            </a:r>
            <a:endParaRPr lang="zh-CN" altLang="en-US" sz="2000" dirty="0" err="1" smtClean="0">
              <a:solidFill>
                <a:schemeClr val="tx1"/>
              </a:solidFill>
              <a:latin typeface="Arial" panose="020B0604020202020204" pitchFamily="34" charset="0"/>
              <a:cs typeface="Arial" panose="020B0604020202020204" pitchFamily="34" charset="0"/>
            </a:endParaRPr>
          </a:p>
          <a:p>
            <a:pPr indent="0" algn="l" fontAlgn="auto">
              <a:lnSpc>
                <a:spcPct val="150000"/>
              </a:lnSpc>
              <a:buFont typeface="Wingdings" panose="05000000000000000000" charset="0"/>
              <a:buNone/>
            </a:pPr>
            <a:r>
              <a:rPr lang="zh-CN" altLang="en-US" sz="2000" dirty="0" err="1" smtClean="0">
                <a:solidFill>
                  <a:schemeClr val="tx1"/>
                </a:solidFill>
                <a:latin typeface="Arial" panose="020B0604020202020204" pitchFamily="34" charset="0"/>
                <a:cs typeface="Arial" panose="020B0604020202020204" pitchFamily="34" charset="0"/>
              </a:rPr>
              <a:t>组成及规格、笔记本电脑主板与台式机主板的区别等内容。</a:t>
            </a:r>
            <a:endParaRPr lang="zh-CN" altLang="en-US" sz="2000" dirty="0" err="1" smtClean="0">
              <a:solidFill>
                <a:schemeClr val="tx1"/>
              </a:solidFill>
              <a:latin typeface="Arial" panose="020B0604020202020204" pitchFamily="34" charset="0"/>
              <a:cs typeface="Arial" panose="020B0604020202020204" pitchFamily="34" charset="0"/>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手动输入 11"/>
          <p:cNvSpPr/>
          <p:nvPr/>
        </p:nvSpPr>
        <p:spPr>
          <a:xfrm flipH="1" flipV="1">
            <a:off x="-1" y="104172"/>
            <a:ext cx="12188820" cy="625930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32" h="10385">
                <a:moveTo>
                  <a:pt x="0" y="4316"/>
                </a:moveTo>
                <a:cubicBezTo>
                  <a:pt x="3392" y="4983"/>
                  <a:pt x="8053" y="2793"/>
                  <a:pt x="10032" y="0"/>
                </a:cubicBezTo>
                <a:lnTo>
                  <a:pt x="10032" y="10000"/>
                </a:lnTo>
                <a:cubicBezTo>
                  <a:pt x="8042" y="10803"/>
                  <a:pt x="3212" y="10643"/>
                  <a:pt x="16" y="6662"/>
                </a:cubicBezTo>
                <a:cubicBezTo>
                  <a:pt x="11" y="5600"/>
                  <a:pt x="5" y="5378"/>
                  <a:pt x="0" y="4316"/>
                </a:cubicBezTo>
                <a:close/>
              </a:path>
            </a:pathLst>
          </a:custGeom>
          <a:solidFill>
            <a:srgbClr val="961E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fontAlgn="auto">
              <a:spcBef>
                <a:spcPts val="0"/>
              </a:spcBef>
              <a:spcAft>
                <a:spcPts val="0"/>
              </a:spcAft>
              <a:defRPr/>
            </a:pPr>
            <a:endParaRPr lang="zh-CN" altLang="en-US" sz="2400">
              <a:solidFill>
                <a:prstClr val="white"/>
              </a:solidFill>
            </a:endParaRPr>
          </a:p>
        </p:txBody>
      </p:sp>
      <p:pic>
        <p:nvPicPr>
          <p:cNvPr id="4" name="图片 4"/>
          <p:cNvPicPr>
            <a:picLocks noChangeAspect="1"/>
          </p:cNvPicPr>
          <p:nvPr/>
        </p:nvPicPr>
        <p:blipFill>
          <a:blip r:embed="rId1" cstate="print">
            <a:extLst>
              <a:ext uri="{28A0092B-C50C-407E-A947-70E740481C1C}">
                <a14:useLocalDpi xmlns:a14="http://schemas.microsoft.com/office/drawing/2010/main" val="0"/>
              </a:ext>
            </a:extLst>
          </a:blip>
          <a:srcRect r="12286" b="16507"/>
          <a:stretch>
            <a:fillRect/>
          </a:stretch>
        </p:blipFill>
        <p:spPr bwMode="auto">
          <a:xfrm>
            <a:off x="5268395" y="2349500"/>
            <a:ext cx="6208712"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337185" y="467360"/>
            <a:ext cx="6662420" cy="1250315"/>
          </a:xfrm>
          <a:prstGeom prst="rect">
            <a:avLst/>
          </a:prstGeom>
          <a:noFill/>
        </p:spPr>
        <p:txBody>
          <a:bodyPr wrap="square" rtlCol="0">
            <a:spAutoFit/>
          </a:bodyPr>
          <a:lstStyle/>
          <a:p>
            <a:pPr>
              <a:lnSpc>
                <a:spcPct val="150000"/>
              </a:lnSpc>
            </a:pPr>
            <a:r>
              <a:rPr lang="zh-CN" altLang="en-US" sz="2800" b="1" dirty="0">
                <a:solidFill>
                  <a:prstClr val="white"/>
                </a:solidFill>
                <a:latin typeface="黑体" panose="02010609060101010101" charset="-122"/>
                <a:ea typeface="黑体" panose="02010609060101010101" charset="-122"/>
                <a:cs typeface="黑体" panose="02010609060101010101" charset="-122"/>
              </a:rPr>
              <a:t>工作任务</a:t>
            </a:r>
            <a:r>
              <a:rPr lang="en-US" altLang="zh-CN" sz="2800" b="1" dirty="0">
                <a:solidFill>
                  <a:prstClr val="white"/>
                </a:solidFill>
                <a:latin typeface="黑体" panose="02010609060101010101" charset="-122"/>
                <a:ea typeface="黑体" panose="02010609060101010101" charset="-122"/>
                <a:cs typeface="黑体" panose="02010609060101010101" charset="-122"/>
              </a:rPr>
              <a:t>1</a:t>
            </a:r>
            <a:r>
              <a:rPr lang="zh-CN" altLang="en-US" sz="2800" b="1" dirty="0">
                <a:solidFill>
                  <a:prstClr val="white"/>
                </a:solidFill>
                <a:latin typeface="黑体" panose="02010609060101010101" charset="-122"/>
                <a:ea typeface="黑体" panose="02010609060101010101" charset="-122"/>
                <a:cs typeface="黑体" panose="02010609060101010101" charset="-122"/>
              </a:rPr>
              <a:t>：</a:t>
            </a:r>
            <a:r>
              <a:rPr sz="2800" b="1" dirty="0">
                <a:solidFill>
                  <a:prstClr val="white"/>
                </a:solidFill>
                <a:latin typeface="黑体" panose="02010609060101010101" charset="-122"/>
                <a:ea typeface="黑体" panose="02010609060101010101" charset="-122"/>
                <a:cs typeface="黑体" panose="02010609060101010101" charset="-122"/>
              </a:rPr>
              <a:t>认识和了解计算机</a:t>
            </a:r>
            <a:endParaRPr sz="2800" b="1" dirty="0">
              <a:solidFill>
                <a:prstClr val="white"/>
              </a:solidFill>
              <a:latin typeface="黑体" panose="02010609060101010101" charset="-122"/>
              <a:ea typeface="黑体" panose="02010609060101010101" charset="-122"/>
              <a:cs typeface="黑体" panose="02010609060101010101" charset="-122"/>
            </a:endParaRPr>
          </a:p>
          <a:p>
            <a:pPr indent="0">
              <a:lnSpc>
                <a:spcPts val="4000"/>
              </a:lnSpc>
              <a:buFont typeface="+mj-ea"/>
              <a:buNone/>
            </a:pPr>
            <a:endParaRPr lang="en-US" altLang="zh-CN" sz="2800" dirty="0">
              <a:solidFill>
                <a:schemeClr val="bg1">
                  <a:lumMod val="75000"/>
                </a:schemeClr>
              </a:solidFill>
              <a:latin typeface="华文隶书" panose="02010800040101010101" pitchFamily="2" charset="-122"/>
              <a:ea typeface="华文隶书" panose="02010800040101010101" pitchFamily="2" charset="-122"/>
              <a:cs typeface="Arial" panose="020B0604020202020204" pitchFamily="34" charset="0"/>
            </a:endParaRPr>
          </a:p>
        </p:txBody>
      </p:sp>
      <p:sp>
        <p:nvSpPr>
          <p:cNvPr id="2" name="文本框 1"/>
          <p:cNvSpPr txBox="1"/>
          <p:nvPr/>
        </p:nvSpPr>
        <p:spPr>
          <a:xfrm>
            <a:off x="1080135" y="1717675"/>
            <a:ext cx="3268980" cy="2306955"/>
          </a:xfrm>
          <a:prstGeom prst="rect">
            <a:avLst/>
          </a:prstGeom>
          <a:noFill/>
        </p:spPr>
        <p:txBody>
          <a:bodyPr wrap="none" rtlCol="0">
            <a:spAutoFit/>
          </a:bodyPr>
          <a:p>
            <a:pPr marL="342900" indent="-342900" algn="l">
              <a:buFont typeface="Wingdings" panose="05000000000000000000" charset="0"/>
              <a:buChar char="ü"/>
            </a:pPr>
            <a:r>
              <a:rPr lang="en-US" altLang="zh-CN" dirty="0" err="1" smtClean="0">
                <a:solidFill>
                  <a:schemeClr val="bg1"/>
                </a:solidFill>
                <a:latin typeface="Arial" panose="020B0604020202020204" pitchFamily="34" charset="0"/>
                <a:cs typeface="Arial" panose="020B0604020202020204" pitchFamily="34" charset="0"/>
              </a:rPr>
              <a:t>计算机系统组成</a:t>
            </a:r>
            <a:r>
              <a:rPr lang="zh-CN" altLang="en-US" dirty="0" err="1" smtClean="0">
                <a:solidFill>
                  <a:schemeClr val="bg1"/>
                </a:solidFill>
                <a:latin typeface="Arial" panose="020B0604020202020204" pitchFamily="34" charset="0"/>
                <a:cs typeface="Arial" panose="020B0604020202020204" pitchFamily="34" charset="0"/>
              </a:rPr>
              <a:t>；</a:t>
            </a:r>
            <a:endParaRPr lang="en-US" altLang="zh-CN" dirty="0" err="1" smtClean="0">
              <a:solidFill>
                <a:schemeClr val="bg1"/>
              </a:solidFill>
              <a:latin typeface="Arial" panose="020B0604020202020204" pitchFamily="34" charset="0"/>
              <a:cs typeface="Arial" panose="020B0604020202020204" pitchFamily="34" charset="0"/>
            </a:endParaRPr>
          </a:p>
          <a:p>
            <a:pPr marL="342900" indent="-342900" algn="l">
              <a:buFont typeface="Wingdings" panose="05000000000000000000" charset="0"/>
              <a:buChar char="ü"/>
            </a:pPr>
            <a:r>
              <a:rPr lang="en-US" altLang="zh-CN" dirty="0" err="1" smtClean="0">
                <a:solidFill>
                  <a:schemeClr val="bg1"/>
                </a:solidFill>
                <a:latin typeface="Arial" panose="020B0604020202020204" pitchFamily="34" charset="0"/>
                <a:cs typeface="Arial" panose="020B0604020202020204" pitchFamily="34" charset="0"/>
              </a:rPr>
              <a:t>计算机的基本硬件</a:t>
            </a:r>
            <a:r>
              <a:rPr lang="zh-CN" altLang="en-US" dirty="0" err="1" smtClean="0">
                <a:solidFill>
                  <a:schemeClr val="bg1"/>
                </a:solidFill>
                <a:latin typeface="Arial" panose="020B0604020202020204" pitchFamily="34" charset="0"/>
                <a:cs typeface="Arial" panose="020B0604020202020204" pitchFamily="34" charset="0"/>
              </a:rPr>
              <a:t>；</a:t>
            </a:r>
            <a:endParaRPr lang="zh-CN" altLang="en-US" dirty="0" err="1" smtClean="0">
              <a:solidFill>
                <a:schemeClr val="bg1"/>
              </a:solidFill>
              <a:latin typeface="Arial" panose="020B0604020202020204" pitchFamily="34" charset="0"/>
              <a:cs typeface="Arial" panose="020B0604020202020204" pitchFamily="34" charset="0"/>
            </a:endParaRPr>
          </a:p>
          <a:p>
            <a:pPr marL="342900" indent="-342900" algn="l">
              <a:buFont typeface="Wingdings" panose="05000000000000000000" charset="0"/>
              <a:buChar char="ü"/>
            </a:pPr>
            <a:r>
              <a:rPr lang="en-US" altLang="zh-CN" dirty="0" err="1" smtClean="0">
                <a:solidFill>
                  <a:schemeClr val="bg1"/>
                </a:solidFill>
                <a:latin typeface="Arial" panose="020B0604020202020204" pitchFamily="34" charset="0"/>
                <a:cs typeface="Arial" panose="020B0604020202020204" pitchFamily="34" charset="0"/>
              </a:rPr>
              <a:t>计算机系统构架;</a:t>
            </a:r>
            <a:endParaRPr lang="en-US" altLang="zh-CN" dirty="0" err="1" smtClean="0">
              <a:solidFill>
                <a:schemeClr val="bg1"/>
              </a:solidFill>
              <a:latin typeface="Arial" panose="020B0604020202020204" pitchFamily="34" charset="0"/>
              <a:cs typeface="Arial" panose="020B0604020202020204" pitchFamily="34" charset="0"/>
            </a:endParaRPr>
          </a:p>
          <a:p>
            <a:pPr marL="342900" indent="-342900" algn="l">
              <a:buFont typeface="Wingdings" panose="05000000000000000000" charset="0"/>
              <a:buChar char="ü"/>
            </a:pPr>
            <a:r>
              <a:rPr lang="zh-CN" altLang="en-US" dirty="0" err="1" smtClean="0">
                <a:solidFill>
                  <a:schemeClr val="bg1"/>
                </a:solidFill>
                <a:latin typeface="Arial" panose="020B0604020202020204" pitchFamily="34" charset="0"/>
                <a:cs typeface="Arial" panose="020B0604020202020204" pitchFamily="34" charset="0"/>
                <a:sym typeface="+mn-ea"/>
              </a:rPr>
              <a:t>计算机系统框图。</a:t>
            </a:r>
            <a:endParaRPr lang="zh-CN" altLang="en-US" dirty="0" err="1" smtClean="0">
              <a:solidFill>
                <a:schemeClr val="bg1"/>
              </a:solidFill>
              <a:latin typeface="Arial" panose="020B0604020202020204" pitchFamily="34" charset="0"/>
              <a:cs typeface="Arial" panose="020B0604020202020204" pitchFamily="34" charset="0"/>
            </a:endParaRPr>
          </a:p>
          <a:p>
            <a:pPr marL="342900" indent="-342900" algn="l">
              <a:buFont typeface="Wingdings" panose="05000000000000000000" charset="0"/>
              <a:buChar char="ü"/>
            </a:pPr>
            <a:endParaRPr lang="zh-CN" altLang="en-US" dirty="0" err="1" smtClean="0">
              <a:solidFill>
                <a:schemeClr val="bg1"/>
              </a:solidFill>
              <a:latin typeface="Arial" panose="020B0604020202020204" pitchFamily="34" charset="0"/>
              <a:cs typeface="Arial" panose="020B0604020202020204" pitchFamily="34" charset="0"/>
            </a:endParaRPr>
          </a:p>
          <a:p>
            <a:pPr algn="l"/>
            <a:r>
              <a:rPr lang="zh-CN" altLang="en-US" dirty="0" err="1" smtClean="0">
                <a:solidFill>
                  <a:schemeClr val="bg1"/>
                </a:solidFill>
                <a:latin typeface="Arial" panose="020B0604020202020204" pitchFamily="34" charset="0"/>
                <a:cs typeface="Arial" panose="020B0604020202020204" pitchFamily="34" charset="0"/>
              </a:rPr>
              <a:t> </a:t>
            </a:r>
            <a:r>
              <a:rPr lang="en-US" altLang="zh-CN" dirty="0" err="1" smtClean="0">
                <a:solidFill>
                  <a:schemeClr val="bg1"/>
                </a:solidFill>
                <a:latin typeface="Arial" panose="020B0604020202020204" pitchFamily="34" charset="0"/>
                <a:cs typeface="Arial" panose="020B0604020202020204" pitchFamily="34" charset="0"/>
              </a:rPr>
              <a:t>   </a:t>
            </a:r>
            <a:endParaRPr lang="zh-CN" altLang="en-US" dirty="0" err="1" smtClean="0">
              <a:solidFill>
                <a:schemeClr val="bg1"/>
              </a:solidFill>
              <a:latin typeface="Arial" panose="020B0604020202020204" pitchFamily="34" charset="0"/>
              <a:cs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任务清单：</a:t>
            </a:r>
            <a:r>
              <a:rPr lang="zh-CN" altLang="en-US" dirty="0">
                <a:latin typeface="微软雅黑" panose="020B0503020204020204" pitchFamily="34" charset="-122"/>
                <a:ea typeface="微软雅黑" panose="020B0503020204020204" pitchFamily="34" charset="-122"/>
              </a:rPr>
              <a:t>主板</a:t>
            </a:r>
            <a:endParaRPr lang="zh-CN" altLang="en-US" dirty="0">
              <a:latin typeface="微软雅黑" panose="020B0503020204020204" pitchFamily="34" charset="-122"/>
              <a:ea typeface="微软雅黑" panose="020B0503020204020204" pitchFamily="34" charset="-122"/>
            </a:endParaRPr>
          </a:p>
        </p:txBody>
      </p:sp>
      <p:graphicFrame>
        <p:nvGraphicFramePr>
          <p:cNvPr id="3" name="表格 2"/>
          <p:cNvGraphicFramePr/>
          <p:nvPr>
            <p:custDataLst>
              <p:tags r:id="rId1"/>
            </p:custDataLst>
          </p:nvPr>
        </p:nvGraphicFramePr>
        <p:xfrm>
          <a:off x="1994535" y="1276985"/>
          <a:ext cx="9145270" cy="4614545"/>
        </p:xfrm>
        <a:graphic>
          <a:graphicData uri="http://schemas.openxmlformats.org/drawingml/2006/table">
            <a:tbl>
              <a:tblPr firstRow="1" bandRow="1">
                <a:tableStyleId>{5940675A-B579-460E-94D1-54222C63F5DA}</a:tableStyleId>
              </a:tblPr>
              <a:tblGrid>
                <a:gridCol w="1521460"/>
                <a:gridCol w="7623810"/>
              </a:tblGrid>
              <a:tr h="164592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任务目标</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素质目标：具有良好的观察能力和辨别能力；</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具有发现问题、分析问题及解决问题的能力。 </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知识目标：了解主板的规格；</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掌握主板的基本组成；</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掌握笔记本电脑主板的特点。</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能力目标：能够辨别笔记本主板上的主要芯片、模块及内部接口与作用。</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09675">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任务重难点</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重点：掌握主板的基本组成；</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掌握笔记本电脑主板的特点。</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难点：能够辨别笔记本主板上的主要芯片、模块及内部接口与作用。</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07085">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任务内容</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１.主板的规格；</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２.主板的基本组成 ；</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３.笔记本电脑主板的特点；　</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a:latin typeface="宋体" panose="02010600030101010101" pitchFamily="2" charset="-122"/>
                          <a:ea typeface="宋体" panose="02010600030101010101" pitchFamily="2" charset="-122"/>
                          <a:cs typeface="宋体" panose="02010600030101010101" pitchFamily="2" charset="-122"/>
                          <a:sym typeface="+mn-ea"/>
                        </a:rPr>
                        <a:t>４.辨别主板上的主要芯片、模块及内部接口与作用。</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a:latin typeface="宋体" panose="02010600030101010101" pitchFamily="2" charset="-122"/>
                          <a:ea typeface="宋体" panose="02010600030101010101" pitchFamily="2" charset="-122"/>
                          <a:cs typeface="宋体" panose="02010600030101010101" pitchFamily="2" charset="-122"/>
                          <a:sym typeface="+mn-ea"/>
                        </a:rPr>
                        <a:t>５.芯片组命名中字母含义。　</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工具软件</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PC机1台；台式机主板、笔记本主板。</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3225">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资源链接</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微课、图例、PPT课件、实训报告单。</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手动输入 11"/>
          <p:cNvSpPr/>
          <p:nvPr/>
        </p:nvSpPr>
        <p:spPr>
          <a:xfrm flipH="1" flipV="1">
            <a:off x="-2" y="794769"/>
            <a:ext cx="12188826" cy="273172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 name="connsiteX0-151" fmla="*/ 49 w 10017"/>
              <a:gd name="connsiteY0-152" fmla="*/ 1128 h 10385"/>
              <a:gd name="connsiteX1-153" fmla="*/ 10017 w 10017"/>
              <a:gd name="connsiteY1-154" fmla="*/ 0 h 10385"/>
              <a:gd name="connsiteX2-155" fmla="*/ 10017 w 10017"/>
              <a:gd name="connsiteY2-156" fmla="*/ 10000 h 10385"/>
              <a:gd name="connsiteX3-157" fmla="*/ 1 w 10017"/>
              <a:gd name="connsiteY3-158" fmla="*/ 6662 h 10385"/>
              <a:gd name="connsiteX4-159" fmla="*/ 49 w 10017"/>
              <a:gd name="connsiteY4-160" fmla="*/ 1128 h 10385"/>
              <a:gd name="connsiteX0-161" fmla="*/ 0 w 10048"/>
              <a:gd name="connsiteY0-162" fmla="*/ 1212 h 10385"/>
              <a:gd name="connsiteX1-163" fmla="*/ 10048 w 10048"/>
              <a:gd name="connsiteY1-164" fmla="*/ 0 h 10385"/>
              <a:gd name="connsiteX2-165" fmla="*/ 10048 w 10048"/>
              <a:gd name="connsiteY2-166" fmla="*/ 10000 h 10385"/>
              <a:gd name="connsiteX3-167" fmla="*/ 32 w 10048"/>
              <a:gd name="connsiteY3-168" fmla="*/ 6662 h 10385"/>
              <a:gd name="connsiteX4-169" fmla="*/ 0 w 10048"/>
              <a:gd name="connsiteY4-170" fmla="*/ 1212 h 10385"/>
              <a:gd name="connsiteX0-171" fmla="*/ 0 w 10048"/>
              <a:gd name="connsiteY0-172" fmla="*/ 1212 h 10165"/>
              <a:gd name="connsiteX1-173" fmla="*/ 10048 w 10048"/>
              <a:gd name="connsiteY1-174" fmla="*/ 0 h 10165"/>
              <a:gd name="connsiteX2-175" fmla="*/ 10048 w 10048"/>
              <a:gd name="connsiteY2-176" fmla="*/ 10000 h 10165"/>
              <a:gd name="connsiteX3-177" fmla="*/ 64 w 10048"/>
              <a:gd name="connsiteY3-178" fmla="*/ 4648 h 10165"/>
              <a:gd name="connsiteX4-179" fmla="*/ 0 w 10048"/>
              <a:gd name="connsiteY4-180" fmla="*/ 1212 h 10165"/>
              <a:gd name="connsiteX0-181" fmla="*/ 0 w 10048"/>
              <a:gd name="connsiteY0-182" fmla="*/ 1212 h 10161"/>
              <a:gd name="connsiteX1-183" fmla="*/ 10048 w 10048"/>
              <a:gd name="connsiteY1-184" fmla="*/ 0 h 10161"/>
              <a:gd name="connsiteX2-185" fmla="*/ 10048 w 10048"/>
              <a:gd name="connsiteY2-186" fmla="*/ 10000 h 10161"/>
              <a:gd name="connsiteX3-187" fmla="*/ 16 w 10048"/>
              <a:gd name="connsiteY3-188" fmla="*/ 4564 h 10161"/>
              <a:gd name="connsiteX4-189" fmla="*/ 0 w 10048"/>
              <a:gd name="connsiteY4-190" fmla="*/ 1212 h 10161"/>
              <a:gd name="connsiteX0-191" fmla="*/ 0 w 10048"/>
              <a:gd name="connsiteY0-192" fmla="*/ 1212 h 10161"/>
              <a:gd name="connsiteX1-193" fmla="*/ 10048 w 10048"/>
              <a:gd name="connsiteY1-194" fmla="*/ 0 h 10161"/>
              <a:gd name="connsiteX2-195" fmla="*/ 10048 w 10048"/>
              <a:gd name="connsiteY2-196" fmla="*/ 10000 h 10161"/>
              <a:gd name="connsiteX3-197" fmla="*/ 16 w 10048"/>
              <a:gd name="connsiteY3-198" fmla="*/ 4564 h 10161"/>
              <a:gd name="connsiteX4-199" fmla="*/ 0 w 10048"/>
              <a:gd name="connsiteY4-200" fmla="*/ 1212 h 10161"/>
              <a:gd name="connsiteX0-201" fmla="*/ 0 w 10048"/>
              <a:gd name="connsiteY0-202" fmla="*/ 1212 h 11080"/>
              <a:gd name="connsiteX1-203" fmla="*/ 10048 w 10048"/>
              <a:gd name="connsiteY1-204" fmla="*/ 0 h 11080"/>
              <a:gd name="connsiteX2-205" fmla="*/ 10048 w 10048"/>
              <a:gd name="connsiteY2-206" fmla="*/ 10000 h 11080"/>
              <a:gd name="connsiteX3-207" fmla="*/ 16 w 10048"/>
              <a:gd name="connsiteY3-208" fmla="*/ 4564 h 11080"/>
              <a:gd name="connsiteX4-209" fmla="*/ 0 w 10048"/>
              <a:gd name="connsiteY4-210" fmla="*/ 1212 h 11080"/>
              <a:gd name="connsiteX0-211" fmla="*/ 0 w 10048"/>
              <a:gd name="connsiteY0-212" fmla="*/ 1464 h 11332"/>
              <a:gd name="connsiteX1-213" fmla="*/ 10048 w 10048"/>
              <a:gd name="connsiteY1-214" fmla="*/ 0 h 11332"/>
              <a:gd name="connsiteX2-215" fmla="*/ 10048 w 10048"/>
              <a:gd name="connsiteY2-216" fmla="*/ 10252 h 11332"/>
              <a:gd name="connsiteX3-217" fmla="*/ 16 w 10048"/>
              <a:gd name="connsiteY3-218" fmla="*/ 4816 h 11332"/>
              <a:gd name="connsiteX4-219" fmla="*/ 0 w 10048"/>
              <a:gd name="connsiteY4-220" fmla="*/ 1464 h 11332"/>
              <a:gd name="connsiteX0-221" fmla="*/ 0 w 10064"/>
              <a:gd name="connsiteY0-222" fmla="*/ 1800 h 11668"/>
              <a:gd name="connsiteX1-223" fmla="*/ 10064 w 10064"/>
              <a:gd name="connsiteY1-224" fmla="*/ 0 h 11668"/>
              <a:gd name="connsiteX2-225" fmla="*/ 10048 w 10064"/>
              <a:gd name="connsiteY2-226" fmla="*/ 10588 h 11668"/>
              <a:gd name="connsiteX3-227" fmla="*/ 16 w 10064"/>
              <a:gd name="connsiteY3-228" fmla="*/ 5152 h 11668"/>
              <a:gd name="connsiteX4-229" fmla="*/ 0 w 10064"/>
              <a:gd name="connsiteY4-230" fmla="*/ 1800 h 11668"/>
              <a:gd name="connsiteX0-231" fmla="*/ 49 w 10049"/>
              <a:gd name="connsiteY0-232" fmla="*/ 1297 h 11668"/>
              <a:gd name="connsiteX1-233" fmla="*/ 10049 w 10049"/>
              <a:gd name="connsiteY1-234" fmla="*/ 0 h 11668"/>
              <a:gd name="connsiteX2-235" fmla="*/ 10033 w 10049"/>
              <a:gd name="connsiteY2-236" fmla="*/ 10588 h 11668"/>
              <a:gd name="connsiteX3-237" fmla="*/ 1 w 10049"/>
              <a:gd name="connsiteY3-238" fmla="*/ 5152 h 11668"/>
              <a:gd name="connsiteX4-239" fmla="*/ 49 w 10049"/>
              <a:gd name="connsiteY4-240" fmla="*/ 1297 h 11668"/>
              <a:gd name="connsiteX0-241" fmla="*/ 0 w 10064"/>
              <a:gd name="connsiteY0-242" fmla="*/ 1213 h 11668"/>
              <a:gd name="connsiteX1-243" fmla="*/ 10064 w 10064"/>
              <a:gd name="connsiteY1-244" fmla="*/ 0 h 11668"/>
              <a:gd name="connsiteX2-245" fmla="*/ 10048 w 10064"/>
              <a:gd name="connsiteY2-246" fmla="*/ 10588 h 11668"/>
              <a:gd name="connsiteX3-247" fmla="*/ 16 w 10064"/>
              <a:gd name="connsiteY3-248" fmla="*/ 5152 h 11668"/>
              <a:gd name="connsiteX4-249" fmla="*/ 0 w 10064"/>
              <a:gd name="connsiteY4-250" fmla="*/ 1213 h 11668"/>
              <a:gd name="connsiteX0-251" fmla="*/ 0 w 10064"/>
              <a:gd name="connsiteY0-252" fmla="*/ 1213 h 11562"/>
              <a:gd name="connsiteX1-253" fmla="*/ 10064 w 10064"/>
              <a:gd name="connsiteY1-254" fmla="*/ 0 h 11562"/>
              <a:gd name="connsiteX2-255" fmla="*/ 10048 w 10064"/>
              <a:gd name="connsiteY2-256" fmla="*/ 10588 h 11562"/>
              <a:gd name="connsiteX3-257" fmla="*/ 16 w 10064"/>
              <a:gd name="connsiteY3-258" fmla="*/ 4313 h 11562"/>
              <a:gd name="connsiteX4-259" fmla="*/ 0 w 10064"/>
              <a:gd name="connsiteY4-260" fmla="*/ 1213 h 11562"/>
              <a:gd name="connsiteX0-261" fmla="*/ 0 w 10064"/>
              <a:gd name="connsiteY0-262" fmla="*/ 1213 h 11482"/>
              <a:gd name="connsiteX1-263" fmla="*/ 10064 w 10064"/>
              <a:gd name="connsiteY1-264" fmla="*/ 0 h 11482"/>
              <a:gd name="connsiteX2-265" fmla="*/ 10048 w 10064"/>
              <a:gd name="connsiteY2-266" fmla="*/ 10588 h 11482"/>
              <a:gd name="connsiteX3-267" fmla="*/ 16 w 10064"/>
              <a:gd name="connsiteY3-268" fmla="*/ 3558 h 11482"/>
              <a:gd name="connsiteX4-269" fmla="*/ 0 w 10064"/>
              <a:gd name="connsiteY4-270" fmla="*/ 1213 h 11482"/>
              <a:gd name="connsiteX0-271" fmla="*/ 0 w 10064"/>
              <a:gd name="connsiteY0-272" fmla="*/ 1213 h 11745"/>
              <a:gd name="connsiteX1-273" fmla="*/ 10064 w 10064"/>
              <a:gd name="connsiteY1-274" fmla="*/ 0 h 11745"/>
              <a:gd name="connsiteX2-275" fmla="*/ 10048 w 10064"/>
              <a:gd name="connsiteY2-276" fmla="*/ 10588 h 11745"/>
              <a:gd name="connsiteX3-277" fmla="*/ 16 w 10064"/>
              <a:gd name="connsiteY3-278" fmla="*/ 3558 h 11745"/>
              <a:gd name="connsiteX4-279" fmla="*/ 0 w 10064"/>
              <a:gd name="connsiteY4-280" fmla="*/ 1213 h 11745"/>
              <a:gd name="connsiteX0-281" fmla="*/ 0 w 10064"/>
              <a:gd name="connsiteY0-282" fmla="*/ 1213 h 11745"/>
              <a:gd name="connsiteX1-283" fmla="*/ 10064 w 10064"/>
              <a:gd name="connsiteY1-284" fmla="*/ 0 h 11745"/>
              <a:gd name="connsiteX2-285" fmla="*/ 10048 w 10064"/>
              <a:gd name="connsiteY2-286" fmla="*/ 10588 h 11745"/>
              <a:gd name="connsiteX3-287" fmla="*/ 16 w 10064"/>
              <a:gd name="connsiteY3-288" fmla="*/ 3558 h 11745"/>
              <a:gd name="connsiteX4-289" fmla="*/ 0 w 10064"/>
              <a:gd name="connsiteY4-290" fmla="*/ 1213 h 11745"/>
              <a:gd name="connsiteX0-291" fmla="*/ 0 w 10064"/>
              <a:gd name="connsiteY0-292" fmla="*/ 1213 h 11745"/>
              <a:gd name="connsiteX1-293" fmla="*/ 10064 w 10064"/>
              <a:gd name="connsiteY1-294" fmla="*/ 0 h 11745"/>
              <a:gd name="connsiteX2-295" fmla="*/ 10048 w 10064"/>
              <a:gd name="connsiteY2-296" fmla="*/ 10588 h 11745"/>
              <a:gd name="connsiteX3-297" fmla="*/ 16 w 10064"/>
              <a:gd name="connsiteY3-298" fmla="*/ 3558 h 11745"/>
              <a:gd name="connsiteX4-299" fmla="*/ 0 w 10064"/>
              <a:gd name="connsiteY4-300" fmla="*/ 1213 h 11745"/>
              <a:gd name="connsiteX0-301" fmla="*/ 0 w 10064"/>
              <a:gd name="connsiteY0-302" fmla="*/ 1213 h 11745"/>
              <a:gd name="connsiteX1-303" fmla="*/ 10064 w 10064"/>
              <a:gd name="connsiteY1-304" fmla="*/ 0 h 11745"/>
              <a:gd name="connsiteX2-305" fmla="*/ 10048 w 10064"/>
              <a:gd name="connsiteY2-306" fmla="*/ 10588 h 11745"/>
              <a:gd name="connsiteX3-307" fmla="*/ 16 w 10064"/>
              <a:gd name="connsiteY3-308" fmla="*/ 3558 h 11745"/>
              <a:gd name="connsiteX4-309" fmla="*/ 0 w 10064"/>
              <a:gd name="connsiteY4-310" fmla="*/ 1213 h 11745"/>
              <a:gd name="connsiteX0-311" fmla="*/ 0 w 10064"/>
              <a:gd name="connsiteY0-312" fmla="*/ 1213 h 11745"/>
              <a:gd name="connsiteX1-313" fmla="*/ 10064 w 10064"/>
              <a:gd name="connsiteY1-314" fmla="*/ 0 h 11745"/>
              <a:gd name="connsiteX2-315" fmla="*/ 10048 w 10064"/>
              <a:gd name="connsiteY2-316" fmla="*/ 10588 h 11745"/>
              <a:gd name="connsiteX3-317" fmla="*/ 16 w 10064"/>
              <a:gd name="connsiteY3-318" fmla="*/ 3558 h 11745"/>
              <a:gd name="connsiteX4-319" fmla="*/ 0 w 10064"/>
              <a:gd name="connsiteY4-320" fmla="*/ 1213 h 11745"/>
              <a:gd name="connsiteX0-321" fmla="*/ 0 w 10064"/>
              <a:gd name="connsiteY0-322" fmla="*/ 1213 h 11745"/>
              <a:gd name="connsiteX1-323" fmla="*/ 10064 w 10064"/>
              <a:gd name="connsiteY1-324" fmla="*/ 0 h 11745"/>
              <a:gd name="connsiteX2-325" fmla="*/ 10048 w 10064"/>
              <a:gd name="connsiteY2-326" fmla="*/ 10588 h 11745"/>
              <a:gd name="connsiteX3-327" fmla="*/ 16 w 10064"/>
              <a:gd name="connsiteY3-328" fmla="*/ 3558 h 11745"/>
              <a:gd name="connsiteX4-329" fmla="*/ 0 w 10064"/>
              <a:gd name="connsiteY4-330" fmla="*/ 1213 h 11745"/>
              <a:gd name="connsiteX0-331" fmla="*/ 0 w 10064"/>
              <a:gd name="connsiteY0-332" fmla="*/ 1213 h 11807"/>
              <a:gd name="connsiteX1-333" fmla="*/ 10064 w 10064"/>
              <a:gd name="connsiteY1-334" fmla="*/ 0 h 11807"/>
              <a:gd name="connsiteX2-335" fmla="*/ 10048 w 10064"/>
              <a:gd name="connsiteY2-336" fmla="*/ 10588 h 11807"/>
              <a:gd name="connsiteX3-337" fmla="*/ 16 w 10064"/>
              <a:gd name="connsiteY3-338" fmla="*/ 3950 h 11807"/>
              <a:gd name="connsiteX4-339" fmla="*/ 0 w 10064"/>
              <a:gd name="connsiteY4-340" fmla="*/ 1213 h 118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4" h="11807">
                <a:moveTo>
                  <a:pt x="0" y="1213"/>
                </a:moveTo>
                <a:cubicBezTo>
                  <a:pt x="3137" y="6746"/>
                  <a:pt x="8420" y="6737"/>
                  <a:pt x="10064" y="0"/>
                </a:cubicBezTo>
                <a:cubicBezTo>
                  <a:pt x="10059" y="3529"/>
                  <a:pt x="10053" y="7059"/>
                  <a:pt x="10048" y="10588"/>
                </a:cubicBezTo>
                <a:cubicBezTo>
                  <a:pt x="8313" y="13824"/>
                  <a:pt x="3005" y="10280"/>
                  <a:pt x="16" y="3950"/>
                </a:cubicBezTo>
                <a:cubicBezTo>
                  <a:pt x="11" y="2888"/>
                  <a:pt x="5" y="2275"/>
                  <a:pt x="0" y="1213"/>
                </a:cubicBezTo>
                <a:close/>
              </a:path>
            </a:pathLst>
          </a:custGeom>
          <a:gradFill flip="none" rotWithShape="1">
            <a:gsLst>
              <a:gs pos="0">
                <a:srgbClr val="811517"/>
              </a:gs>
              <a:gs pos="50000">
                <a:srgbClr val="DB2624"/>
              </a:gs>
              <a:gs pos="100000">
                <a:srgbClr val="811517"/>
              </a:gs>
            </a:gsLst>
            <a:path path="circle">
              <a:fillToRect l="100000" t="100000"/>
            </a:path>
            <a:tileRect r="-100000" b="-100000"/>
          </a:gra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6621263" y="3699164"/>
            <a:ext cx="4396560" cy="282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2328545" y="1260475"/>
            <a:ext cx="4674235" cy="1014730"/>
          </a:xfrm>
          <a:prstGeom prst="rect">
            <a:avLst/>
          </a:prstGeom>
          <a:noFill/>
        </p:spPr>
        <p:txBody>
          <a:bodyPr wrap="square" rtlCol="0">
            <a:spAutoFit/>
          </a:bodyPr>
          <a:lstStyle/>
          <a:p>
            <a:r>
              <a:rPr lang="zh-CN" altLang="en-US" sz="6000" dirty="0">
                <a:solidFill>
                  <a:prstClr val="white"/>
                </a:solidFill>
                <a:latin typeface="华文隶书" panose="02010800040101010101" pitchFamily="2" charset="-122"/>
                <a:ea typeface="华文隶书" panose="02010800040101010101" pitchFamily="2" charset="-122"/>
                <a:cs typeface="Arial" panose="020B0604020202020204" pitchFamily="34" charset="0"/>
              </a:rPr>
              <a:t>任务实施</a:t>
            </a:r>
            <a:endParaRPr lang="zh-CN" altLang="en-US" sz="6000" dirty="0">
              <a:solidFill>
                <a:prstClr val="white"/>
              </a:solidFill>
              <a:latin typeface="华文隶书" panose="02010800040101010101" pitchFamily="2" charset="-122"/>
              <a:ea typeface="华文隶书" panose="02010800040101010101" pitchFamily="2" charset="-122"/>
              <a:cs typeface="Arial" panose="020B0604020202020204" pitchFamily="34" charset="0"/>
            </a:endParaRPr>
          </a:p>
        </p:txBody>
      </p:sp>
      <p:sp>
        <p:nvSpPr>
          <p:cNvPr id="2" name="文本框 1"/>
          <p:cNvSpPr txBox="1"/>
          <p:nvPr/>
        </p:nvSpPr>
        <p:spPr>
          <a:xfrm>
            <a:off x="1016000" y="2997835"/>
            <a:ext cx="5080000" cy="368300"/>
          </a:xfrm>
          <a:prstGeom prst="rect">
            <a:avLst/>
          </a:prstGeom>
          <a:noFill/>
          <a:ln w="9525">
            <a:noFill/>
          </a:ln>
        </p:spPr>
        <p:txBody>
          <a:bodyPr>
            <a:spAutoFit/>
          </a:bodyPr>
          <a:p>
            <a:pPr indent="0"/>
            <a:r>
              <a:rPr lang="zh-CN" sz="1800" b="0">
                <a:latin typeface="微软雅黑" panose="020B0503020204020204" pitchFamily="34" charset="-122"/>
                <a:ea typeface="微软雅黑" panose="020B0503020204020204" pitchFamily="34" charset="-122"/>
                <a:cs typeface="微软雅黑" panose="020B0503020204020204" pitchFamily="34" charset="-122"/>
              </a:rPr>
              <a:t>1.分工分组；</a:t>
            </a:r>
            <a:endParaRPr lang="zh-CN" altLang="en-US" sz="1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016000" y="3366135"/>
            <a:ext cx="7489825" cy="922020"/>
          </a:xfrm>
          <a:prstGeom prst="rect">
            <a:avLst/>
          </a:prstGeom>
          <a:noFill/>
          <a:ln w="9525">
            <a:noFill/>
          </a:ln>
        </p:spPr>
        <p:txBody>
          <a:bodyPr wrap="square">
            <a:spAutoFit/>
          </a:bodyPr>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2.按照技术规范进行面对面交互演练，10分钟内完成，提交结果记录表，根据视频及记录结果互评。</a:t>
            </a:r>
            <a:endParaRPr lang="zh-CN" altLang="en-US" sz="1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765810" y="4436745"/>
            <a:ext cx="7498080" cy="922020"/>
          </a:xfrm>
          <a:prstGeom prst="rect">
            <a:avLst/>
          </a:prstGeom>
          <a:noFill/>
          <a:ln w="9525">
            <a:noFill/>
          </a:ln>
        </p:spPr>
        <p:txBody>
          <a:bodyPr wrap="square">
            <a:spAutoFit/>
          </a:bodyPr>
          <a:p>
            <a:pPr indent="266700"/>
            <a:r>
              <a:rPr sz="1800" b="0">
                <a:latin typeface="微软雅黑" panose="020B0503020204020204" pitchFamily="34" charset="-122"/>
                <a:ea typeface="微软雅黑" panose="020B0503020204020204" pitchFamily="34" charset="-122"/>
                <a:cs typeface="微软雅黑" panose="020B0503020204020204" pitchFamily="34" charset="-122"/>
              </a:rPr>
              <a:t>3.每组提供计算机一台，笔记本主板1块：</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sz="1800" b="0">
                <a:latin typeface="微软雅黑" panose="020B0503020204020204" pitchFamily="34" charset="-122"/>
                <a:ea typeface="微软雅黑" panose="020B0503020204020204" pitchFamily="34" charset="-122"/>
                <a:cs typeface="微软雅黑" panose="020B0503020204020204" pitchFamily="34" charset="-122"/>
              </a:rPr>
              <a:t>4.填写表1-5，记录测试结果，完成实训报告。</a:t>
            </a:r>
            <a:endParaRPr sz="18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lang="zh-CN" altLang="en-US"/>
              <a:t>知识链接</a:t>
            </a:r>
            <a:endParaRPr lang="zh-CN" altLang="en-US"/>
          </a:p>
        </p:txBody>
      </p:sp>
      <p:sp>
        <p:nvSpPr>
          <p:cNvPr id="6" name="文本框 5"/>
          <p:cNvSpPr txBox="1"/>
          <p:nvPr/>
        </p:nvSpPr>
        <p:spPr>
          <a:xfrm>
            <a:off x="2057400" y="1291590"/>
            <a:ext cx="7742555" cy="953135"/>
          </a:xfrm>
          <a:prstGeom prst="rect">
            <a:avLst/>
          </a:prstGeom>
          <a:noFill/>
          <a:ln w="9525">
            <a:noFill/>
          </a:ln>
        </p:spPr>
        <p:txBody>
          <a:bodyPr wrap="square">
            <a:spAutoFit/>
          </a:bodyPr>
          <a:p>
            <a:pPr indent="0"/>
            <a:r>
              <a:rPr sz="2800" b="0">
                <a:latin typeface="+mn-ea"/>
                <a:cs typeface="+mn-ea"/>
              </a:rPr>
              <a:t>1.</a:t>
            </a:r>
            <a:r>
              <a:rPr lang="en-US" sz="2800" b="0">
                <a:latin typeface="+mn-ea"/>
                <a:cs typeface="+mn-ea"/>
              </a:rPr>
              <a:t>5</a:t>
            </a:r>
            <a:r>
              <a:rPr sz="2800" b="0">
                <a:latin typeface="+mn-ea"/>
                <a:cs typeface="+mn-ea"/>
              </a:rPr>
              <a:t> 主板的基本组成</a:t>
            </a:r>
            <a:endParaRPr sz="2800" b="0">
              <a:latin typeface="+mn-ea"/>
              <a:cs typeface="+mn-ea"/>
            </a:endParaRPr>
          </a:p>
          <a:p>
            <a:pPr indent="0"/>
            <a:endParaRPr sz="2800" b="0">
              <a:latin typeface="+mn-ea"/>
              <a:cs typeface="+mn-ea"/>
            </a:endParaRPr>
          </a:p>
        </p:txBody>
      </p:sp>
      <p:sp>
        <p:nvSpPr>
          <p:cNvPr id="8" name="文本框 7"/>
          <p:cNvSpPr txBox="1"/>
          <p:nvPr/>
        </p:nvSpPr>
        <p:spPr>
          <a:xfrm>
            <a:off x="2057400" y="2052955"/>
            <a:ext cx="7742555" cy="521970"/>
          </a:xfrm>
          <a:prstGeom prst="rect">
            <a:avLst/>
          </a:prstGeom>
          <a:noFill/>
          <a:ln w="9525">
            <a:noFill/>
          </a:ln>
        </p:spPr>
        <p:txBody>
          <a:bodyPr wrap="square">
            <a:spAutoFit/>
          </a:bodyPr>
          <a:p>
            <a:pPr indent="0"/>
            <a:r>
              <a:rPr sz="2800">
                <a:latin typeface="+mn-ea"/>
                <a:cs typeface="+mn-ea"/>
                <a:sym typeface="+mn-ea"/>
              </a:rPr>
              <a:t>1.</a:t>
            </a:r>
            <a:r>
              <a:rPr lang="en-US" sz="2800">
                <a:latin typeface="+mn-ea"/>
                <a:cs typeface="+mn-ea"/>
                <a:sym typeface="+mn-ea"/>
              </a:rPr>
              <a:t>6</a:t>
            </a:r>
            <a:r>
              <a:rPr sz="2800">
                <a:latin typeface="+mn-ea"/>
                <a:cs typeface="+mn-ea"/>
                <a:sym typeface="+mn-ea"/>
              </a:rPr>
              <a:t> 主板的规格</a:t>
            </a:r>
            <a:endParaRPr lang="zh-CN" altLang="en-US" sz="2800" b="0">
              <a:latin typeface="+mn-ea"/>
              <a:cs typeface="+mn-ea"/>
            </a:endParaRPr>
          </a:p>
        </p:txBody>
      </p:sp>
      <p:sp>
        <p:nvSpPr>
          <p:cNvPr id="3" name="文本框 2"/>
          <p:cNvSpPr txBox="1"/>
          <p:nvPr/>
        </p:nvSpPr>
        <p:spPr>
          <a:xfrm>
            <a:off x="2057400" y="2740660"/>
            <a:ext cx="3635375" cy="521970"/>
          </a:xfrm>
          <a:prstGeom prst="rect">
            <a:avLst/>
          </a:prstGeom>
          <a:noFill/>
        </p:spPr>
        <p:txBody>
          <a:bodyPr wrap="none" rtlCol="0" anchor="t">
            <a:spAutoFit/>
          </a:bodyPr>
          <a:p>
            <a:pPr indent="0"/>
            <a:r>
              <a:rPr sz="2800">
                <a:latin typeface="+mn-ea"/>
                <a:cs typeface="+mn-ea"/>
                <a:sym typeface="+mn-ea"/>
              </a:rPr>
              <a:t>1.</a:t>
            </a:r>
            <a:r>
              <a:rPr lang="en-US" sz="2800">
                <a:latin typeface="+mn-ea"/>
                <a:cs typeface="+mn-ea"/>
                <a:sym typeface="+mn-ea"/>
              </a:rPr>
              <a:t>7</a:t>
            </a:r>
            <a:r>
              <a:rPr sz="2800">
                <a:latin typeface="+mn-ea"/>
                <a:cs typeface="+mn-ea"/>
                <a:sym typeface="+mn-ea"/>
              </a:rPr>
              <a:t> 笔记本主板的特点</a:t>
            </a:r>
            <a:endParaRPr sz="2800">
              <a:latin typeface="+mn-ea"/>
              <a:cs typeface="+mn-ea"/>
            </a:endParaRP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1.5 主板的基本组成</a:t>
            </a:r>
            <a:endParaRPr lang="zh-CN" altLang="en-US"/>
          </a:p>
        </p:txBody>
      </p:sp>
      <p:pic>
        <p:nvPicPr>
          <p:cNvPr id="111" name="图片 21"/>
          <p:cNvPicPr>
            <a:picLocks noChangeAspect="1"/>
          </p:cNvPicPr>
          <p:nvPr/>
        </p:nvPicPr>
        <p:blipFill>
          <a:blip r:embed="rId1"/>
          <a:stretch>
            <a:fillRect/>
          </a:stretch>
        </p:blipFill>
        <p:spPr>
          <a:xfrm>
            <a:off x="5311140" y="1261110"/>
            <a:ext cx="6583045" cy="4098925"/>
          </a:xfrm>
          <a:prstGeom prst="rect">
            <a:avLst/>
          </a:prstGeom>
          <a:noFill/>
          <a:ln>
            <a:noFill/>
          </a:ln>
        </p:spPr>
      </p:pic>
      <p:sp>
        <p:nvSpPr>
          <p:cNvPr id="103" name="文本框 102"/>
          <p:cNvSpPr txBox="1"/>
          <p:nvPr/>
        </p:nvSpPr>
        <p:spPr>
          <a:xfrm>
            <a:off x="209868" y="1610678"/>
            <a:ext cx="5080000" cy="2799715"/>
          </a:xfrm>
          <a:prstGeom prst="rect">
            <a:avLst/>
          </a:prstGeom>
          <a:noFill/>
          <a:ln w="9525">
            <a:noFill/>
          </a:ln>
        </p:spPr>
        <p:txBody>
          <a:bodyPr>
            <a:spAutoFit/>
          </a:bodyPr>
          <a:p>
            <a:pPr indent="0"/>
            <a:r>
              <a:rPr lang="zh-CN" sz="1600" b="1">
                <a:latin typeface="微软雅黑" panose="020B0503020204020204" pitchFamily="34" charset="-122"/>
                <a:ea typeface="微软雅黑" panose="020B0503020204020204" pitchFamily="34" charset="-122"/>
                <a:cs typeface="微软雅黑" panose="020B0503020204020204" pitchFamily="34" charset="-122"/>
              </a:rPr>
              <a:t>一</a:t>
            </a:r>
            <a:r>
              <a:rPr lang="zh-CN" sz="1600" b="0">
                <a:latin typeface="微软雅黑" panose="020B0503020204020204" pitchFamily="34" charset="-122"/>
                <a:ea typeface="微软雅黑" panose="020B0503020204020204" pitchFamily="34" charset="-122"/>
                <a:cs typeface="微软雅黑" panose="020B0503020204020204" pitchFamily="34" charset="-122"/>
              </a:rPr>
              <a:t>块主板主要由以下部分组成：</a:t>
            </a:r>
            <a:r>
              <a:rPr lang="en-US" sz="1600" b="0">
                <a:latin typeface="微软雅黑" panose="020B0503020204020204" pitchFamily="34" charset="-122"/>
                <a:ea typeface="微软雅黑" panose="020B0503020204020204" pitchFamily="34" charset="-122"/>
                <a:cs typeface="微软雅黑" panose="020B0503020204020204" pitchFamily="34" charset="-122"/>
              </a:rPr>
              <a:t>1</a:t>
            </a:r>
            <a:r>
              <a:rPr lang="zh-CN" sz="1600" b="0">
                <a:latin typeface="微软雅黑" panose="020B0503020204020204" pitchFamily="34" charset="-122"/>
                <a:ea typeface="微软雅黑" panose="020B0503020204020204" pitchFamily="34" charset="-122"/>
                <a:cs typeface="微软雅黑" panose="020B0503020204020204" pitchFamily="34" charset="-122"/>
              </a:rPr>
              <a:t>、电子元器件。包括芯片组、</a:t>
            </a:r>
            <a:r>
              <a:rPr lang="en-US" sz="1600" b="0">
                <a:latin typeface="微软雅黑" panose="020B0503020204020204" pitchFamily="34" charset="-122"/>
                <a:ea typeface="微软雅黑" panose="020B0503020204020204" pitchFamily="34" charset="-122"/>
                <a:cs typeface="微软雅黑" panose="020B0503020204020204" pitchFamily="34" charset="-122"/>
              </a:rPr>
              <a:t>BIOS</a:t>
            </a:r>
            <a:r>
              <a:rPr lang="zh-CN" sz="1600" b="0">
                <a:latin typeface="微软雅黑" panose="020B0503020204020204" pitchFamily="34" charset="-122"/>
                <a:ea typeface="微软雅黑" panose="020B0503020204020204" pitchFamily="34" charset="-122"/>
                <a:cs typeface="微软雅黑" panose="020B0503020204020204" pitchFamily="34" charset="-122"/>
              </a:rPr>
              <a:t>芯片、</a:t>
            </a:r>
            <a:r>
              <a:rPr lang="en-US" sz="1600" b="0">
                <a:latin typeface="微软雅黑" panose="020B0503020204020204" pitchFamily="34" charset="-122"/>
                <a:ea typeface="微软雅黑" panose="020B0503020204020204" pitchFamily="34" charset="-122"/>
                <a:cs typeface="微软雅黑" panose="020B0503020204020204" pitchFamily="34" charset="-122"/>
              </a:rPr>
              <a:t>I/O</a:t>
            </a:r>
            <a:r>
              <a:rPr lang="zh-CN" sz="1600" b="0">
                <a:latin typeface="微软雅黑" panose="020B0503020204020204" pitchFamily="34" charset="-122"/>
                <a:ea typeface="微软雅黑" panose="020B0503020204020204" pitchFamily="34" charset="-122"/>
                <a:cs typeface="微软雅黑" panose="020B0503020204020204" pitchFamily="34" charset="-122"/>
              </a:rPr>
              <a:t>芯片、时钟芯片、串口芯片、门电路芯片、监控芯片、电源控制芯片、三极管、场效应管、二极管、电阻、电容等。</a:t>
            </a:r>
            <a:r>
              <a:rPr lang="en-US" sz="1600" b="0">
                <a:latin typeface="微软雅黑" panose="020B0503020204020204" pitchFamily="34" charset="-122"/>
                <a:ea typeface="微软雅黑" panose="020B0503020204020204" pitchFamily="34" charset="-122"/>
                <a:cs typeface="微软雅黑" panose="020B0503020204020204" pitchFamily="34" charset="-122"/>
              </a:rPr>
              <a:t>2</a:t>
            </a:r>
            <a:r>
              <a:rPr lang="zh-CN" sz="1600" b="0">
                <a:latin typeface="微软雅黑" panose="020B0503020204020204" pitchFamily="34" charset="-122"/>
                <a:ea typeface="微软雅黑" panose="020B0503020204020204" pitchFamily="34" charset="-122"/>
                <a:cs typeface="微软雅黑" panose="020B0503020204020204" pitchFamily="34" charset="-122"/>
              </a:rPr>
              <a:t>、插槽与接口。包括</a:t>
            </a:r>
            <a:r>
              <a:rPr lang="en-US" sz="1600" b="0">
                <a:latin typeface="微软雅黑" panose="020B0503020204020204" pitchFamily="34" charset="-122"/>
                <a:ea typeface="微软雅黑" panose="020B0503020204020204" pitchFamily="34" charset="-122"/>
                <a:cs typeface="微软雅黑" panose="020B0503020204020204" pitchFamily="34" charset="-122"/>
              </a:rPr>
              <a:t>CPU</a:t>
            </a:r>
            <a:r>
              <a:rPr lang="zh-CN" sz="1600" b="0">
                <a:latin typeface="微软雅黑" panose="020B0503020204020204" pitchFamily="34" charset="-122"/>
                <a:ea typeface="微软雅黑" panose="020B0503020204020204" pitchFamily="34" charset="-122"/>
                <a:cs typeface="微软雅黑" panose="020B0503020204020204" pitchFamily="34" charset="-122"/>
              </a:rPr>
              <a:t>插槽、内存插槽、</a:t>
            </a:r>
            <a:r>
              <a:rPr lang="en-US" sz="1600" b="0">
                <a:latin typeface="微软雅黑" panose="020B0503020204020204" pitchFamily="34" charset="-122"/>
                <a:ea typeface="微软雅黑" panose="020B0503020204020204" pitchFamily="34" charset="-122"/>
                <a:cs typeface="微软雅黑" panose="020B0503020204020204" pitchFamily="34" charset="-122"/>
              </a:rPr>
              <a:t>PCI- E</a:t>
            </a:r>
            <a:r>
              <a:rPr lang="zh-CN" sz="1600" b="0">
                <a:latin typeface="微软雅黑" panose="020B0503020204020204" pitchFamily="34" charset="-122"/>
                <a:ea typeface="微软雅黑" panose="020B0503020204020204" pitchFamily="34" charset="-122"/>
                <a:cs typeface="微软雅黑" panose="020B0503020204020204" pitchFamily="34" charset="-122"/>
              </a:rPr>
              <a:t>插槽、</a:t>
            </a:r>
            <a:r>
              <a:rPr lang="en-US" sz="1600" b="0">
                <a:latin typeface="微软雅黑" panose="020B0503020204020204" pitchFamily="34" charset="-122"/>
                <a:ea typeface="微软雅黑" panose="020B0503020204020204" pitchFamily="34" charset="-122"/>
                <a:cs typeface="微软雅黑" panose="020B0503020204020204" pitchFamily="34" charset="-122"/>
              </a:rPr>
              <a:t>USB</a:t>
            </a:r>
            <a:r>
              <a:rPr lang="zh-CN" sz="1600" b="0">
                <a:latin typeface="微软雅黑" panose="020B0503020204020204" pitchFamily="34" charset="-122"/>
                <a:ea typeface="微软雅黑" panose="020B0503020204020204" pitchFamily="34" charset="-122"/>
                <a:cs typeface="微软雅黑" panose="020B0503020204020204" pitchFamily="34" charset="-122"/>
              </a:rPr>
              <a:t>接口、</a:t>
            </a:r>
            <a:r>
              <a:rPr lang="en-US" sz="1600" b="0">
                <a:latin typeface="微软雅黑" panose="020B0503020204020204" pitchFamily="34" charset="-122"/>
                <a:ea typeface="微软雅黑" panose="020B0503020204020204" pitchFamily="34" charset="-122"/>
                <a:cs typeface="微软雅黑" panose="020B0503020204020204" pitchFamily="34" charset="-122"/>
              </a:rPr>
              <a:t>IDE</a:t>
            </a:r>
            <a:r>
              <a:rPr lang="zh-CN" sz="1600" b="0">
                <a:latin typeface="微软雅黑" panose="020B0503020204020204" pitchFamily="34" charset="-122"/>
                <a:ea typeface="微软雅黑" panose="020B0503020204020204" pitchFamily="34" charset="-122"/>
                <a:cs typeface="微软雅黑" panose="020B0503020204020204" pitchFamily="34" charset="-122"/>
              </a:rPr>
              <a:t>接口、</a:t>
            </a:r>
            <a:r>
              <a:rPr lang="en-US" sz="1600" b="0">
                <a:latin typeface="微软雅黑" panose="020B0503020204020204" pitchFamily="34" charset="-122"/>
                <a:ea typeface="微软雅黑" panose="020B0503020204020204" pitchFamily="34" charset="-122"/>
                <a:cs typeface="微软雅黑" panose="020B0503020204020204" pitchFamily="34" charset="-122"/>
              </a:rPr>
              <a:t>SATA</a:t>
            </a:r>
            <a:r>
              <a:rPr lang="zh-CN" sz="1600" b="0">
                <a:latin typeface="微软雅黑" panose="020B0503020204020204" pitchFamily="34" charset="-122"/>
                <a:ea typeface="微软雅黑" panose="020B0503020204020204" pitchFamily="34" charset="-122"/>
                <a:cs typeface="微软雅黑" panose="020B0503020204020204" pitchFamily="34" charset="-122"/>
              </a:rPr>
              <a:t>接口、</a:t>
            </a:r>
            <a:r>
              <a:rPr lang="en-US" sz="1600" b="0">
                <a:latin typeface="微软雅黑" panose="020B0503020204020204" pitchFamily="34" charset="-122"/>
                <a:ea typeface="微软雅黑" panose="020B0503020204020204" pitchFamily="34" charset="-122"/>
                <a:cs typeface="微软雅黑" panose="020B0503020204020204" pitchFamily="34" charset="-122"/>
              </a:rPr>
              <a:t>FDD</a:t>
            </a:r>
            <a:r>
              <a:rPr lang="zh-CN" sz="1600" b="0">
                <a:latin typeface="微软雅黑" panose="020B0503020204020204" pitchFamily="34" charset="-122"/>
                <a:ea typeface="微软雅黑" panose="020B0503020204020204" pitchFamily="34" charset="-122"/>
                <a:cs typeface="微软雅黑" panose="020B0503020204020204" pitchFamily="34" charset="-122"/>
              </a:rPr>
              <a:t>软驱接口、</a:t>
            </a:r>
            <a:r>
              <a:rPr lang="en-US" sz="1600" b="0">
                <a:latin typeface="微软雅黑" panose="020B0503020204020204" pitchFamily="34" charset="-122"/>
                <a:ea typeface="微软雅黑" panose="020B0503020204020204" pitchFamily="34" charset="-122"/>
                <a:cs typeface="微软雅黑" panose="020B0503020204020204" pitchFamily="34" charset="-122"/>
              </a:rPr>
              <a:t>LPT</a:t>
            </a:r>
            <a:r>
              <a:rPr lang="zh-CN" sz="1600" b="0">
                <a:latin typeface="微软雅黑" panose="020B0503020204020204" pitchFamily="34" charset="-122"/>
                <a:ea typeface="微软雅黑" panose="020B0503020204020204" pitchFamily="34" charset="-122"/>
                <a:cs typeface="微软雅黑" panose="020B0503020204020204" pitchFamily="34" charset="-122"/>
              </a:rPr>
              <a:t>并行接口、</a:t>
            </a:r>
            <a:r>
              <a:rPr lang="en-US" sz="1600" b="0">
                <a:latin typeface="微软雅黑" panose="020B0503020204020204" pitchFamily="34" charset="-122"/>
                <a:ea typeface="微软雅黑" panose="020B0503020204020204" pitchFamily="34" charset="-122"/>
                <a:cs typeface="微软雅黑" panose="020B0503020204020204" pitchFamily="34" charset="-122"/>
              </a:rPr>
              <a:t>COM</a:t>
            </a:r>
            <a:r>
              <a:rPr lang="zh-CN" sz="1600" b="0">
                <a:latin typeface="微软雅黑" panose="020B0503020204020204" pitchFamily="34" charset="-122"/>
                <a:ea typeface="微软雅黑" panose="020B0503020204020204" pitchFamily="34" charset="-122"/>
                <a:cs typeface="微软雅黑" panose="020B0503020204020204" pitchFamily="34" charset="-122"/>
              </a:rPr>
              <a:t>串行接口、</a:t>
            </a:r>
            <a:r>
              <a:rPr lang="en-US" sz="1600" b="0">
                <a:latin typeface="微软雅黑" panose="020B0503020204020204" pitchFamily="34" charset="-122"/>
                <a:ea typeface="微软雅黑" panose="020B0503020204020204" pitchFamily="34" charset="-122"/>
                <a:cs typeface="微软雅黑" panose="020B0503020204020204" pitchFamily="34" charset="-122"/>
              </a:rPr>
              <a:t>PS/2</a:t>
            </a:r>
            <a:r>
              <a:rPr lang="zh-CN" sz="1600" b="0">
                <a:latin typeface="微软雅黑" panose="020B0503020204020204" pitchFamily="34" charset="-122"/>
                <a:ea typeface="微软雅黑" panose="020B0503020204020204" pitchFamily="34" charset="-122"/>
                <a:cs typeface="微软雅黑" panose="020B0503020204020204" pitchFamily="34" charset="-122"/>
              </a:rPr>
              <a:t>键盘鼠标接口等，还包括集成声卡、网卡和显卡接口等。</a:t>
            </a:r>
            <a:r>
              <a:rPr lang="en-US" sz="1600" b="0">
                <a:latin typeface="微软雅黑" panose="020B0503020204020204" pitchFamily="34" charset="-122"/>
                <a:ea typeface="微软雅黑" panose="020B0503020204020204" pitchFamily="34" charset="-122"/>
                <a:cs typeface="微软雅黑" panose="020B0503020204020204" pitchFamily="34" charset="-122"/>
              </a:rPr>
              <a:t>3</a:t>
            </a:r>
            <a:r>
              <a:rPr lang="zh-CN" sz="1600" b="0">
                <a:latin typeface="微软雅黑" panose="020B0503020204020204" pitchFamily="34" charset="-122"/>
                <a:ea typeface="微软雅黑" panose="020B0503020204020204" pitchFamily="34" charset="-122"/>
                <a:cs typeface="微软雅黑" panose="020B0503020204020204" pitchFamily="34" charset="-122"/>
              </a:rPr>
              <a:t>、电路。包括供电电路、时钟电路、复位电路、开机电路、</a:t>
            </a:r>
            <a:r>
              <a:rPr lang="en-US" sz="1600" b="0">
                <a:latin typeface="微软雅黑" panose="020B0503020204020204" pitchFamily="34" charset="-122"/>
                <a:ea typeface="微软雅黑" panose="020B0503020204020204" pitchFamily="34" charset="-122"/>
                <a:cs typeface="微软雅黑" panose="020B0503020204020204" pitchFamily="34" charset="-122"/>
              </a:rPr>
              <a:t>BIOS</a:t>
            </a:r>
            <a:r>
              <a:rPr lang="zh-CN" sz="1600" b="0">
                <a:latin typeface="微软雅黑" panose="020B0503020204020204" pitchFamily="34" charset="-122"/>
                <a:ea typeface="微软雅黑" panose="020B0503020204020204" pitchFamily="34" charset="-122"/>
                <a:cs typeface="微软雅黑" panose="020B0503020204020204" pitchFamily="34" charset="-122"/>
              </a:rPr>
              <a:t>电路、接口电路等。</a:t>
            </a:r>
            <a:r>
              <a:rPr lang="en-US" sz="1600" b="0">
                <a:latin typeface="微软雅黑" panose="020B0503020204020204" pitchFamily="34" charset="-122"/>
                <a:ea typeface="微软雅黑" panose="020B0503020204020204" pitchFamily="34" charset="-122"/>
                <a:cs typeface="微软雅黑" panose="020B0503020204020204" pitchFamily="34" charset="-122"/>
              </a:rPr>
              <a:t>4</a:t>
            </a:r>
            <a:r>
              <a:rPr lang="zh-CN" sz="1600" b="0">
                <a:latin typeface="微软雅黑" panose="020B0503020204020204" pitchFamily="34" charset="-122"/>
                <a:ea typeface="微软雅黑" panose="020B0503020204020204" pitchFamily="34" charset="-122"/>
                <a:cs typeface="微软雅黑" panose="020B0503020204020204" pitchFamily="34" charset="-122"/>
              </a:rPr>
              <a:t>、总线。包括处理器总线、内存总线、</a:t>
            </a:r>
            <a:r>
              <a:rPr lang="en-US" sz="1600" b="0">
                <a:latin typeface="微软雅黑" panose="020B0503020204020204" pitchFamily="34" charset="-122"/>
                <a:ea typeface="微软雅黑" panose="020B0503020204020204" pitchFamily="34" charset="-122"/>
                <a:cs typeface="微软雅黑" panose="020B0503020204020204" pitchFamily="34" charset="-122"/>
              </a:rPr>
              <a:t>I/O</a:t>
            </a:r>
            <a:r>
              <a:rPr lang="zh-CN" sz="1600" b="0">
                <a:latin typeface="微软雅黑" panose="020B0503020204020204" pitchFamily="34" charset="-122"/>
                <a:ea typeface="微软雅黑" panose="020B0503020204020204" pitchFamily="34" charset="-122"/>
                <a:cs typeface="微软雅黑" panose="020B0503020204020204" pitchFamily="34" charset="-122"/>
              </a:rPr>
              <a:t>总线、连接器总线、特殊总线等。</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1.5 主板的基本组成</a:t>
            </a:r>
            <a:endParaRPr lang="zh-CN" altLang="en-US"/>
          </a:p>
        </p:txBody>
      </p:sp>
      <p:sp>
        <p:nvSpPr>
          <p:cNvPr id="103" name="文本框 102"/>
          <p:cNvSpPr txBox="1"/>
          <p:nvPr/>
        </p:nvSpPr>
        <p:spPr>
          <a:xfrm>
            <a:off x="210185" y="1610995"/>
            <a:ext cx="3890645" cy="3784600"/>
          </a:xfrm>
          <a:prstGeom prst="rect">
            <a:avLst/>
          </a:prstGeom>
          <a:noFill/>
          <a:ln w="9525">
            <a:noFill/>
          </a:ln>
        </p:spPr>
        <p:txBody>
          <a:bodyPr wrap="square">
            <a:spAutoFit/>
          </a:bodyPr>
          <a:p>
            <a:pPr indent="0" fontAlgn="auto">
              <a:lnSpc>
                <a:spcPct val="150000"/>
              </a:lnSpc>
            </a:pPr>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600">
                <a:latin typeface="微软雅黑" panose="020B0503020204020204" pitchFamily="34" charset="-122"/>
                <a:ea typeface="微软雅黑" panose="020B0503020204020204" pitchFamily="34" charset="-122"/>
                <a:cs typeface="微软雅黑" panose="020B0503020204020204" pitchFamily="34" charset="-122"/>
              </a:rPr>
              <a:t>主板上最重要的构成组件是芯片组（Chipset），起着协调和控制数据在CPU、内存和各个部件之间传输的作用。主板所采用的芯片组型号往往决定了主板的主要性能，如主板所支持的CPU类型与最高工作频率，内存类型与最大容量，扩展槽的种类和数量等。</a:t>
            </a:r>
            <a:endParaRPr sz="16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600">
                <a:latin typeface="微软雅黑" panose="020B0503020204020204" pitchFamily="34" charset="-122"/>
                <a:ea typeface="微软雅黑" panose="020B0503020204020204" pitchFamily="34" charset="-122"/>
                <a:cs typeface="微软雅黑" panose="020B0503020204020204" pitchFamily="34" charset="-122"/>
              </a:rPr>
              <a:t>老的主板芯片组由两颗芯片组成，根据芯片在主板上所处的位置不同，通常称为北桥芯片和南桥芯片</a:t>
            </a:r>
            <a:r>
              <a:rPr lang="zh-CN" sz="1600">
                <a:latin typeface="微软雅黑" panose="020B0503020204020204" pitchFamily="34" charset="-122"/>
                <a:ea typeface="微软雅黑" panose="020B0503020204020204" pitchFamily="34" charset="-122"/>
                <a:cs typeface="微软雅黑" panose="020B0503020204020204" pitchFamily="34" charset="-122"/>
              </a:rPr>
              <a:t>。</a:t>
            </a:r>
            <a:endParaRPr lang="zh-CN" sz="16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2" name="图片 3"/>
          <p:cNvPicPr>
            <a:picLocks noChangeAspect="1"/>
          </p:cNvPicPr>
          <p:nvPr/>
        </p:nvPicPr>
        <p:blipFill>
          <a:blip r:embed="rId1"/>
          <a:stretch>
            <a:fillRect/>
          </a:stretch>
        </p:blipFill>
        <p:spPr>
          <a:xfrm>
            <a:off x="4286250" y="1384935"/>
            <a:ext cx="7025640" cy="4311015"/>
          </a:xfrm>
          <a:prstGeom prst="rect">
            <a:avLst/>
          </a:prstGeom>
          <a:noFill/>
          <a:ln>
            <a:noFill/>
          </a:ln>
        </p:spPr>
      </p:pic>
      <p:sp>
        <p:nvSpPr>
          <p:cNvPr id="4" name="文本框 3"/>
          <p:cNvSpPr txBox="1"/>
          <p:nvPr/>
        </p:nvSpPr>
        <p:spPr>
          <a:xfrm>
            <a:off x="548640" y="972820"/>
            <a:ext cx="1097280" cy="460375"/>
          </a:xfrm>
          <a:prstGeom prst="rect">
            <a:avLst/>
          </a:prstGeom>
          <a:noFill/>
        </p:spPr>
        <p:txBody>
          <a:bodyPr wrap="none" rtlCol="0" anchor="t">
            <a:spAutoFit/>
          </a:bodyPr>
          <a:p>
            <a:r>
              <a:rPr>
                <a:latin typeface="微软雅黑" panose="020B0503020204020204" pitchFamily="34" charset="-122"/>
                <a:ea typeface="微软雅黑" panose="020B0503020204020204" pitchFamily="34" charset="-122"/>
                <a:cs typeface="微软雅黑" panose="020B0503020204020204" pitchFamily="34" charset="-122"/>
                <a:sym typeface="+mn-ea"/>
              </a:rPr>
              <a:t>芯片组</a:t>
            </a:r>
            <a:endParaRPr lang="zh-CN" altLang="en-US" dirty="0" err="1" smtClean="0">
              <a:solidFill>
                <a:schemeClr val="accent2"/>
              </a:solidFill>
              <a:latin typeface="Arial" panose="020B0604020202020204" pitchFamily="34" charset="0"/>
              <a:cs typeface="Arial" panose="020B0604020202020204" pitchFamily="34" charset="0"/>
            </a:endParaRPr>
          </a:p>
        </p:txBody>
      </p:sp>
      <p:sp>
        <p:nvSpPr>
          <p:cNvPr id="5" name="文本框 4"/>
          <p:cNvSpPr txBox="1"/>
          <p:nvPr/>
        </p:nvSpPr>
        <p:spPr>
          <a:xfrm>
            <a:off x="5545455" y="3198495"/>
            <a:ext cx="1097280" cy="460375"/>
          </a:xfrm>
          <a:prstGeom prst="rect">
            <a:avLst/>
          </a:prstGeom>
          <a:noFill/>
        </p:spPr>
        <p:txBody>
          <a:bodyPr wrap="none" rtlCol="0" anchor="t">
            <a:spAutoFit/>
          </a:bodyPr>
          <a:p>
            <a:r>
              <a:rPr>
                <a:latin typeface="微软雅黑" panose="020B0503020204020204" pitchFamily="34" charset="-122"/>
                <a:ea typeface="微软雅黑" panose="020B0503020204020204" pitchFamily="34" charset="-122"/>
                <a:cs typeface="微软雅黑" panose="020B0503020204020204" pitchFamily="34" charset="-122"/>
                <a:sym typeface="+mn-ea"/>
              </a:rPr>
              <a:t>芯片组</a:t>
            </a:r>
            <a:endParaRPr lang="zh-CN" altLang="en-US" dirty="0" err="1" smtClean="0">
              <a:solidFill>
                <a:schemeClr val="accent2"/>
              </a:solidFill>
              <a:latin typeface="Arial" panose="020B0604020202020204" pitchFamily="34" charset="0"/>
              <a:cs typeface="Arial" panose="020B0604020202020204" pitchFamily="34" charset="0"/>
            </a:endParaRP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1.5 主板的基本组成</a:t>
            </a:r>
            <a:endParaRPr lang="zh-CN" altLang="en-US"/>
          </a:p>
        </p:txBody>
      </p:sp>
      <p:sp>
        <p:nvSpPr>
          <p:cNvPr id="103" name="文本框 102"/>
          <p:cNvSpPr txBox="1"/>
          <p:nvPr/>
        </p:nvSpPr>
        <p:spPr>
          <a:xfrm>
            <a:off x="210185" y="1610995"/>
            <a:ext cx="3890645" cy="2306955"/>
          </a:xfrm>
          <a:prstGeom prst="rect">
            <a:avLst/>
          </a:prstGeom>
          <a:noFill/>
          <a:ln w="9525">
            <a:noFill/>
          </a:ln>
        </p:spPr>
        <p:txBody>
          <a:bodyPr wrap="square">
            <a:spAutoFit/>
          </a:bodyPr>
          <a:p>
            <a:pPr indent="0" fontAlgn="auto">
              <a:lnSpc>
                <a:spcPct val="150000"/>
              </a:lnSpc>
            </a:pPr>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600">
                <a:latin typeface="微软雅黑" panose="020B0503020204020204" pitchFamily="34" charset="-122"/>
                <a:ea typeface="微软雅黑" panose="020B0503020204020204" pitchFamily="34" charset="-122"/>
                <a:cs typeface="微软雅黑" panose="020B0503020204020204" pitchFamily="34" charset="-122"/>
              </a:rPr>
              <a:t>主板上最重要的构成组件是芯片组（Chipset），起着协调和控制数据在CPU、内存和各个部件之间传输的作用。</a:t>
            </a:r>
            <a:endParaRPr sz="16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600">
                <a:latin typeface="微软雅黑" panose="020B0503020204020204" pitchFamily="34" charset="-122"/>
                <a:ea typeface="微软雅黑" panose="020B0503020204020204" pitchFamily="34" charset="-122"/>
                <a:cs typeface="微软雅黑" panose="020B0503020204020204" pitchFamily="34" charset="-122"/>
              </a:rPr>
              <a:t>老的主板芯片组由两颗芯片组成，根据芯片在主板上所处的位置不同，通常称为北桥芯片和南桥芯片</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2" name="图片 3"/>
          <p:cNvPicPr>
            <a:picLocks noChangeAspect="1"/>
          </p:cNvPicPr>
          <p:nvPr/>
        </p:nvPicPr>
        <p:blipFill>
          <a:blip r:embed="rId1"/>
          <a:stretch>
            <a:fillRect/>
          </a:stretch>
        </p:blipFill>
        <p:spPr>
          <a:xfrm>
            <a:off x="4688840" y="274320"/>
            <a:ext cx="6672580" cy="4094480"/>
          </a:xfrm>
          <a:prstGeom prst="rect">
            <a:avLst/>
          </a:prstGeom>
          <a:noFill/>
          <a:ln>
            <a:noFill/>
          </a:ln>
        </p:spPr>
      </p:pic>
      <p:sp>
        <p:nvSpPr>
          <p:cNvPr id="4" name="文本框 3"/>
          <p:cNvSpPr txBox="1"/>
          <p:nvPr/>
        </p:nvSpPr>
        <p:spPr>
          <a:xfrm>
            <a:off x="548640" y="972820"/>
            <a:ext cx="1349375" cy="460375"/>
          </a:xfrm>
          <a:prstGeom prst="rect">
            <a:avLst/>
          </a:prstGeom>
          <a:noFill/>
        </p:spPr>
        <p:txBody>
          <a:bodyPr wrap="none" rtlCol="0" anchor="t">
            <a:spAutoFit/>
          </a:bodyPr>
          <a:p>
            <a:r>
              <a:rPr lang="en-US">
                <a:latin typeface="微软雅黑" panose="020B0503020204020204" pitchFamily="34" charset="-122"/>
                <a:ea typeface="微软雅黑" panose="020B0503020204020204" pitchFamily="34" charset="-122"/>
                <a:cs typeface="微软雅黑" panose="020B0503020204020204" pitchFamily="34" charset="-122"/>
                <a:sym typeface="+mn-ea"/>
              </a:rPr>
              <a:t>1.</a:t>
            </a:r>
            <a:r>
              <a:rPr>
                <a:latin typeface="微软雅黑" panose="020B0503020204020204" pitchFamily="34" charset="-122"/>
                <a:ea typeface="微软雅黑" panose="020B0503020204020204" pitchFamily="34" charset="-122"/>
                <a:cs typeface="微软雅黑" panose="020B0503020204020204" pitchFamily="34" charset="-122"/>
                <a:sym typeface="+mn-ea"/>
              </a:rPr>
              <a:t>芯片组</a:t>
            </a:r>
            <a:endParaRPr lang="zh-CN" altLang="en-US" dirty="0" err="1" smtClean="0">
              <a:solidFill>
                <a:schemeClr val="accent2"/>
              </a:solidFill>
              <a:latin typeface="Arial" panose="020B0604020202020204" pitchFamily="34" charset="0"/>
              <a:cs typeface="Arial" panose="020B0604020202020204" pitchFamily="34" charset="0"/>
            </a:endParaRPr>
          </a:p>
        </p:txBody>
      </p:sp>
      <p:sp>
        <p:nvSpPr>
          <p:cNvPr id="5" name="文本框 4"/>
          <p:cNvSpPr txBox="1"/>
          <p:nvPr/>
        </p:nvSpPr>
        <p:spPr>
          <a:xfrm>
            <a:off x="5545455" y="3198495"/>
            <a:ext cx="1097280" cy="460375"/>
          </a:xfrm>
          <a:prstGeom prst="rect">
            <a:avLst/>
          </a:prstGeom>
          <a:noFill/>
        </p:spPr>
        <p:txBody>
          <a:bodyPr wrap="none" rtlCol="0" anchor="t">
            <a:spAutoFit/>
          </a:bodyPr>
          <a:p>
            <a:r>
              <a:rPr>
                <a:latin typeface="微软雅黑" panose="020B0503020204020204" pitchFamily="34" charset="-122"/>
                <a:ea typeface="微软雅黑" panose="020B0503020204020204" pitchFamily="34" charset="-122"/>
                <a:cs typeface="微软雅黑" panose="020B0503020204020204" pitchFamily="34" charset="-122"/>
                <a:sym typeface="+mn-ea"/>
              </a:rPr>
              <a:t>芯片组</a:t>
            </a:r>
            <a:endParaRPr lang="zh-CN" altLang="en-US" dirty="0" err="1" smtClean="0">
              <a:solidFill>
                <a:schemeClr val="accent2"/>
              </a:solidFill>
              <a:latin typeface="Arial" panose="020B0604020202020204" pitchFamily="34" charset="0"/>
              <a:cs typeface="Arial" panose="020B0604020202020204" pitchFamily="34" charset="0"/>
            </a:endParaRPr>
          </a:p>
        </p:txBody>
      </p:sp>
      <p:sp>
        <p:nvSpPr>
          <p:cNvPr id="104" name="文本框 103"/>
          <p:cNvSpPr txBox="1"/>
          <p:nvPr/>
        </p:nvSpPr>
        <p:spPr>
          <a:xfrm>
            <a:off x="6083300" y="5046345"/>
            <a:ext cx="5496560" cy="337185"/>
          </a:xfrm>
          <a:prstGeom prst="rect">
            <a:avLst/>
          </a:prstGeom>
          <a:noFill/>
          <a:ln w="9525">
            <a:noFill/>
          </a:ln>
        </p:spPr>
        <p:txBody>
          <a:bodyPr wrap="square">
            <a:spAutoFit/>
          </a:bodyPr>
          <a:p>
            <a:pPr indent="0"/>
            <a:r>
              <a:rPr sz="1600" b="0">
                <a:latin typeface="微软雅黑" panose="020B0503020204020204" pitchFamily="34" charset="-122"/>
                <a:ea typeface="微软雅黑" panose="020B0503020204020204" pitchFamily="34" charset="-122"/>
                <a:cs typeface="微软雅黑" panose="020B0503020204020204" pitchFamily="34" charset="-122"/>
              </a:rPr>
              <a:t>目前常见芯片组的生产厂商只有两家：Intel和AMD公司</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3" name="图片 4"/>
          <p:cNvPicPr>
            <a:picLocks noChangeAspect="1"/>
          </p:cNvPicPr>
          <p:nvPr/>
        </p:nvPicPr>
        <p:blipFill>
          <a:blip r:embed="rId2"/>
          <a:stretch>
            <a:fillRect/>
          </a:stretch>
        </p:blipFill>
        <p:spPr>
          <a:xfrm>
            <a:off x="275590" y="4384993"/>
            <a:ext cx="5269865" cy="2417445"/>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1.5 主板的基本组成</a:t>
            </a:r>
            <a:endParaRPr lang="zh-CN" altLang="en-US"/>
          </a:p>
        </p:txBody>
      </p:sp>
      <p:sp>
        <p:nvSpPr>
          <p:cNvPr id="103" name="文本框 102"/>
          <p:cNvSpPr txBox="1"/>
          <p:nvPr/>
        </p:nvSpPr>
        <p:spPr>
          <a:xfrm>
            <a:off x="210185" y="1610995"/>
            <a:ext cx="5263515" cy="3046095"/>
          </a:xfrm>
          <a:prstGeom prst="rect">
            <a:avLst/>
          </a:prstGeom>
          <a:noFill/>
          <a:ln w="9525">
            <a:noFill/>
          </a:ln>
        </p:spPr>
        <p:txBody>
          <a:bodyPr wrap="square">
            <a:spAutoFit/>
          </a:bodyPr>
          <a:p>
            <a:pPr indent="0" fontAlgn="auto">
              <a:lnSpc>
                <a:spcPct val="150000"/>
              </a:lnSpc>
            </a:pPr>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600">
                <a:latin typeface="微软雅黑" panose="020B0503020204020204" pitchFamily="34" charset="-122"/>
                <a:ea typeface="微软雅黑" panose="020B0503020204020204" pitchFamily="34" charset="-122"/>
                <a:cs typeface="微软雅黑" panose="020B0503020204020204" pitchFamily="34" charset="-122"/>
              </a:rPr>
              <a:t>目前主板上BIOS芯片是一种闪存芯片(Flash ROM)，如图1-20所示。它具有只读特性，即正常情况下，只能读出数据，不能写入数据，关机后里面的数据也不会丢失。BIOS芯片里面写入了 BIOS( Basic Input/Output System，基本输入/输出系统)、自诊断程序CMOS设置程序，系统自举程序等。开启计算机时，首先运行的就是 BIOS芯片里面的程序，开机后系统自检和初始化，然后将操作系统装入内存并运行。</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48640" y="972820"/>
            <a:ext cx="1749425" cy="460375"/>
          </a:xfrm>
          <a:prstGeom prst="rect">
            <a:avLst/>
          </a:prstGeom>
          <a:noFill/>
        </p:spPr>
        <p:txBody>
          <a:bodyPr wrap="none" rtlCol="0" anchor="t">
            <a:spAutoFit/>
          </a:bodyPr>
          <a:p>
            <a:r>
              <a:rPr>
                <a:latin typeface="微软雅黑" panose="020B0503020204020204" pitchFamily="34" charset="-122"/>
                <a:ea typeface="微软雅黑" panose="020B0503020204020204" pitchFamily="34" charset="-122"/>
                <a:cs typeface="微软雅黑" panose="020B0503020204020204" pitchFamily="34" charset="-122"/>
                <a:sym typeface="+mn-ea"/>
              </a:rPr>
              <a:t>2.BIOS芯片</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1"/>
          <p:cNvPicPr>
            <a:picLocks noChangeAspect="1"/>
          </p:cNvPicPr>
          <p:nvPr/>
        </p:nvPicPr>
        <p:blipFill>
          <a:blip r:embed="rId1"/>
          <a:stretch>
            <a:fillRect/>
          </a:stretch>
        </p:blipFill>
        <p:spPr>
          <a:xfrm>
            <a:off x="6527165" y="1517015"/>
            <a:ext cx="4455795" cy="2961005"/>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注意事项</a:t>
            </a:r>
            <a:endParaRPr lang="zh-CN" altLang="en-US" dirty="0">
              <a:latin typeface="微软雅黑" panose="020B0503020204020204" pitchFamily="34" charset="-122"/>
              <a:ea typeface="微软雅黑" panose="020B0503020204020204" pitchFamily="34" charset="-122"/>
            </a:endParaRPr>
          </a:p>
        </p:txBody>
      </p:sp>
      <p:sp>
        <p:nvSpPr>
          <p:cNvPr id="5" name="文本框 4"/>
          <p:cNvSpPr txBox="1"/>
          <p:nvPr/>
        </p:nvSpPr>
        <p:spPr>
          <a:xfrm>
            <a:off x="548640" y="901065"/>
            <a:ext cx="9340850" cy="521970"/>
          </a:xfrm>
          <a:prstGeom prst="rect">
            <a:avLst/>
          </a:prstGeom>
          <a:noFill/>
          <a:ln w="9525">
            <a:noFill/>
          </a:ln>
        </p:spPr>
        <p:txBody>
          <a:bodyPr wrap="square">
            <a:spAutoFit/>
          </a:bodyPr>
          <a:p>
            <a:pPr indent="0"/>
            <a:r>
              <a:rPr lang="zh-CN" sz="2800" b="0">
                <a:latin typeface="+mn-ea"/>
                <a:cs typeface="+mn-ea"/>
              </a:rPr>
              <a:t>BIOS程序、BIOS芯片、BIOS Setup程序三者基本概念</a:t>
            </a:r>
            <a:endParaRPr lang="zh-CN" sz="2800" b="0">
              <a:latin typeface="+mn-ea"/>
              <a:cs typeface="+mn-ea"/>
            </a:endParaRPr>
          </a:p>
        </p:txBody>
      </p:sp>
      <p:sp>
        <p:nvSpPr>
          <p:cNvPr id="6" name="文本框 5"/>
          <p:cNvSpPr txBox="1"/>
          <p:nvPr/>
        </p:nvSpPr>
        <p:spPr>
          <a:xfrm>
            <a:off x="548640" y="1656080"/>
            <a:ext cx="11035665" cy="3046095"/>
          </a:xfrm>
          <a:prstGeom prst="rect">
            <a:avLst/>
          </a:prstGeom>
          <a:noFill/>
          <a:ln w="9525">
            <a:noFill/>
          </a:ln>
        </p:spPr>
        <p:txBody>
          <a:bodyPr wrap="square">
            <a:spAutoFit/>
          </a:bodyPr>
          <a:p>
            <a:pPr algn="l" fontAlgn="auto">
              <a:lnSpc>
                <a:spcPct val="150000"/>
              </a:lnSpc>
              <a:buClrTx/>
              <a:buSzTx/>
              <a:buFontTx/>
            </a:pPr>
            <a:r>
              <a:rPr lang="en-US" altLang="zh-CN" sz="1600" b="0">
                <a:latin typeface="+mn-ea"/>
                <a:cs typeface="+mn-ea"/>
              </a:rPr>
              <a:t>       </a:t>
            </a:r>
            <a:r>
              <a:rPr lang="zh-CN" sz="1600" b="0">
                <a:latin typeface="+mn-ea"/>
                <a:cs typeface="+mn-ea"/>
              </a:rPr>
              <a:t>BIOS（Basic Input/Output System的缩写、中文：基本输入输出系统），在IBM PC兼容机上，是一种业界标准的固件接口。BIOS这个字眼是在1975第一次由CP/M操作系统中出现。BIOS是个人电脑启动时加载的第一个软件，它是系统中硬件与软件之间的连接纽带。BIOS描述了一组驱动程序，这组驱动程序协同工作，为系统硬件向操作系统软件提供接口。</a:t>
            </a:r>
            <a:endParaRPr lang="zh-CN" sz="1600" b="0">
              <a:latin typeface="+mn-ea"/>
              <a:cs typeface="+mn-ea"/>
            </a:endParaRPr>
          </a:p>
          <a:p>
            <a:pPr algn="l" fontAlgn="auto">
              <a:lnSpc>
                <a:spcPct val="150000"/>
              </a:lnSpc>
              <a:buClrTx/>
              <a:buSzTx/>
              <a:buFontTx/>
            </a:pPr>
            <a:r>
              <a:rPr lang="en-US" altLang="zh-CN" sz="1600" b="0">
                <a:latin typeface="+mn-ea"/>
                <a:cs typeface="+mn-ea"/>
              </a:rPr>
              <a:t>       </a:t>
            </a:r>
            <a:r>
              <a:rPr lang="zh-CN" sz="1600" b="0">
                <a:latin typeface="+mn-ea"/>
                <a:cs typeface="+mn-ea"/>
              </a:rPr>
              <a:t>BIOS程序它保存着计算机最重要的基本输入输出的程序，系统设置信息，开机后自检程序和系统自启动程序。 其主要功能是为计算机提供最底层的，最直接的硬件设置和控制。</a:t>
            </a:r>
            <a:endParaRPr lang="zh-CN" sz="1600" b="0">
              <a:latin typeface="+mn-ea"/>
              <a:cs typeface="+mn-ea"/>
            </a:endParaRPr>
          </a:p>
          <a:p>
            <a:pPr algn="l" fontAlgn="auto">
              <a:lnSpc>
                <a:spcPct val="150000"/>
              </a:lnSpc>
              <a:buClrTx/>
              <a:buSzTx/>
              <a:buFontTx/>
            </a:pPr>
            <a:r>
              <a:rPr lang="en-US" altLang="zh-CN" sz="1600" b="0">
                <a:latin typeface="+mn-ea"/>
                <a:cs typeface="+mn-ea"/>
              </a:rPr>
              <a:t>       </a:t>
            </a:r>
            <a:r>
              <a:rPr lang="zh-CN" sz="1600" b="0">
                <a:latin typeface="+mn-ea"/>
                <a:cs typeface="+mn-ea"/>
              </a:rPr>
              <a:t>BIOS芯片是用来存储BIOS程序的物理载体。</a:t>
            </a:r>
            <a:endParaRPr lang="zh-CN" sz="1600" b="0">
              <a:latin typeface="+mn-ea"/>
              <a:cs typeface="+mn-ea"/>
            </a:endParaRPr>
          </a:p>
          <a:p>
            <a:pPr algn="l" fontAlgn="auto">
              <a:lnSpc>
                <a:spcPct val="150000"/>
              </a:lnSpc>
              <a:buClrTx/>
              <a:buSzTx/>
              <a:buFontTx/>
            </a:pPr>
            <a:r>
              <a:rPr lang="en-US" altLang="zh-CN" sz="1600" b="0">
                <a:latin typeface="+mn-ea"/>
                <a:cs typeface="+mn-ea"/>
              </a:rPr>
              <a:t>       </a:t>
            </a:r>
            <a:r>
              <a:rPr lang="zh-CN" sz="1600" b="0">
                <a:latin typeface="+mn-ea"/>
                <a:cs typeface="+mn-ea"/>
              </a:rPr>
              <a:t>BIOS Setup是用来设置BIOS参数的用户程序。</a:t>
            </a:r>
            <a:endParaRPr lang="zh-CN" sz="1600" b="0">
              <a:latin typeface="+mn-ea"/>
              <a:cs typeface="+mn-ea"/>
            </a:endParaRPr>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1.5 主板的基本组成</a:t>
            </a:r>
            <a:endParaRPr lang="zh-CN" altLang="en-US"/>
          </a:p>
        </p:txBody>
      </p:sp>
      <p:sp>
        <p:nvSpPr>
          <p:cNvPr id="104" name="文本框 103"/>
          <p:cNvSpPr txBox="1"/>
          <p:nvPr/>
        </p:nvSpPr>
        <p:spPr>
          <a:xfrm>
            <a:off x="6287453" y="1591310"/>
            <a:ext cx="5080000" cy="460375"/>
          </a:xfrm>
          <a:prstGeom prst="rect">
            <a:avLst/>
          </a:prstGeom>
          <a:noFill/>
          <a:ln w="9525">
            <a:noFill/>
          </a:ln>
        </p:spPr>
        <p:txBody>
          <a:bodyPr>
            <a:spAutoFit/>
          </a:bodyPr>
          <a:p>
            <a:pPr indent="0"/>
            <a:r>
              <a:rPr b="0">
                <a:latin typeface="微软雅黑" panose="020B0503020204020204" pitchFamily="34" charset="-122"/>
                <a:ea typeface="微软雅黑" panose="020B0503020204020204" pitchFamily="34" charset="-122"/>
                <a:cs typeface="微软雅黑" panose="020B0503020204020204" pitchFamily="34" charset="-122"/>
              </a:rPr>
              <a:t>3.I/O芯片</a:t>
            </a:r>
            <a:endParaRPr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6078855" y="2374900"/>
            <a:ext cx="5546725" cy="1938020"/>
          </a:xfrm>
          <a:prstGeom prst="rect">
            <a:avLst/>
          </a:prstGeom>
          <a:noFill/>
          <a:ln w="9525">
            <a:noFill/>
          </a:ln>
        </p:spPr>
        <p:txBody>
          <a:bodyPr wrap="square">
            <a:spAutoFit/>
          </a:bodyPr>
          <a:p>
            <a:pPr indent="0" fontAlgn="auto">
              <a:lnSpc>
                <a:spcPct val="150000"/>
              </a:lnSpc>
            </a:pPr>
            <a:r>
              <a:rPr lang="en-US" altLang="zh-CN" sz="1600" b="0">
                <a:latin typeface="微软雅黑" panose="020B0503020204020204" pitchFamily="34" charset="-122"/>
                <a:ea typeface="微软雅黑" panose="020B0503020204020204" pitchFamily="34" charset="-122"/>
                <a:cs typeface="微软雅黑" panose="020B0503020204020204" pitchFamily="34" charset="-122"/>
              </a:rPr>
              <a:t>      </a:t>
            </a:r>
            <a:r>
              <a:rPr lang="zh-CN" sz="1600" b="0">
                <a:latin typeface="微软雅黑" panose="020B0503020204020204" pitchFamily="34" charset="-122"/>
                <a:ea typeface="微软雅黑" panose="020B0503020204020204" pitchFamily="34" charset="-122"/>
                <a:cs typeface="微软雅黑" panose="020B0503020204020204" pitchFamily="34" charset="-122"/>
              </a:rPr>
              <a:t>计算机</a:t>
            </a:r>
            <a:r>
              <a:rPr lang="en-US" sz="1600" b="0">
                <a:latin typeface="微软雅黑" panose="020B0503020204020204" pitchFamily="34" charset="-122"/>
                <a:ea typeface="微软雅黑" panose="020B0503020204020204" pitchFamily="34" charset="-122"/>
                <a:cs typeface="微软雅黑" panose="020B0503020204020204" pitchFamily="34" charset="-122"/>
              </a:rPr>
              <a:t>I/O</a:t>
            </a:r>
            <a:r>
              <a:rPr lang="zh-CN" sz="1600" b="0">
                <a:latin typeface="微软雅黑" panose="020B0503020204020204" pitchFamily="34" charset="-122"/>
                <a:ea typeface="微软雅黑" panose="020B0503020204020204" pitchFamily="34" charset="-122"/>
                <a:cs typeface="微软雅黑" panose="020B0503020204020204" pitchFamily="34" charset="-122"/>
              </a:rPr>
              <a:t>接口用来提供外部设备的连接，比如 </a:t>
            </a:r>
            <a:r>
              <a:rPr lang="en-US" sz="1600" b="0">
                <a:latin typeface="微软雅黑" panose="020B0503020204020204" pitchFamily="34" charset="-122"/>
                <a:ea typeface="微软雅黑" panose="020B0503020204020204" pitchFamily="34" charset="-122"/>
                <a:cs typeface="微软雅黑" panose="020B0503020204020204" pitchFamily="34" charset="-122"/>
              </a:rPr>
              <a:t>PS/2</a:t>
            </a:r>
            <a:r>
              <a:rPr lang="zh-CN" sz="1600" b="0">
                <a:latin typeface="微软雅黑" panose="020B0503020204020204" pitchFamily="34" charset="-122"/>
                <a:ea typeface="微软雅黑" panose="020B0503020204020204" pitchFamily="34" charset="-122"/>
                <a:cs typeface="微软雅黑" panose="020B0503020204020204" pitchFamily="34" charset="-122"/>
              </a:rPr>
              <a:t>接口。目前</a:t>
            </a:r>
            <a:r>
              <a:rPr lang="en-US" sz="1600" b="0">
                <a:latin typeface="微软雅黑" panose="020B0503020204020204" pitchFamily="34" charset="-122"/>
                <a:ea typeface="微软雅黑" panose="020B0503020204020204" pitchFamily="34" charset="-122"/>
                <a:cs typeface="微软雅黑" panose="020B0503020204020204" pitchFamily="34" charset="-122"/>
              </a:rPr>
              <a:t>I/O</a:t>
            </a:r>
            <a:r>
              <a:rPr lang="zh-CN" sz="1600" b="0">
                <a:latin typeface="微软雅黑" panose="020B0503020204020204" pitchFamily="34" charset="-122"/>
                <a:ea typeface="微软雅黑" panose="020B0503020204020204" pitchFamily="34" charset="-122"/>
                <a:cs typeface="微软雅黑" panose="020B0503020204020204" pitchFamily="34" charset="-122"/>
              </a:rPr>
              <a:t>芯片除了管理</a:t>
            </a:r>
            <a:r>
              <a:rPr lang="en-US" sz="1600" b="0">
                <a:latin typeface="微软雅黑" panose="020B0503020204020204" pitchFamily="34" charset="-122"/>
                <a:ea typeface="微软雅黑" panose="020B0503020204020204" pitchFamily="34" charset="-122"/>
                <a:cs typeface="微软雅黑" panose="020B0503020204020204" pitchFamily="34" charset="-122"/>
              </a:rPr>
              <a:t>I/O</a:t>
            </a:r>
            <a:r>
              <a:rPr lang="zh-CN" sz="1600" b="0">
                <a:latin typeface="微软雅黑" panose="020B0503020204020204" pitchFamily="34" charset="-122"/>
                <a:ea typeface="微软雅黑" panose="020B0503020204020204" pitchFamily="34" charset="-122"/>
                <a:cs typeface="微软雅黑" panose="020B0503020204020204" pitchFamily="34" charset="-122"/>
              </a:rPr>
              <a:t>接口外，还负责对硬件进行监控，比如，对硬件健康状况，风扇转请</a:t>
            </a:r>
            <a:r>
              <a:rPr lang="en-US" sz="1600" b="0">
                <a:latin typeface="微软雅黑" panose="020B0503020204020204" pitchFamily="34" charset="-122"/>
                <a:ea typeface="微软雅黑" panose="020B0503020204020204" pitchFamily="34" charset="-122"/>
                <a:cs typeface="微软雅黑" panose="020B0503020204020204" pitchFamily="34" charset="-122"/>
              </a:rPr>
              <a:t>.CPU</a:t>
            </a:r>
            <a:r>
              <a:rPr lang="zh-CN" sz="1600" b="0">
                <a:latin typeface="微软雅黑" panose="020B0503020204020204" pitchFamily="34" charset="-122"/>
                <a:ea typeface="微软雅黑" panose="020B0503020204020204" pitchFamily="34" charset="-122"/>
                <a:cs typeface="微软雅黑" panose="020B0503020204020204" pitchFamily="34" charset="-122"/>
              </a:rPr>
              <a:t>核心电压与温度等进行检测，这样就可以在</a:t>
            </a:r>
            <a:r>
              <a:rPr lang="en-US" sz="1600" b="0">
                <a:latin typeface="微软雅黑" panose="020B0503020204020204" pitchFamily="34" charset="-122"/>
                <a:ea typeface="微软雅黑" panose="020B0503020204020204" pitchFamily="34" charset="-122"/>
                <a:cs typeface="微软雅黑" panose="020B0503020204020204" pitchFamily="34" charset="-122"/>
              </a:rPr>
              <a:t>BIOS</a:t>
            </a:r>
            <a:r>
              <a:rPr lang="zh-CN" sz="1600" b="0">
                <a:latin typeface="微软雅黑" panose="020B0503020204020204" pitchFamily="34" charset="-122"/>
                <a:ea typeface="微软雅黑" panose="020B0503020204020204" pitchFamily="34" charset="-122"/>
                <a:cs typeface="微软雅黑" panose="020B0503020204020204" pitchFamily="34" charset="-122"/>
              </a:rPr>
              <a:t>信息里或通过其他软件看到计算机硬件方面的工作状态和工作情况。</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5" name="图片 2"/>
          <p:cNvPicPr>
            <a:picLocks noChangeAspect="1"/>
          </p:cNvPicPr>
          <p:nvPr/>
        </p:nvPicPr>
        <p:blipFill>
          <a:blip r:embed="rId1"/>
          <a:stretch>
            <a:fillRect/>
          </a:stretch>
        </p:blipFill>
        <p:spPr>
          <a:xfrm>
            <a:off x="743585" y="1725295"/>
            <a:ext cx="4145915" cy="3052445"/>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1.5 主板的基本组成</a:t>
            </a:r>
            <a:endParaRPr lang="zh-CN" altLang="en-US"/>
          </a:p>
        </p:txBody>
      </p:sp>
      <p:sp>
        <p:nvSpPr>
          <p:cNvPr id="103" name="文本框 102"/>
          <p:cNvSpPr txBox="1"/>
          <p:nvPr/>
        </p:nvSpPr>
        <p:spPr>
          <a:xfrm>
            <a:off x="753110" y="1316355"/>
            <a:ext cx="3890645" cy="3076575"/>
          </a:xfrm>
          <a:prstGeom prst="rect">
            <a:avLst/>
          </a:prstGeom>
          <a:noFill/>
          <a:ln w="9525">
            <a:noFill/>
          </a:ln>
        </p:spPr>
        <p:txBody>
          <a:bodyPr wrap="square">
            <a:spAutoFit/>
          </a:bodyPr>
          <a:p>
            <a:pPr indent="0"/>
            <a:r>
              <a:rPr lang="en-US" sz="2000">
                <a:latin typeface="微软雅黑" panose="020B0503020204020204" pitchFamily="34" charset="-122"/>
                <a:ea typeface="微软雅黑" panose="020B0503020204020204" pitchFamily="34" charset="-122"/>
                <a:cs typeface="微软雅黑" panose="020B0503020204020204" pitchFamily="34" charset="-122"/>
              </a:rPr>
              <a:t>  </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sz="2000">
                <a:latin typeface="微软雅黑" panose="020B0503020204020204" pitchFamily="34" charset="-122"/>
                <a:ea typeface="微软雅黑" panose="020B0503020204020204" pitchFamily="34" charset="-122"/>
                <a:cs typeface="微软雅黑" panose="020B0503020204020204" pitchFamily="34" charset="-122"/>
              </a:rPr>
              <a:t>   </a:t>
            </a:r>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600">
                <a:latin typeface="微软雅黑" panose="020B0503020204020204" pitchFamily="34" charset="-122"/>
                <a:ea typeface="微软雅黑" panose="020B0503020204020204" pitchFamily="34" charset="-122"/>
                <a:cs typeface="微软雅黑" panose="020B0503020204020204" pitchFamily="34" charset="-122"/>
              </a:rPr>
              <a:t>时钟芯片是先由晶振产生稳定的脉冲信号，而后经由时钟发生器进行整形和分频，最后再分别传到各个设备。所有的数字电路都需要依靠时钟信号来使组件的运作同步，每单位时间内电路可运作的次数取决于时钟的频率，因此时钟运作的频率即被大家视为系统运作的性能指针。</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48640" y="972820"/>
            <a:ext cx="1924685" cy="460375"/>
          </a:xfrm>
          <a:prstGeom prst="rect">
            <a:avLst/>
          </a:prstGeom>
          <a:noFill/>
        </p:spPr>
        <p:txBody>
          <a:bodyPr wrap="none" rtlCol="0" anchor="t">
            <a:spAutoFit/>
          </a:bodyPr>
          <a:p>
            <a:pPr algn="l"/>
            <a:r>
              <a:rPr lang="en-US">
                <a:latin typeface="微软雅黑" panose="020B0503020204020204" pitchFamily="34" charset="-122"/>
                <a:ea typeface="微软雅黑" panose="020B0503020204020204" pitchFamily="34" charset="-122"/>
                <a:cs typeface="微软雅黑" panose="020B0503020204020204" pitchFamily="34" charset="-122"/>
                <a:sym typeface="+mn-ea"/>
              </a:rPr>
              <a:t>   </a:t>
            </a:r>
            <a:r>
              <a:rPr>
                <a:latin typeface="微软雅黑" panose="020B0503020204020204" pitchFamily="34" charset="-122"/>
                <a:ea typeface="微软雅黑" panose="020B0503020204020204" pitchFamily="34" charset="-122"/>
                <a:cs typeface="微软雅黑" panose="020B0503020204020204" pitchFamily="34" charset="-122"/>
                <a:sym typeface="+mn-ea"/>
              </a:rPr>
              <a:t>4.时钟芯片</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6287453" y="4485323"/>
            <a:ext cx="5080000" cy="2306955"/>
          </a:xfrm>
          <a:prstGeom prst="rect">
            <a:avLst/>
          </a:prstGeom>
          <a:noFill/>
          <a:ln w="9525">
            <a:noFill/>
          </a:ln>
        </p:spPr>
        <p:txBody>
          <a:bodyPr>
            <a:spAutoFit/>
          </a:bodyPr>
          <a:p>
            <a:pPr indent="0" fontAlgn="auto">
              <a:lnSpc>
                <a:spcPct val="150000"/>
              </a:lnSpc>
            </a:pPr>
            <a:r>
              <a:rPr lang="en-US" sz="1600" b="0">
                <a:latin typeface="微软雅黑" panose="020B0503020204020204" pitchFamily="34" charset="-122"/>
                <a:ea typeface="微软雅黑" panose="020B0503020204020204" pitchFamily="34" charset="-122"/>
                <a:cs typeface="微软雅黑" panose="020B0503020204020204" pitchFamily="34" charset="-122"/>
              </a:rPr>
              <a:t>      </a:t>
            </a:r>
            <a:r>
              <a:rPr sz="1600" b="0">
                <a:latin typeface="微软雅黑" panose="020B0503020204020204" pitchFamily="34" charset="-122"/>
                <a:ea typeface="微软雅黑" panose="020B0503020204020204" pitchFamily="34" charset="-122"/>
                <a:cs typeface="微软雅黑" panose="020B0503020204020204" pitchFamily="34" charset="-122"/>
              </a:rPr>
              <a:t>在笔记本的内部，时钟都是由一颗时钟发生器（Clock Generator）来产生的。时钟发生器通常与晶体振荡器芯片组合，构成系统的时钟发生器。系统时钟发生器产生的脉冲信号，不但直接提供CPU所需的外部工作频率，而且还提供其他外设和总线所需要的多种时钟信号。</a:t>
            </a:r>
            <a:endParaRPr sz="16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5928360" y="1574800"/>
            <a:ext cx="4342130" cy="2592705"/>
          </a:xfrm>
          <a:prstGeom prst="rect">
            <a:avLst/>
          </a:prstGeom>
        </p:spPr>
      </p:pic>
      <p:pic>
        <p:nvPicPr>
          <p:cNvPr id="6" name="图片 5"/>
          <p:cNvPicPr>
            <a:picLocks noChangeAspect="1"/>
          </p:cNvPicPr>
          <p:nvPr/>
        </p:nvPicPr>
        <p:blipFill>
          <a:blip r:embed="rId2"/>
          <a:stretch>
            <a:fillRect/>
          </a:stretch>
        </p:blipFill>
        <p:spPr>
          <a:xfrm>
            <a:off x="796925" y="4595495"/>
            <a:ext cx="3850005" cy="2033905"/>
          </a:xfrm>
          <a:prstGeom prst="rect">
            <a:avLst/>
          </a:prstGeom>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任务描述</a:t>
            </a:r>
            <a:endParaRPr 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067435" y="1293495"/>
            <a:ext cx="10342880" cy="1938020"/>
          </a:xfrm>
          <a:prstGeom prst="rect">
            <a:avLst/>
          </a:prstGeom>
          <a:noFill/>
        </p:spPr>
        <p:txBody>
          <a:bodyPr wrap="none" rtlCol="0">
            <a:spAutoFit/>
          </a:bodyPr>
          <a:p>
            <a:pPr marL="342900" indent="-342900" algn="l" fontAlgn="auto">
              <a:lnSpc>
                <a:spcPct val="150000"/>
              </a:lnSpc>
              <a:buFont typeface="Wingdings" panose="05000000000000000000" charset="0"/>
              <a:buChar char="ü"/>
            </a:pPr>
            <a:r>
              <a:rPr lang="zh-CN" altLang="en-US" sz="2000" dirty="0" err="1" smtClean="0">
                <a:solidFill>
                  <a:schemeClr val="tx1"/>
                </a:solidFill>
                <a:latin typeface="Arial" panose="020B0604020202020204" pitchFamily="34" charset="0"/>
                <a:cs typeface="Arial" panose="020B0604020202020204" pitchFamily="34" charset="0"/>
              </a:rPr>
              <a:t>随着社会和科技的发展，计算机已经成为我们工作、学习、生活必不可少的工具。</a:t>
            </a:r>
            <a:endParaRPr lang="zh-CN" altLang="en-US" sz="2000" dirty="0" err="1" smtClean="0">
              <a:solidFill>
                <a:schemeClr val="tx1"/>
              </a:solidFill>
              <a:latin typeface="Arial" panose="020B0604020202020204" pitchFamily="34" charset="0"/>
              <a:cs typeface="Arial" panose="020B0604020202020204" pitchFamily="34" charset="0"/>
            </a:endParaRPr>
          </a:p>
          <a:p>
            <a:pPr indent="0" algn="l" fontAlgn="auto">
              <a:lnSpc>
                <a:spcPct val="150000"/>
              </a:lnSpc>
              <a:buFont typeface="Wingdings" panose="05000000000000000000" charset="0"/>
              <a:buNone/>
            </a:pPr>
            <a:r>
              <a:rPr lang="zh-CN" altLang="en-US" sz="2000" dirty="0" err="1" smtClean="0">
                <a:solidFill>
                  <a:schemeClr val="tx1"/>
                </a:solidFill>
                <a:latin typeface="Arial" panose="020B0604020202020204" pitchFamily="34" charset="0"/>
                <a:cs typeface="Arial" panose="020B0604020202020204" pitchFamily="34" charset="0"/>
              </a:rPr>
              <a:t>它在各行各业中发挥着自己重要的角色，变得无处不在。大多数人在使用计算机的过程中，</a:t>
            </a:r>
            <a:endParaRPr lang="zh-CN" altLang="en-US" sz="2000" dirty="0" err="1" smtClean="0">
              <a:solidFill>
                <a:schemeClr val="tx1"/>
              </a:solidFill>
              <a:latin typeface="Arial" panose="020B0604020202020204" pitchFamily="34" charset="0"/>
              <a:cs typeface="Arial" panose="020B0604020202020204" pitchFamily="34" charset="0"/>
            </a:endParaRPr>
          </a:p>
          <a:p>
            <a:pPr indent="0" algn="l" fontAlgn="auto">
              <a:lnSpc>
                <a:spcPct val="150000"/>
              </a:lnSpc>
              <a:buFont typeface="Wingdings" panose="05000000000000000000" charset="0"/>
              <a:buNone/>
            </a:pPr>
            <a:r>
              <a:rPr lang="zh-CN" altLang="en-US" sz="2000" dirty="0" err="1" smtClean="0">
                <a:solidFill>
                  <a:schemeClr val="tx1"/>
                </a:solidFill>
                <a:latin typeface="Arial" panose="020B0604020202020204" pitchFamily="34" charset="0"/>
                <a:cs typeface="Arial" panose="020B0604020202020204" pitchFamily="34" charset="0"/>
              </a:rPr>
              <a:t>仅限于对软件的应用和操作，而对计算机其他知识不甚了解。要想深入了解并掌握计算机维</a:t>
            </a:r>
            <a:endParaRPr lang="zh-CN" altLang="en-US" sz="2000" dirty="0" err="1" smtClean="0">
              <a:solidFill>
                <a:schemeClr val="tx1"/>
              </a:solidFill>
              <a:latin typeface="Arial" panose="020B0604020202020204" pitchFamily="34" charset="0"/>
              <a:cs typeface="Arial" panose="020B0604020202020204" pitchFamily="34" charset="0"/>
            </a:endParaRPr>
          </a:p>
          <a:p>
            <a:pPr indent="0" algn="l" fontAlgn="auto">
              <a:lnSpc>
                <a:spcPct val="150000"/>
              </a:lnSpc>
              <a:buFont typeface="Wingdings" panose="05000000000000000000" charset="0"/>
              <a:buNone/>
            </a:pPr>
            <a:r>
              <a:rPr lang="zh-CN" altLang="en-US" sz="2000" dirty="0" err="1" smtClean="0">
                <a:solidFill>
                  <a:schemeClr val="tx1"/>
                </a:solidFill>
                <a:latin typeface="Arial" panose="020B0604020202020204" pitchFamily="34" charset="0"/>
                <a:cs typeface="Arial" panose="020B0604020202020204" pitchFamily="34" charset="0"/>
              </a:rPr>
              <a:t>护与故障排除的基本技能，必须对计算机组成及硬件也有一定的了解。</a:t>
            </a:r>
            <a:endParaRPr lang="zh-CN" altLang="en-US" sz="2000" dirty="0" err="1" smtClean="0">
              <a:solidFill>
                <a:schemeClr val="tx1"/>
              </a:solidFill>
              <a:latin typeface="Arial" panose="020B0604020202020204" pitchFamily="34" charset="0"/>
              <a:cs typeface="Arial" panose="020B0604020202020204" pitchFamily="34" charset="0"/>
            </a:endParaRP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1.5 主板的基本组成</a:t>
            </a:r>
            <a:endParaRPr lang="zh-CN" altLang="en-US"/>
          </a:p>
        </p:txBody>
      </p:sp>
      <p:sp>
        <p:nvSpPr>
          <p:cNvPr id="103" name="文本框 102"/>
          <p:cNvSpPr txBox="1"/>
          <p:nvPr/>
        </p:nvSpPr>
        <p:spPr>
          <a:xfrm>
            <a:off x="753110" y="1316355"/>
            <a:ext cx="3890645" cy="1076325"/>
          </a:xfrm>
          <a:prstGeom prst="rect">
            <a:avLst/>
          </a:prstGeom>
          <a:noFill/>
          <a:ln w="9525">
            <a:noFill/>
          </a:ln>
        </p:spPr>
        <p:txBody>
          <a:bodyPr wrap="square">
            <a:spAutoFit/>
          </a:bodyPr>
          <a:p>
            <a:pPr indent="0"/>
            <a:r>
              <a:rPr lang="en-US" sz="1600">
                <a:latin typeface="微软雅黑" panose="020B0503020204020204" pitchFamily="34" charset="-122"/>
                <a:ea typeface="微软雅黑" panose="020B0503020204020204" pitchFamily="34" charset="-122"/>
                <a:cs typeface="微软雅黑" panose="020B0503020204020204" pitchFamily="34" charset="-122"/>
              </a:rPr>
              <a:t>  </a:t>
            </a:r>
            <a:endParaRPr sz="160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600">
                <a:latin typeface="微软雅黑" panose="020B0503020204020204" pitchFamily="34" charset="-122"/>
                <a:ea typeface="微软雅黑" panose="020B0503020204020204" pitchFamily="34" charset="-122"/>
                <a:cs typeface="微软雅黑" panose="020B0503020204020204" pitchFamily="34" charset="-122"/>
              </a:rPr>
              <a:t>网卡芯片提供连接网络服务。目前主板上均有网卡芯片，与之对应，在主板的背板上也有相应的网卡接口（RJ-45）</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96925" y="972820"/>
            <a:ext cx="1654175" cy="460375"/>
          </a:xfrm>
          <a:prstGeom prst="rect">
            <a:avLst/>
          </a:prstGeom>
          <a:noFill/>
        </p:spPr>
        <p:txBody>
          <a:bodyPr wrap="none" rtlCol="0" anchor="t">
            <a:spAutoFit/>
          </a:bodyPr>
          <a:p>
            <a:r>
              <a:rPr>
                <a:latin typeface="微软雅黑" panose="020B0503020204020204" pitchFamily="34" charset="-122"/>
                <a:ea typeface="微软雅黑" panose="020B0503020204020204" pitchFamily="34" charset="-122"/>
                <a:cs typeface="微软雅黑" panose="020B0503020204020204" pitchFamily="34" charset="-122"/>
                <a:sym typeface="+mn-ea"/>
              </a:rPr>
              <a:t>5.网卡芯片</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6287453" y="4169093"/>
            <a:ext cx="5080000" cy="2338070"/>
          </a:xfrm>
          <a:prstGeom prst="rect">
            <a:avLst/>
          </a:prstGeom>
          <a:noFill/>
          <a:ln w="9525">
            <a:noFill/>
          </a:ln>
        </p:spPr>
        <p:txBody>
          <a:bodyPr>
            <a:spAutoFit/>
          </a:bodyPr>
          <a:p>
            <a:pPr indent="0"/>
            <a:r>
              <a:rPr lang="en-US" sz="1800" b="0">
                <a:latin typeface="微软雅黑" panose="020B0503020204020204" pitchFamily="34" charset="-122"/>
                <a:ea typeface="微软雅黑" panose="020B0503020204020204" pitchFamily="34" charset="-122"/>
                <a:cs typeface="微软雅黑" panose="020B0503020204020204" pitchFamily="34" charset="-122"/>
              </a:rPr>
              <a:t>      </a:t>
            </a:r>
            <a:r>
              <a:rPr sz="1600" b="0">
                <a:latin typeface="微软雅黑" panose="020B0503020204020204" pitchFamily="34" charset="-122"/>
                <a:ea typeface="微软雅黑" panose="020B0503020204020204" pitchFamily="34" charset="-122"/>
                <a:cs typeface="微软雅黑" panose="020B0503020204020204" pitchFamily="34" charset="-122"/>
              </a:rPr>
              <a:t>电池用于关机后为主板上某些部件供电，如CMOS和时钟。CMOS中存储的数据失电</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0"/>
            <a:r>
              <a:rPr sz="1600" b="0">
                <a:latin typeface="微软雅黑" panose="020B0503020204020204" pitchFamily="34" charset="-122"/>
                <a:ea typeface="微软雅黑" panose="020B0503020204020204" pitchFamily="34" charset="-122"/>
                <a:cs typeface="微软雅黑" panose="020B0503020204020204" pitchFamily="34" charset="-122"/>
              </a:rPr>
              <a:t>后会丢失，时钟失电后会停止工作从而引起时钟不准。目前主板均采用纽扣电池，电压为</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0"/>
            <a:r>
              <a:rPr sz="1600" b="0">
                <a:latin typeface="微软雅黑" panose="020B0503020204020204" pitchFamily="34" charset="-122"/>
                <a:ea typeface="微软雅黑" panose="020B0503020204020204" pitchFamily="34" charset="-122"/>
                <a:cs typeface="微软雅黑" panose="020B0503020204020204" pitchFamily="34" charset="-122"/>
              </a:rPr>
              <a:t>3V，使用寿命为5年左右。若发现计算机的时钟不准确时，就得换电池了。电池附近有一</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0"/>
            <a:r>
              <a:rPr sz="1600" b="0">
                <a:latin typeface="微软雅黑" panose="020B0503020204020204" pitchFamily="34" charset="-122"/>
                <a:ea typeface="微软雅黑" panose="020B0503020204020204" pitchFamily="34" charset="-122"/>
                <a:cs typeface="微软雅黑" panose="020B0503020204020204" pitchFamily="34" charset="-122"/>
              </a:rPr>
              <a:t>根CMOS跳线</a:t>
            </a:r>
            <a:r>
              <a:rPr lang="zh-CN" sz="1600" b="0">
                <a:latin typeface="微软雅黑" panose="020B0503020204020204" pitchFamily="34" charset="-122"/>
                <a:ea typeface="微软雅黑" panose="020B0503020204020204" pitchFamily="34" charset="-122"/>
                <a:cs typeface="微软雅黑" panose="020B0503020204020204" pitchFamily="34" charset="-122"/>
              </a:rPr>
              <a:t>，跳线有3PIN，平时将跳线帽套在1-2PIN上，若将跳线帽套在2-3PIN上，可以清除储存在CMOS里的数据。</a:t>
            </a:r>
            <a:endParaRPr lang="zh-CN" sz="16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 name="文本框 103"/>
          <p:cNvSpPr txBox="1"/>
          <p:nvPr/>
        </p:nvSpPr>
        <p:spPr>
          <a:xfrm>
            <a:off x="5897563" y="3544570"/>
            <a:ext cx="5080000" cy="460375"/>
          </a:xfrm>
          <a:prstGeom prst="rect">
            <a:avLst/>
          </a:prstGeom>
          <a:noFill/>
          <a:ln w="9525">
            <a:noFill/>
          </a:ln>
        </p:spPr>
        <p:txBody>
          <a:bodyPr>
            <a:spAutoFit/>
          </a:bodyPr>
          <a:p>
            <a:pPr indent="314325"/>
            <a:r>
              <a:rPr lang="en-US">
                <a:latin typeface="微软雅黑" panose="020B0503020204020204" pitchFamily="34" charset="-122"/>
                <a:ea typeface="微软雅黑" panose="020B0503020204020204" pitchFamily="34" charset="-122"/>
                <a:cs typeface="微软雅黑" panose="020B0503020204020204" pitchFamily="34" charset="-122"/>
              </a:rPr>
              <a:t>6.</a:t>
            </a:r>
            <a:r>
              <a:rPr lang="zh-CN">
                <a:latin typeface="微软雅黑" panose="020B0503020204020204" pitchFamily="34" charset="-122"/>
                <a:ea typeface="微软雅黑" panose="020B0503020204020204" pitchFamily="34" charset="-122"/>
                <a:cs typeface="微软雅黑" panose="020B0503020204020204" pitchFamily="34" charset="-122"/>
              </a:rPr>
              <a:t>电池与</a:t>
            </a:r>
            <a:r>
              <a:rPr lang="en-US">
                <a:latin typeface="微软雅黑" panose="020B0503020204020204" pitchFamily="34" charset="-122"/>
                <a:ea typeface="微软雅黑" panose="020B0503020204020204" pitchFamily="34" charset="-122"/>
                <a:cs typeface="微软雅黑" panose="020B0503020204020204" pitchFamily="34" charset="-122"/>
              </a:rPr>
              <a:t>CMOS</a:t>
            </a:r>
            <a:r>
              <a:rPr lang="zh-CN">
                <a:latin typeface="微软雅黑" panose="020B0503020204020204" pitchFamily="34" charset="-122"/>
                <a:ea typeface="微软雅黑" panose="020B0503020204020204" pitchFamily="34" charset="-122"/>
                <a:cs typeface="微软雅黑" panose="020B0503020204020204" pitchFamily="34" charset="-122"/>
              </a:rPr>
              <a:t>跳线</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8" name="图片 5"/>
          <p:cNvPicPr>
            <a:picLocks noChangeAspect="1"/>
          </p:cNvPicPr>
          <p:nvPr/>
        </p:nvPicPr>
        <p:blipFill>
          <a:blip r:embed="rId1"/>
          <a:stretch>
            <a:fillRect/>
          </a:stretch>
        </p:blipFill>
        <p:spPr>
          <a:xfrm>
            <a:off x="6287770" y="727710"/>
            <a:ext cx="4380230" cy="2744470"/>
          </a:xfrm>
          <a:prstGeom prst="rect">
            <a:avLst/>
          </a:prstGeom>
          <a:noFill/>
          <a:ln>
            <a:noFill/>
          </a:ln>
        </p:spPr>
      </p:pic>
      <p:pic>
        <p:nvPicPr>
          <p:cNvPr id="66" name="图片 4"/>
          <p:cNvPicPr>
            <a:picLocks noChangeAspect="1"/>
          </p:cNvPicPr>
          <p:nvPr/>
        </p:nvPicPr>
        <p:blipFill>
          <a:blip r:embed="rId2"/>
          <a:stretch>
            <a:fillRect/>
          </a:stretch>
        </p:blipFill>
        <p:spPr>
          <a:xfrm>
            <a:off x="952500" y="3517265"/>
            <a:ext cx="4112260" cy="3054985"/>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1.5主板的基本组成</a:t>
            </a:r>
            <a:endParaRPr lang="zh-CN" altLang="en-US"/>
          </a:p>
        </p:txBody>
      </p:sp>
      <p:sp>
        <p:nvSpPr>
          <p:cNvPr id="103" name="文本框 102"/>
          <p:cNvSpPr txBox="1"/>
          <p:nvPr/>
        </p:nvSpPr>
        <p:spPr>
          <a:xfrm>
            <a:off x="753110" y="1316355"/>
            <a:ext cx="4726305" cy="1137285"/>
          </a:xfrm>
          <a:prstGeom prst="rect">
            <a:avLst/>
          </a:prstGeom>
          <a:noFill/>
          <a:ln w="9525">
            <a:noFill/>
          </a:ln>
        </p:spPr>
        <p:txBody>
          <a:bodyPr wrap="square">
            <a:spAutoFit/>
          </a:bodyPr>
          <a:p>
            <a:pPr indent="0"/>
            <a:r>
              <a:rPr lang="en-US" sz="2000">
                <a:latin typeface="微软雅黑" panose="020B0503020204020204" pitchFamily="34" charset="-122"/>
                <a:ea typeface="微软雅黑" panose="020B0503020204020204" pitchFamily="34" charset="-122"/>
                <a:cs typeface="微软雅黑" panose="020B0503020204020204" pitchFamily="34" charset="-122"/>
              </a:rPr>
              <a:t>  </a:t>
            </a:r>
            <a:endParaRPr sz="2000">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600">
                <a:latin typeface="微软雅黑" panose="020B0503020204020204" pitchFamily="34" charset="-122"/>
                <a:ea typeface="微软雅黑" panose="020B0503020204020204" pitchFamily="34" charset="-122"/>
                <a:cs typeface="微软雅黑" panose="020B0503020204020204" pitchFamily="34" charset="-122"/>
              </a:rPr>
              <a:t>主板通常有数条插槽供扩展之用。PCI插槽是基于PCI总线的扩展槽，其颜色一般为乳白色，PCI推出时间较长，逐渐被PCI-Ex取代。</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96925" y="972820"/>
            <a:ext cx="1654175" cy="460375"/>
          </a:xfrm>
          <a:prstGeom prst="rect">
            <a:avLst/>
          </a:prstGeom>
          <a:noFill/>
        </p:spPr>
        <p:txBody>
          <a:bodyPr wrap="none" rtlCol="0" anchor="t">
            <a:spAutoFit/>
          </a:bodyPr>
          <a:p>
            <a:pPr algn="l"/>
            <a:r>
              <a:rPr>
                <a:latin typeface="微软雅黑" panose="020B0503020204020204" pitchFamily="34" charset="-122"/>
                <a:ea typeface="微软雅黑" panose="020B0503020204020204" pitchFamily="34" charset="-122"/>
                <a:cs typeface="微软雅黑" panose="020B0503020204020204" pitchFamily="34" charset="-122"/>
                <a:sym typeface="+mn-ea"/>
              </a:rPr>
              <a:t>9.总线插槽</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619760" y="3801110"/>
            <a:ext cx="5611495" cy="1076325"/>
          </a:xfrm>
          <a:prstGeom prst="rect">
            <a:avLst/>
          </a:prstGeom>
          <a:noFill/>
          <a:ln w="9525">
            <a:noFill/>
          </a:ln>
        </p:spPr>
        <p:txBody>
          <a:bodyPr wrap="square">
            <a:spAutoFit/>
          </a:bodyPr>
          <a:p>
            <a:pPr indent="0"/>
            <a:r>
              <a:rPr lang="en-US" sz="1600" b="0">
                <a:latin typeface="微软雅黑" panose="020B0503020204020204" pitchFamily="34" charset="-122"/>
                <a:ea typeface="微软雅黑" panose="020B0503020204020204" pitchFamily="34" charset="-122"/>
                <a:cs typeface="微软雅黑" panose="020B0503020204020204" pitchFamily="34" charset="-122"/>
              </a:rPr>
              <a:t>       </a:t>
            </a:r>
            <a:r>
              <a:rPr sz="1600" b="0">
                <a:latin typeface="微软雅黑" panose="020B0503020204020204" pitchFamily="34" charset="-122"/>
                <a:ea typeface="微软雅黑" panose="020B0503020204020204" pitchFamily="34" charset="-122"/>
                <a:cs typeface="微软雅黑" panose="020B0503020204020204" pitchFamily="34" charset="-122"/>
              </a:rPr>
              <a:t>PCI-E是当前的计算机总线和技口标准，由Intel公司提出。PCI-E标准有PCI-E1.0到PCI-E5.0五种版本。PCI -E有多种规格，包括PCI-E X1、PCI-E X2、PCI-E X4、PCI-E X8及PCI-E X16</a:t>
            </a:r>
            <a:endParaRPr sz="16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6" name="图片 17"/>
          <p:cNvPicPr>
            <a:picLocks noChangeAspect="1"/>
          </p:cNvPicPr>
          <p:nvPr/>
        </p:nvPicPr>
        <p:blipFill>
          <a:blip r:embed="rId1"/>
          <a:stretch>
            <a:fillRect/>
          </a:stretch>
        </p:blipFill>
        <p:spPr>
          <a:xfrm>
            <a:off x="5793740" y="274320"/>
            <a:ext cx="5118735" cy="2505075"/>
          </a:xfrm>
          <a:prstGeom prst="rect">
            <a:avLst/>
          </a:prstGeom>
          <a:noFill/>
          <a:ln>
            <a:noFill/>
          </a:ln>
        </p:spPr>
      </p:pic>
      <p:pic>
        <p:nvPicPr>
          <p:cNvPr id="85" name="图片 9"/>
          <p:cNvPicPr>
            <a:picLocks noChangeAspect="1"/>
          </p:cNvPicPr>
          <p:nvPr/>
        </p:nvPicPr>
        <p:blipFill>
          <a:blip r:embed="rId2"/>
          <a:stretch>
            <a:fillRect/>
          </a:stretch>
        </p:blipFill>
        <p:spPr>
          <a:xfrm>
            <a:off x="6356985" y="3800793"/>
            <a:ext cx="5264785" cy="1265555"/>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1.5 主板的基本组成</a:t>
            </a:r>
            <a:endParaRPr lang="zh-CN" altLang="en-US"/>
          </a:p>
        </p:txBody>
      </p:sp>
      <p:sp>
        <p:nvSpPr>
          <p:cNvPr id="103" name="文本框 102"/>
          <p:cNvSpPr txBox="1"/>
          <p:nvPr/>
        </p:nvSpPr>
        <p:spPr>
          <a:xfrm>
            <a:off x="753110" y="1316355"/>
            <a:ext cx="10868660" cy="1814830"/>
          </a:xfrm>
          <a:prstGeom prst="rect">
            <a:avLst/>
          </a:prstGeom>
          <a:noFill/>
          <a:ln w="9525">
            <a:noFill/>
          </a:ln>
        </p:spPr>
        <p:txBody>
          <a:bodyPr wrap="square">
            <a:spAutoFit/>
          </a:bodyPr>
          <a:p>
            <a:pPr indent="0"/>
            <a:r>
              <a:rPr lang="en-US" sz="1600">
                <a:latin typeface="微软雅黑" panose="020B0503020204020204" pitchFamily="34" charset="-122"/>
                <a:ea typeface="微软雅黑" panose="020B0503020204020204" pitchFamily="34" charset="-122"/>
                <a:cs typeface="微软雅黑" panose="020B0503020204020204" pitchFamily="34" charset="-122"/>
              </a:rPr>
              <a:t>  </a:t>
            </a:r>
            <a:endParaRPr sz="160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600">
                <a:latin typeface="微软雅黑" panose="020B0503020204020204" pitchFamily="34" charset="-122"/>
                <a:ea typeface="微软雅黑" panose="020B0503020204020204" pitchFamily="34" charset="-122"/>
                <a:cs typeface="微软雅黑" panose="020B0503020204020204" pitchFamily="34" charset="-122"/>
              </a:rPr>
              <a:t>SATA接口用来连接硬盘、固态硬盘、光驱，如图1-29所示。SATA是一种基于行业标准的串行硬件驱动器接口标准。与并行ATA传输方式相比，SATA接口传输速率更快。SATA 1.0的传输速率为1. 5Gb/s，SATA 2. 0为3Gb/s，SATA 3.0为6Gb/s。SATA接口非常小巧，排线也很细，支持热插拔。除了SATA接口外，主板上连接固态硬盘的接口还有mSATA接口、SATA Express接口、M.2接口、U.2接口等。</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96925" y="972820"/>
            <a:ext cx="1953895" cy="460375"/>
          </a:xfrm>
          <a:prstGeom prst="rect">
            <a:avLst/>
          </a:prstGeom>
          <a:noFill/>
        </p:spPr>
        <p:txBody>
          <a:bodyPr wrap="none" rtlCol="0" anchor="t">
            <a:spAutoFit/>
          </a:bodyPr>
          <a:p>
            <a:pPr algn="l"/>
            <a:r>
              <a:rPr>
                <a:latin typeface="微软雅黑" panose="020B0503020204020204" pitchFamily="34" charset="-122"/>
                <a:ea typeface="微软雅黑" panose="020B0503020204020204" pitchFamily="34" charset="-122"/>
                <a:cs typeface="微软雅黑" panose="020B0503020204020204" pitchFamily="34" charset="-122"/>
                <a:sym typeface="+mn-ea"/>
              </a:rPr>
              <a:t>10.SATA接口</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99" name="图片 13"/>
          <p:cNvPicPr>
            <a:picLocks noChangeAspect="1"/>
          </p:cNvPicPr>
          <p:nvPr/>
        </p:nvPicPr>
        <p:blipFill>
          <a:blip r:embed="rId1"/>
          <a:stretch>
            <a:fillRect/>
          </a:stretch>
        </p:blipFill>
        <p:spPr>
          <a:xfrm>
            <a:off x="1408430" y="3510915"/>
            <a:ext cx="9353550" cy="2845435"/>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1.5 主板的基本组成</a:t>
            </a:r>
            <a:endParaRPr lang="zh-CN" altLang="en-US"/>
          </a:p>
        </p:txBody>
      </p:sp>
      <p:sp>
        <p:nvSpPr>
          <p:cNvPr id="4" name="文本框 3"/>
          <p:cNvSpPr txBox="1"/>
          <p:nvPr/>
        </p:nvSpPr>
        <p:spPr>
          <a:xfrm>
            <a:off x="796925" y="972820"/>
            <a:ext cx="10777220" cy="737235"/>
          </a:xfrm>
          <a:prstGeom prst="rect">
            <a:avLst/>
          </a:prstGeom>
          <a:noFill/>
        </p:spPr>
        <p:txBody>
          <a:bodyPr wrap="square" rtlCol="0" anchor="t">
            <a:spAutoFit/>
          </a:bodyPr>
          <a:p>
            <a:pPr algn="l"/>
            <a:r>
              <a:rPr lang="en-US">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1800">
                <a:latin typeface="微软雅黑" panose="020B0503020204020204" pitchFamily="34" charset="-122"/>
                <a:ea typeface="微软雅黑" panose="020B0503020204020204" pitchFamily="34" charset="-122"/>
                <a:cs typeface="微软雅黑" panose="020B0503020204020204" pitchFamily="34" charset="-122"/>
                <a:sym typeface="+mn-ea"/>
              </a:rPr>
              <a:t>     </a:t>
            </a:r>
            <a:r>
              <a:rPr sz="1800">
                <a:latin typeface="微软雅黑" panose="020B0503020204020204" pitchFamily="34" charset="-122"/>
                <a:ea typeface="微软雅黑" panose="020B0503020204020204" pitchFamily="34" charset="-122"/>
                <a:cs typeface="微软雅黑" panose="020B0503020204020204" pitchFamily="34" charset="-122"/>
                <a:sym typeface="+mn-ea"/>
              </a:rPr>
              <a:t>I/O接口位于主板的侧面，用来连接显示器、键鼠、网线、音箱及USB接口的设备等，不同主板的1/O接口有所不同</a:t>
            </a:r>
            <a:r>
              <a:rPr lang="zh-CN" sz="18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sz="1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17" name="图片 18"/>
          <p:cNvPicPr>
            <a:picLocks noChangeAspect="1"/>
          </p:cNvPicPr>
          <p:nvPr/>
        </p:nvPicPr>
        <p:blipFill>
          <a:blip r:embed="rId1"/>
          <a:stretch>
            <a:fillRect/>
          </a:stretch>
        </p:blipFill>
        <p:spPr>
          <a:xfrm>
            <a:off x="1100455" y="2432050"/>
            <a:ext cx="10247630" cy="275590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1.5 主板的基本组成</a:t>
            </a:r>
            <a:endParaRPr lang="zh-CN" altLang="en-US"/>
          </a:p>
        </p:txBody>
      </p:sp>
      <p:sp>
        <p:nvSpPr>
          <p:cNvPr id="4" name="文本框 3"/>
          <p:cNvSpPr txBox="1"/>
          <p:nvPr/>
        </p:nvSpPr>
        <p:spPr>
          <a:xfrm>
            <a:off x="796925" y="972820"/>
            <a:ext cx="1817370" cy="460375"/>
          </a:xfrm>
          <a:prstGeom prst="rect">
            <a:avLst/>
          </a:prstGeom>
          <a:noFill/>
        </p:spPr>
        <p:txBody>
          <a:bodyPr wrap="none" rtlCol="0" anchor="t">
            <a:spAutoFit/>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11.USB接口</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4" name="文本框 103"/>
          <p:cNvSpPr txBox="1"/>
          <p:nvPr/>
        </p:nvSpPr>
        <p:spPr>
          <a:xfrm>
            <a:off x="1316990" y="1433195"/>
            <a:ext cx="10031095" cy="1753235"/>
          </a:xfrm>
          <a:prstGeom prst="rect">
            <a:avLst/>
          </a:prstGeom>
          <a:noFill/>
          <a:ln w="9525">
            <a:noFill/>
          </a:ln>
        </p:spPr>
        <p:txBody>
          <a:bodyPr wrap="square">
            <a:spAutoFit/>
          </a:bodyPr>
          <a:p>
            <a:pPr indent="314325"/>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通用串行总线简称</a:t>
            </a:r>
            <a:r>
              <a:rPr lang="en-US" sz="1800" b="0">
                <a:latin typeface="微软雅黑" panose="020B0503020204020204" pitchFamily="34" charset="-122"/>
                <a:ea typeface="微软雅黑" panose="020B0503020204020204" pitchFamily="34" charset="-122"/>
                <a:cs typeface="微软雅黑" panose="020B0503020204020204" pitchFamily="34" charset="-122"/>
              </a:rPr>
              <a:t>USB</a:t>
            </a:r>
            <a:r>
              <a:rPr lang="zh-CN" sz="1800" b="0">
                <a:latin typeface="微软雅黑" panose="020B0503020204020204" pitchFamily="34" charset="-122"/>
                <a:ea typeface="微软雅黑" panose="020B0503020204020204" pitchFamily="34" charset="-122"/>
                <a:cs typeface="微软雅黑" panose="020B0503020204020204" pitchFamily="34" charset="-122"/>
              </a:rPr>
              <a:t>，是连接计算机系统与外部设备的一种串口总线标准，也是一种输入输出接口的技术规范，被广泛地应用于个人电脑和移动设备等信息通讯产品，并扩展至摄影设备、数字电视（机顶盒）、游戏机等其它相关领域。</a:t>
            </a:r>
            <a:r>
              <a:rPr lang="en-US" sz="1800" b="0">
                <a:latin typeface="微软雅黑" panose="020B0503020204020204" pitchFamily="34" charset="-122"/>
                <a:ea typeface="微软雅黑" panose="020B0503020204020204" pitchFamily="34" charset="-122"/>
                <a:cs typeface="微软雅黑" panose="020B0503020204020204" pitchFamily="34" charset="-122"/>
              </a:rPr>
              <a:t>USB</a:t>
            </a:r>
            <a:r>
              <a:rPr lang="zh-CN" sz="1800" b="0">
                <a:latin typeface="微软雅黑" panose="020B0503020204020204" pitchFamily="34" charset="-122"/>
                <a:ea typeface="微软雅黑" panose="020B0503020204020204" pitchFamily="34" charset="-122"/>
                <a:cs typeface="微软雅黑" panose="020B0503020204020204" pitchFamily="34" charset="-122"/>
              </a:rPr>
              <a:t>是一个外部总线标准，用于规范电脑与外部设备的连接和通讯。</a:t>
            </a:r>
            <a:r>
              <a:rPr lang="en-US" sz="1800" b="0">
                <a:latin typeface="微软雅黑" panose="020B0503020204020204" pitchFamily="34" charset="-122"/>
                <a:ea typeface="微软雅黑" panose="020B0503020204020204" pitchFamily="34" charset="-122"/>
                <a:cs typeface="微软雅黑" panose="020B0503020204020204" pitchFamily="34" charset="-122"/>
              </a:rPr>
              <a:t>USB</a:t>
            </a:r>
            <a:r>
              <a:rPr lang="zh-CN" sz="1800" b="0">
                <a:latin typeface="微软雅黑" panose="020B0503020204020204" pitchFamily="34" charset="-122"/>
                <a:ea typeface="微软雅黑" panose="020B0503020204020204" pitchFamily="34" charset="-122"/>
                <a:cs typeface="微软雅黑" panose="020B0503020204020204" pitchFamily="34" charset="-122"/>
              </a:rPr>
              <a:t>接口支持设备的即插即用和热插拔功能，一个</a:t>
            </a:r>
            <a:r>
              <a:rPr lang="en-US" sz="1800" b="0">
                <a:latin typeface="微软雅黑" panose="020B0503020204020204" pitchFamily="34" charset="-122"/>
                <a:ea typeface="微软雅黑" panose="020B0503020204020204" pitchFamily="34" charset="-122"/>
                <a:cs typeface="微软雅黑" panose="020B0503020204020204" pitchFamily="34" charset="-122"/>
              </a:rPr>
              <a:t>USB</a:t>
            </a:r>
            <a:r>
              <a:rPr lang="zh-CN" sz="1800" b="0">
                <a:latin typeface="微软雅黑" panose="020B0503020204020204" pitchFamily="34" charset="-122"/>
                <a:ea typeface="微软雅黑" panose="020B0503020204020204" pitchFamily="34" charset="-122"/>
                <a:cs typeface="微软雅黑" panose="020B0503020204020204" pitchFamily="34" charset="-122"/>
              </a:rPr>
              <a:t>控制器最多可以连接</a:t>
            </a:r>
            <a:r>
              <a:rPr lang="en-US" sz="1800" b="0">
                <a:latin typeface="微软雅黑" panose="020B0503020204020204" pitchFamily="34" charset="-122"/>
                <a:ea typeface="微软雅黑" panose="020B0503020204020204" pitchFamily="34" charset="-122"/>
                <a:cs typeface="微软雅黑" panose="020B0503020204020204" pitchFamily="34" charset="-122"/>
              </a:rPr>
              <a:t>127</a:t>
            </a:r>
            <a:r>
              <a:rPr lang="zh-CN" sz="1800" b="0">
                <a:latin typeface="微软雅黑" panose="020B0503020204020204" pitchFamily="34" charset="-122"/>
                <a:ea typeface="微软雅黑" panose="020B0503020204020204" pitchFamily="34" charset="-122"/>
                <a:cs typeface="微软雅黑" panose="020B0503020204020204" pitchFamily="34" charset="-122"/>
              </a:rPr>
              <a:t>个设备，</a:t>
            </a:r>
            <a:r>
              <a:rPr lang="en-US" sz="1800" b="0">
                <a:latin typeface="微软雅黑" panose="020B0503020204020204" pitchFamily="34" charset="-122"/>
                <a:ea typeface="微软雅黑" panose="020B0503020204020204" pitchFamily="34" charset="-122"/>
                <a:cs typeface="微软雅黑" panose="020B0503020204020204" pitchFamily="34" charset="-122"/>
              </a:rPr>
              <a:t>USB</a:t>
            </a:r>
            <a:r>
              <a:rPr lang="zh-CN" sz="1800" b="0">
                <a:latin typeface="微软雅黑" panose="020B0503020204020204" pitchFamily="34" charset="-122"/>
                <a:ea typeface="微软雅黑" panose="020B0503020204020204" pitchFamily="34" charset="-122"/>
                <a:cs typeface="微软雅黑" panose="020B0503020204020204" pitchFamily="34" charset="-122"/>
              </a:rPr>
              <a:t>电缆最长允许</a:t>
            </a:r>
            <a:r>
              <a:rPr lang="en-US" sz="1800" b="0">
                <a:latin typeface="微软雅黑" panose="020B0503020204020204" pitchFamily="34" charset="-122"/>
                <a:ea typeface="微软雅黑" panose="020B0503020204020204" pitchFamily="34" charset="-122"/>
                <a:cs typeface="微软雅黑" panose="020B0503020204020204" pitchFamily="34" charset="-122"/>
              </a:rPr>
              <a:t>5</a:t>
            </a:r>
            <a:r>
              <a:rPr lang="zh-CN" sz="1800" b="0">
                <a:latin typeface="微软雅黑" panose="020B0503020204020204" pitchFamily="34" charset="-122"/>
                <a:ea typeface="微软雅黑" panose="020B0503020204020204" pitchFamily="34" charset="-122"/>
                <a:cs typeface="微软雅黑" panose="020B0503020204020204" pitchFamily="34" charset="-122"/>
              </a:rPr>
              <a:t>米。目前主板上</a:t>
            </a:r>
            <a:r>
              <a:rPr lang="en-US" sz="1800" b="0">
                <a:latin typeface="微软雅黑" panose="020B0503020204020204" pitchFamily="34" charset="-122"/>
                <a:ea typeface="微软雅黑" panose="020B0503020204020204" pitchFamily="34" charset="-122"/>
                <a:cs typeface="微软雅黑" panose="020B0503020204020204" pitchFamily="34" charset="-122"/>
              </a:rPr>
              <a:t>USB</a:t>
            </a:r>
            <a:r>
              <a:rPr lang="zh-CN" sz="1800" b="0">
                <a:latin typeface="微软雅黑" panose="020B0503020204020204" pitchFamily="34" charset="-122"/>
                <a:ea typeface="微软雅黑" panose="020B0503020204020204" pitchFamily="34" charset="-122"/>
                <a:cs typeface="微软雅黑" panose="020B0503020204020204" pitchFamily="34" charset="-122"/>
              </a:rPr>
              <a:t>接口有</a:t>
            </a:r>
            <a:r>
              <a:rPr lang="en-US" sz="1800" b="0">
                <a:latin typeface="微软雅黑" panose="020B0503020204020204" pitchFamily="34" charset="-122"/>
                <a:ea typeface="微软雅黑" panose="020B0503020204020204" pitchFamily="34" charset="-122"/>
                <a:cs typeface="微软雅黑" panose="020B0503020204020204" pitchFamily="34" charset="-122"/>
              </a:rPr>
              <a:t>3</a:t>
            </a:r>
            <a:r>
              <a:rPr lang="zh-CN" sz="1800" b="0">
                <a:latin typeface="微软雅黑" panose="020B0503020204020204" pitchFamily="34" charset="-122"/>
                <a:ea typeface="微软雅黑" panose="020B0503020204020204" pitchFamily="34" charset="-122"/>
                <a:cs typeface="微软雅黑" panose="020B0503020204020204" pitchFamily="34" charset="-122"/>
              </a:rPr>
              <a:t>种标准：</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1" name="图片 7"/>
          <p:cNvPicPr>
            <a:picLocks noChangeAspect="1"/>
          </p:cNvPicPr>
          <p:nvPr/>
        </p:nvPicPr>
        <p:blipFill>
          <a:blip r:embed="rId1"/>
          <a:stretch>
            <a:fillRect/>
          </a:stretch>
        </p:blipFill>
        <p:spPr>
          <a:xfrm>
            <a:off x="1710690" y="3328035"/>
            <a:ext cx="9046845" cy="2227580"/>
          </a:xfrm>
          <a:prstGeom prst="rect">
            <a:avLst/>
          </a:prstGeom>
          <a:noFill/>
          <a:ln>
            <a:noFill/>
          </a:ln>
        </p:spPr>
      </p:pic>
      <p:pic>
        <p:nvPicPr>
          <p:cNvPr id="373" name="图片 373" descr="图1-31  笔记本常见USB接口"/>
          <p:cNvPicPr>
            <a:picLocks noChangeAspect="1"/>
          </p:cNvPicPr>
          <p:nvPr/>
        </p:nvPicPr>
        <p:blipFill>
          <a:blip r:embed="rId2"/>
          <a:stretch>
            <a:fillRect/>
          </a:stretch>
        </p:blipFill>
        <p:spPr>
          <a:xfrm>
            <a:off x="3137535" y="5649595"/>
            <a:ext cx="6599555" cy="1130300"/>
          </a:xfrm>
          <a:prstGeom prst="rect">
            <a:avLst/>
          </a:prstGeom>
        </p:spPr>
      </p:pic>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1.5 主板的基本组成</a:t>
            </a:r>
            <a:endParaRPr lang="zh-CN" altLang="en-US"/>
          </a:p>
        </p:txBody>
      </p:sp>
      <p:sp>
        <p:nvSpPr>
          <p:cNvPr id="4" name="文本框 3"/>
          <p:cNvSpPr txBox="1"/>
          <p:nvPr/>
        </p:nvSpPr>
        <p:spPr>
          <a:xfrm>
            <a:off x="796925" y="972820"/>
            <a:ext cx="1817370" cy="460375"/>
          </a:xfrm>
          <a:prstGeom prst="rect">
            <a:avLst/>
          </a:prstGeom>
          <a:noFill/>
        </p:spPr>
        <p:txBody>
          <a:bodyPr wrap="none" rtlCol="0" anchor="t">
            <a:spAutoFit/>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11.USB接口</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4" name="文本框 103"/>
          <p:cNvSpPr txBox="1"/>
          <p:nvPr/>
        </p:nvSpPr>
        <p:spPr>
          <a:xfrm>
            <a:off x="1316990" y="1433195"/>
            <a:ext cx="10031095" cy="1198880"/>
          </a:xfrm>
          <a:prstGeom prst="rect">
            <a:avLst/>
          </a:prstGeom>
          <a:noFill/>
          <a:ln w="9525">
            <a:noFill/>
          </a:ln>
        </p:spPr>
        <p:txBody>
          <a:bodyPr wrap="square">
            <a:spAutoFit/>
          </a:bodyPr>
          <a:p>
            <a:pPr indent="314325"/>
            <a:r>
              <a:rPr sz="1800" b="0">
                <a:latin typeface="微软雅黑" panose="020B0503020204020204" pitchFamily="34" charset="-122"/>
                <a:ea typeface="微软雅黑" panose="020B0503020204020204" pitchFamily="34" charset="-122"/>
                <a:cs typeface="微软雅黑" panose="020B0503020204020204" pitchFamily="34" charset="-122"/>
              </a:rPr>
              <a:t>USB接口按尺寸分为A、B、C、mini、micro五种。USB的连接器分为A、B两种，分别用于主机和设备；其各自的小型化的连接器是Mini-A和Mini-B，另外还有Mini-AB（可同时支持Mini-A及Mini-B）的插口。USB标准信号使用分别标记为D+ 和D- 的双绞线传输，它们各自使用半双工的差分信号并协同工作，以抵消长导线的电磁干扰。不同类型的USB接口如图1-32所示。</a:t>
            </a:r>
            <a:endParaRPr sz="18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4" name="图片 15"/>
          <p:cNvPicPr>
            <a:picLocks noChangeAspect="1"/>
          </p:cNvPicPr>
          <p:nvPr>
            <p:custDataLst>
              <p:tags r:id="rId1"/>
            </p:custDataLst>
          </p:nvPr>
        </p:nvPicPr>
        <p:blipFill>
          <a:blip r:embed="rId2"/>
          <a:stretch>
            <a:fillRect/>
          </a:stretch>
        </p:blipFill>
        <p:spPr>
          <a:xfrm>
            <a:off x="2711450" y="2871470"/>
            <a:ext cx="7446645" cy="3869055"/>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1.5 主板的基本组成</a:t>
            </a:r>
            <a:endParaRPr lang="zh-CN" altLang="en-US"/>
          </a:p>
        </p:txBody>
      </p:sp>
      <p:sp>
        <p:nvSpPr>
          <p:cNvPr id="4" name="文本框 3"/>
          <p:cNvSpPr txBox="1"/>
          <p:nvPr/>
        </p:nvSpPr>
        <p:spPr>
          <a:xfrm>
            <a:off x="796925" y="972820"/>
            <a:ext cx="1894205" cy="460375"/>
          </a:xfrm>
          <a:prstGeom prst="rect">
            <a:avLst/>
          </a:prstGeom>
          <a:noFill/>
        </p:spPr>
        <p:txBody>
          <a:bodyPr wrap="none" rtlCol="0" anchor="t">
            <a:spAutoFit/>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12.PS/2接口</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4" name="文本框 103"/>
          <p:cNvSpPr txBox="1"/>
          <p:nvPr/>
        </p:nvSpPr>
        <p:spPr>
          <a:xfrm>
            <a:off x="1354455" y="1433195"/>
            <a:ext cx="10031095" cy="922020"/>
          </a:xfrm>
          <a:prstGeom prst="rect">
            <a:avLst/>
          </a:prstGeom>
          <a:noFill/>
          <a:ln w="9525">
            <a:noFill/>
          </a:ln>
        </p:spPr>
        <p:txBody>
          <a:bodyPr wrap="square">
            <a:spAutoFit/>
          </a:bodyPr>
          <a:p>
            <a:pPr indent="314325"/>
            <a:r>
              <a:rPr sz="1800" b="0">
                <a:latin typeface="微软雅黑" panose="020B0503020204020204" pitchFamily="34" charset="-122"/>
                <a:ea typeface="微软雅黑" panose="020B0503020204020204" pitchFamily="34" charset="-122"/>
                <a:cs typeface="微软雅黑" panose="020B0503020204020204" pitchFamily="34" charset="-122"/>
              </a:rPr>
              <a:t>PS/2接口是I/O接口中比较常见的一种接口，用来连接键盘和鼠标，二者可以用颜色来区分，紫色的接键盘，绿色的是接鼠标。其他颜色或半紫半绿则键鼠均可接。主板上最多有2个PS/2接口,有的只有1个，甚至没有。</a:t>
            </a:r>
            <a:endParaRPr sz="1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14070" y="2355215"/>
            <a:ext cx="1987550" cy="460375"/>
          </a:xfrm>
          <a:prstGeom prst="rect">
            <a:avLst/>
          </a:prstGeom>
          <a:noFill/>
        </p:spPr>
        <p:txBody>
          <a:bodyPr wrap="square" rtlCol="0" anchor="t">
            <a:spAutoFit/>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13.VGA接口</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1316990" y="2815590"/>
            <a:ext cx="10106025" cy="922020"/>
          </a:xfrm>
          <a:prstGeom prst="rect">
            <a:avLst/>
          </a:prstGeom>
          <a:noFill/>
          <a:ln w="9525">
            <a:noFill/>
          </a:ln>
        </p:spPr>
        <p:txBody>
          <a:bodyPr wrap="square">
            <a:spAutoFit/>
          </a:bodyPr>
          <a:p>
            <a:pPr indent="0"/>
            <a:r>
              <a:rPr lang="en-US" sz="1800" b="0">
                <a:latin typeface="微软雅黑" panose="020B0503020204020204" pitchFamily="34" charset="-122"/>
                <a:ea typeface="微软雅黑" panose="020B0503020204020204" pitchFamily="34" charset="-122"/>
                <a:cs typeface="微软雅黑" panose="020B0503020204020204" pitchFamily="34" charset="-122"/>
              </a:rPr>
              <a:t>     VGA</a:t>
            </a:r>
            <a:r>
              <a:rPr lang="zh-CN" sz="1800" b="0">
                <a:latin typeface="微软雅黑" panose="020B0503020204020204" pitchFamily="34" charset="-122"/>
                <a:ea typeface="微软雅黑" panose="020B0503020204020204" pitchFamily="34" charset="-122"/>
                <a:cs typeface="微软雅黑" panose="020B0503020204020204" pitchFamily="34" charset="-122"/>
              </a:rPr>
              <a:t>接口是一种</a:t>
            </a:r>
            <a:r>
              <a:rPr lang="en-US" sz="1800" b="0">
                <a:latin typeface="微软雅黑" panose="020B0503020204020204" pitchFamily="34" charset="-122"/>
                <a:ea typeface="微软雅黑" panose="020B0503020204020204" pitchFamily="34" charset="-122"/>
                <a:cs typeface="微软雅黑" panose="020B0503020204020204" pitchFamily="34" charset="-122"/>
              </a:rPr>
              <a:t>D</a:t>
            </a:r>
            <a:r>
              <a:rPr lang="zh-CN" sz="1800" b="0">
                <a:latin typeface="微软雅黑" panose="020B0503020204020204" pitchFamily="34" charset="-122"/>
                <a:ea typeface="微软雅黑" panose="020B0503020204020204" pitchFamily="34" charset="-122"/>
                <a:cs typeface="微软雅黑" panose="020B0503020204020204" pitchFamily="34" charset="-122"/>
              </a:rPr>
              <a:t>型接口，上面共有</a:t>
            </a:r>
            <a:r>
              <a:rPr lang="en-US" sz="1800" b="0">
                <a:latin typeface="微软雅黑" panose="020B0503020204020204" pitchFamily="34" charset="-122"/>
                <a:ea typeface="微软雅黑" panose="020B0503020204020204" pitchFamily="34" charset="-122"/>
                <a:cs typeface="微软雅黑" panose="020B0503020204020204" pitchFamily="34" charset="-122"/>
              </a:rPr>
              <a:t>15</a:t>
            </a:r>
            <a:r>
              <a:rPr lang="zh-CN" sz="1800" b="0">
                <a:latin typeface="微软雅黑" panose="020B0503020204020204" pitchFamily="34" charset="-122"/>
                <a:ea typeface="微软雅黑" panose="020B0503020204020204" pitchFamily="34" charset="-122"/>
                <a:cs typeface="微软雅黑" panose="020B0503020204020204" pitchFamily="34" charset="-122"/>
              </a:rPr>
              <a:t>针空，分成三排，每排五个。</a:t>
            </a:r>
            <a:r>
              <a:rPr lang="en-US" sz="1800" b="0">
                <a:latin typeface="微软雅黑" panose="020B0503020204020204" pitchFamily="34" charset="-122"/>
                <a:ea typeface="微软雅黑" panose="020B0503020204020204" pitchFamily="34" charset="-122"/>
                <a:cs typeface="微软雅黑" panose="020B0503020204020204" pitchFamily="34" charset="-122"/>
              </a:rPr>
              <a:t>VGA</a:t>
            </a:r>
            <a:r>
              <a:rPr lang="zh-CN" sz="1800" b="0">
                <a:latin typeface="微软雅黑" panose="020B0503020204020204" pitchFamily="34" charset="-122"/>
                <a:ea typeface="微软雅黑" panose="020B0503020204020204" pitchFamily="34" charset="-122"/>
                <a:cs typeface="微软雅黑" panose="020B0503020204020204" pitchFamily="34" charset="-122"/>
              </a:rPr>
              <a:t>接口是采用模拟信号传输，工作原理是首先是将电脑内的数字信号转换为模拟信号，将信号发送到</a:t>
            </a:r>
            <a:r>
              <a:rPr lang="en-US" sz="1800" b="0">
                <a:latin typeface="微软雅黑" panose="020B0503020204020204" pitchFamily="34" charset="-122"/>
                <a:ea typeface="微软雅黑" panose="020B0503020204020204" pitchFamily="34" charset="-122"/>
                <a:cs typeface="微软雅黑" panose="020B0503020204020204" pitchFamily="34" charset="-122"/>
              </a:rPr>
              <a:t>LCD</a:t>
            </a:r>
            <a:r>
              <a:rPr lang="zh-CN" sz="1800" b="0">
                <a:latin typeface="微软雅黑" panose="020B0503020204020204" pitchFamily="34" charset="-122"/>
                <a:ea typeface="微软雅黑" panose="020B0503020204020204" pitchFamily="34" charset="-122"/>
                <a:cs typeface="微软雅黑" panose="020B0503020204020204" pitchFamily="34" charset="-122"/>
              </a:rPr>
              <a:t>显示器，而显示器再将该模拟信号转换为数字信号。现在大部分显示器都带有</a:t>
            </a:r>
            <a:r>
              <a:rPr lang="en-US" sz="1800" b="0">
                <a:latin typeface="微软雅黑" panose="020B0503020204020204" pitchFamily="34" charset="-122"/>
                <a:ea typeface="微软雅黑" panose="020B0503020204020204" pitchFamily="34" charset="-122"/>
                <a:cs typeface="微软雅黑" panose="020B0503020204020204" pitchFamily="34" charset="-122"/>
              </a:rPr>
              <a:t>VGA</a:t>
            </a:r>
            <a:r>
              <a:rPr lang="zh-CN" sz="1800" b="0">
                <a:latin typeface="微软雅黑" panose="020B0503020204020204" pitchFamily="34" charset="-122"/>
                <a:ea typeface="微软雅黑" panose="020B0503020204020204" pitchFamily="34" charset="-122"/>
                <a:cs typeface="微软雅黑" panose="020B0503020204020204" pitchFamily="34" charset="-122"/>
              </a:rPr>
              <a:t>接口，用途十分广泛。</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790575" y="3737610"/>
            <a:ext cx="1751330" cy="460375"/>
          </a:xfrm>
          <a:prstGeom prst="rect">
            <a:avLst/>
          </a:prstGeom>
          <a:noFill/>
        </p:spPr>
        <p:txBody>
          <a:bodyPr wrap="none" rtlCol="0" anchor="t">
            <a:spAutoFit/>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14.DVI接口</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306195" y="4349115"/>
            <a:ext cx="10342245" cy="2306955"/>
          </a:xfrm>
          <a:prstGeom prst="rect">
            <a:avLst/>
          </a:prstGeom>
          <a:noFill/>
          <a:ln w="9525">
            <a:noFill/>
          </a:ln>
        </p:spPr>
        <p:txBody>
          <a:bodyPr wrap="square">
            <a:spAutoFit/>
          </a:bodyPr>
          <a:p>
            <a:pPr indent="314325"/>
            <a:r>
              <a:rPr lang="zh-CN" sz="1800" b="0">
                <a:latin typeface="微软雅黑" panose="020B0503020204020204" pitchFamily="34" charset="-122"/>
                <a:ea typeface="微软雅黑" panose="020B0503020204020204" pitchFamily="34" charset="-122"/>
                <a:cs typeface="微软雅黑" panose="020B0503020204020204" pitchFamily="34" charset="-122"/>
              </a:rPr>
              <a:t>目前的</a:t>
            </a:r>
            <a:r>
              <a:rPr lang="en-US" sz="1800" b="0">
                <a:latin typeface="微软雅黑" panose="020B0503020204020204" pitchFamily="34" charset="-122"/>
                <a:ea typeface="微软雅黑" panose="020B0503020204020204" pitchFamily="34" charset="-122"/>
                <a:cs typeface="微软雅黑" panose="020B0503020204020204" pitchFamily="34" charset="-122"/>
              </a:rPr>
              <a:t>DVI</a:t>
            </a:r>
            <a:r>
              <a:rPr lang="zh-CN" sz="1800" b="0">
                <a:latin typeface="微软雅黑" panose="020B0503020204020204" pitchFamily="34" charset="-122"/>
                <a:ea typeface="微软雅黑" panose="020B0503020204020204" pitchFamily="34" charset="-122"/>
                <a:cs typeface="微软雅黑" panose="020B0503020204020204" pitchFamily="34" charset="-122"/>
              </a:rPr>
              <a:t>接口分为两种，一个是</a:t>
            </a:r>
            <a:r>
              <a:rPr lang="en-US" sz="1800" b="0">
                <a:latin typeface="微软雅黑" panose="020B0503020204020204" pitchFamily="34" charset="-122"/>
                <a:ea typeface="微软雅黑" panose="020B0503020204020204" pitchFamily="34" charset="-122"/>
                <a:cs typeface="微软雅黑" panose="020B0503020204020204" pitchFamily="34" charset="-122"/>
              </a:rPr>
              <a:t>DVI-D</a:t>
            </a:r>
            <a:r>
              <a:rPr lang="zh-CN" sz="1800" b="0">
                <a:latin typeface="微软雅黑" panose="020B0503020204020204" pitchFamily="34" charset="-122"/>
                <a:ea typeface="微软雅黑" panose="020B0503020204020204" pitchFamily="34" charset="-122"/>
                <a:cs typeface="微软雅黑" panose="020B0503020204020204" pitchFamily="34" charset="-122"/>
              </a:rPr>
              <a:t>接口，只能接收数字信号，另外一种则是 </a:t>
            </a:r>
            <a:r>
              <a:rPr lang="en-US" sz="1800" b="0">
                <a:latin typeface="微软雅黑" panose="020B0503020204020204" pitchFamily="34" charset="-122"/>
                <a:ea typeface="微软雅黑" panose="020B0503020204020204" pitchFamily="34" charset="-122"/>
                <a:cs typeface="微软雅黑" panose="020B0503020204020204" pitchFamily="34" charset="-122"/>
              </a:rPr>
              <a:t>DVI-I</a:t>
            </a:r>
            <a:r>
              <a:rPr lang="zh-CN" sz="1800" b="0">
                <a:latin typeface="微软雅黑" panose="020B0503020204020204" pitchFamily="34" charset="-122"/>
                <a:ea typeface="微软雅黑" panose="020B0503020204020204" pitchFamily="34" charset="-122"/>
                <a:cs typeface="微软雅黑" panose="020B0503020204020204" pitchFamily="34" charset="-122"/>
              </a:rPr>
              <a:t>接口，可同时兼容模拟和数字信号。考虑到兼容性问题，目前在多数主板上一般只会采用</a:t>
            </a:r>
            <a:r>
              <a:rPr lang="en-US" sz="1800" b="0">
                <a:latin typeface="微软雅黑" panose="020B0503020204020204" pitchFamily="34" charset="-122"/>
                <a:ea typeface="微软雅黑" panose="020B0503020204020204" pitchFamily="34" charset="-122"/>
                <a:cs typeface="微软雅黑" panose="020B0503020204020204" pitchFamily="34" charset="-122"/>
              </a:rPr>
              <a:t>DVD-I</a:t>
            </a:r>
            <a:r>
              <a:rPr lang="zh-CN" sz="1800" b="0">
                <a:latin typeface="微软雅黑" panose="020B0503020204020204" pitchFamily="34" charset="-122"/>
                <a:ea typeface="微软雅黑" panose="020B0503020204020204" pitchFamily="34" charset="-122"/>
                <a:cs typeface="微软雅黑" panose="020B0503020204020204" pitchFamily="34" charset="-122"/>
              </a:rPr>
              <a:t>接口，这样可以通过转换接头连接到普通的</a:t>
            </a:r>
            <a:r>
              <a:rPr lang="en-US" sz="1800" b="0">
                <a:latin typeface="微软雅黑" panose="020B0503020204020204" pitchFamily="34" charset="-122"/>
                <a:ea typeface="微软雅黑" panose="020B0503020204020204" pitchFamily="34" charset="-122"/>
                <a:cs typeface="微软雅黑" panose="020B0503020204020204" pitchFamily="34" charset="-122"/>
              </a:rPr>
              <a:t>VGA</a:t>
            </a:r>
            <a:r>
              <a:rPr lang="zh-CN" sz="1800" b="0">
                <a:latin typeface="微软雅黑" panose="020B0503020204020204" pitchFamily="34" charset="-122"/>
                <a:ea typeface="微软雅黑" panose="020B0503020204020204" pitchFamily="34" charset="-122"/>
                <a:cs typeface="微软雅黑" panose="020B0503020204020204" pitchFamily="34" charset="-122"/>
              </a:rPr>
              <a:t>接口。这种</a:t>
            </a:r>
            <a:r>
              <a:rPr lang="en-US" sz="1800" b="0">
                <a:latin typeface="微软雅黑" panose="020B0503020204020204" pitchFamily="34" charset="-122"/>
                <a:ea typeface="微软雅黑" panose="020B0503020204020204" pitchFamily="34" charset="-122"/>
                <a:cs typeface="微软雅黑" panose="020B0503020204020204" pitchFamily="34" charset="-122"/>
              </a:rPr>
              <a:t>DVI</a:t>
            </a:r>
            <a:r>
              <a:rPr lang="zh-CN" sz="1800" b="0">
                <a:latin typeface="微软雅黑" panose="020B0503020204020204" pitchFamily="34" charset="-122"/>
                <a:ea typeface="微软雅黑" panose="020B0503020204020204" pitchFamily="34" charset="-122"/>
                <a:cs typeface="微软雅黑" panose="020B0503020204020204" pitchFamily="34" charset="-122"/>
              </a:rPr>
              <a:t>接口多见于</a:t>
            </a:r>
            <a:r>
              <a:rPr lang="en-US" sz="1800" b="0">
                <a:latin typeface="微软雅黑" panose="020B0503020204020204" pitchFamily="34" charset="-122"/>
                <a:ea typeface="微软雅黑" panose="020B0503020204020204" pitchFamily="34" charset="-122"/>
                <a:cs typeface="微软雅黑" panose="020B0503020204020204" pitchFamily="34" charset="-122"/>
              </a:rPr>
              <a:t>21.5</a:t>
            </a:r>
            <a:r>
              <a:rPr lang="zh-CN" sz="1800" b="0">
                <a:latin typeface="微软雅黑" panose="020B0503020204020204" pitchFamily="34" charset="-122"/>
                <a:ea typeface="微软雅黑" panose="020B0503020204020204" pitchFamily="34" charset="-122"/>
                <a:cs typeface="微软雅黑" panose="020B0503020204020204" pitchFamily="34" charset="-122"/>
              </a:rPr>
              <a:t>寸以上的显示器，小尺寸显示器不常见到。</a:t>
            </a:r>
            <a:r>
              <a:rPr lang="en-US" sz="1800" b="0">
                <a:latin typeface="微软雅黑" panose="020B0503020204020204" pitchFamily="34" charset="-122"/>
                <a:ea typeface="微软雅黑" panose="020B0503020204020204" pitchFamily="34" charset="-122"/>
                <a:cs typeface="微软雅黑" panose="020B0503020204020204" pitchFamily="34" charset="-122"/>
              </a:rPr>
              <a:t>DisplayPort</a:t>
            </a:r>
            <a:r>
              <a:rPr lang="zh-CN" sz="1800" b="0">
                <a:latin typeface="微软雅黑" panose="020B0503020204020204" pitchFamily="34" charset="-122"/>
                <a:ea typeface="微软雅黑" panose="020B0503020204020204" pitchFamily="34" charset="-122"/>
                <a:cs typeface="微软雅黑" panose="020B0503020204020204" pitchFamily="34" charset="-122"/>
              </a:rPr>
              <a:t>是视频电子标准协会推动的数字式视频接口标准，订定于</a:t>
            </a:r>
            <a:r>
              <a:rPr lang="en-US" sz="1800" b="0">
                <a:latin typeface="微软雅黑" panose="020B0503020204020204" pitchFamily="34" charset="-122"/>
                <a:ea typeface="微软雅黑" panose="020B0503020204020204" pitchFamily="34" charset="-122"/>
                <a:cs typeface="微软雅黑" panose="020B0503020204020204" pitchFamily="34" charset="-122"/>
              </a:rPr>
              <a:t>2006</a:t>
            </a:r>
            <a:r>
              <a:rPr lang="zh-CN" sz="1800" b="0">
                <a:latin typeface="微软雅黑" panose="020B0503020204020204" pitchFamily="34" charset="-122"/>
                <a:ea typeface="微软雅黑" panose="020B0503020204020204" pitchFamily="34" charset="-122"/>
                <a:cs typeface="微软雅黑" panose="020B0503020204020204" pitchFamily="34" charset="-122"/>
              </a:rPr>
              <a:t>年</a:t>
            </a:r>
            <a:r>
              <a:rPr lang="en-US" sz="1800" b="0">
                <a:latin typeface="微软雅黑" panose="020B0503020204020204" pitchFamily="34" charset="-122"/>
                <a:ea typeface="微软雅黑" panose="020B0503020204020204" pitchFamily="34" charset="-122"/>
                <a:cs typeface="微软雅黑" panose="020B0503020204020204" pitchFamily="34" charset="-122"/>
              </a:rPr>
              <a:t>5</a:t>
            </a:r>
            <a:r>
              <a:rPr lang="zh-CN" sz="1800" b="0">
                <a:latin typeface="微软雅黑" panose="020B0503020204020204" pitchFamily="34" charset="-122"/>
                <a:ea typeface="微软雅黑" panose="020B0503020204020204" pitchFamily="34" charset="-122"/>
                <a:cs typeface="微软雅黑" panose="020B0503020204020204" pitchFamily="34" charset="-122"/>
              </a:rPr>
              <a:t>月；目前最新的</a:t>
            </a:r>
            <a:r>
              <a:rPr lang="en-US" sz="1800" b="0">
                <a:latin typeface="微软雅黑" panose="020B0503020204020204" pitchFamily="34" charset="-122"/>
                <a:ea typeface="微软雅黑" panose="020B0503020204020204" pitchFamily="34" charset="-122"/>
                <a:cs typeface="微软雅黑" panose="020B0503020204020204" pitchFamily="34" charset="-122"/>
              </a:rPr>
              <a:t>1.2</a:t>
            </a:r>
            <a:r>
              <a:rPr lang="zh-CN" sz="1800" b="0">
                <a:latin typeface="微软雅黑" panose="020B0503020204020204" pitchFamily="34" charset="-122"/>
                <a:ea typeface="微软雅黑" panose="020B0503020204020204" pitchFamily="34" charset="-122"/>
                <a:cs typeface="微软雅黑" panose="020B0503020204020204" pitchFamily="34" charset="-122"/>
              </a:rPr>
              <a:t>版，订定于</a:t>
            </a:r>
            <a:r>
              <a:rPr lang="en-US" sz="1800" b="0">
                <a:latin typeface="微软雅黑" panose="020B0503020204020204" pitchFamily="34" charset="-122"/>
                <a:ea typeface="微软雅黑" panose="020B0503020204020204" pitchFamily="34" charset="-122"/>
                <a:cs typeface="微软雅黑" panose="020B0503020204020204" pitchFamily="34" charset="-122"/>
              </a:rPr>
              <a:t>2009</a:t>
            </a:r>
            <a:r>
              <a:rPr lang="zh-CN" sz="1800" b="0">
                <a:latin typeface="微软雅黑" panose="020B0503020204020204" pitchFamily="34" charset="-122"/>
                <a:ea typeface="微软雅黑" panose="020B0503020204020204" pitchFamily="34" charset="-122"/>
                <a:cs typeface="微软雅黑" panose="020B0503020204020204" pitchFamily="34" charset="-122"/>
              </a:rPr>
              <a:t>年</a:t>
            </a:r>
            <a:r>
              <a:rPr lang="en-US" sz="1800" b="0">
                <a:latin typeface="微软雅黑" panose="020B0503020204020204" pitchFamily="34" charset="-122"/>
                <a:ea typeface="微软雅黑" panose="020B0503020204020204" pitchFamily="34" charset="-122"/>
                <a:cs typeface="微软雅黑" panose="020B0503020204020204" pitchFamily="34" charset="-122"/>
              </a:rPr>
              <a:t>11</a:t>
            </a:r>
            <a:r>
              <a:rPr lang="zh-CN" sz="1800" b="0">
                <a:latin typeface="微软雅黑" panose="020B0503020204020204" pitchFamily="34" charset="-122"/>
                <a:ea typeface="微软雅黑" panose="020B0503020204020204" pitchFamily="34" charset="-122"/>
                <a:cs typeface="微软雅黑" panose="020B0503020204020204" pitchFamily="34" charset="-122"/>
              </a:rPr>
              <a:t>月</a:t>
            </a:r>
            <a:r>
              <a:rPr lang="en-US" sz="1800" b="0">
                <a:latin typeface="微软雅黑" panose="020B0503020204020204" pitchFamily="34" charset="-122"/>
                <a:ea typeface="微软雅黑" panose="020B0503020204020204" pitchFamily="34" charset="-122"/>
                <a:cs typeface="微软雅黑" panose="020B0503020204020204" pitchFamily="34" charset="-122"/>
              </a:rPr>
              <a:t>22</a:t>
            </a:r>
            <a:r>
              <a:rPr lang="zh-CN" sz="1800" b="0">
                <a:latin typeface="微软雅黑" panose="020B0503020204020204" pitchFamily="34" charset="-122"/>
                <a:ea typeface="微软雅黑" panose="020B0503020204020204" pitchFamily="34" charset="-122"/>
                <a:cs typeface="微软雅黑" panose="020B0503020204020204" pitchFamily="34" charset="-122"/>
              </a:rPr>
              <a:t>日。该接口订定免认证、免授权金，发展中的新型数字式音频／视频界面，主要适应于连接电脑和屏幕，或是电脑和家庭剧院系统。有意要取代旧有的</a:t>
            </a:r>
            <a:r>
              <a:rPr lang="en-US" sz="1800" b="0">
                <a:latin typeface="微软雅黑" panose="020B0503020204020204" pitchFamily="34" charset="-122"/>
                <a:ea typeface="微软雅黑" panose="020B0503020204020204" pitchFamily="34" charset="-122"/>
                <a:cs typeface="微软雅黑" panose="020B0503020204020204" pitchFamily="34" charset="-122"/>
              </a:rPr>
              <a:t>VGA</a:t>
            </a:r>
            <a:r>
              <a:rPr lang="zh-CN" sz="1800" b="0">
                <a:latin typeface="微软雅黑" panose="020B0503020204020204" pitchFamily="34" charset="-122"/>
                <a:ea typeface="微软雅黑" panose="020B0503020204020204" pitchFamily="34" charset="-122"/>
                <a:cs typeface="微软雅黑" panose="020B0503020204020204" pitchFamily="34" charset="-122"/>
              </a:rPr>
              <a:t>和</a:t>
            </a:r>
            <a:r>
              <a:rPr lang="en-US" sz="1800" b="0">
                <a:latin typeface="微软雅黑" panose="020B0503020204020204" pitchFamily="34" charset="-122"/>
                <a:ea typeface="微软雅黑" panose="020B0503020204020204" pitchFamily="34" charset="-122"/>
                <a:cs typeface="微软雅黑" panose="020B0503020204020204" pitchFamily="34" charset="-122"/>
              </a:rPr>
              <a:t>DVI</a:t>
            </a:r>
            <a:r>
              <a:rPr lang="zh-CN" sz="1800" b="0">
                <a:latin typeface="微软雅黑" panose="020B0503020204020204" pitchFamily="34" charset="-122"/>
                <a:ea typeface="微软雅黑" panose="020B0503020204020204" pitchFamily="34" charset="-122"/>
                <a:cs typeface="微软雅黑" panose="020B0503020204020204" pitchFamily="34" charset="-122"/>
              </a:rPr>
              <a:t>界面。它既可以用于内部显示连接，也可以用于外部的显示连接。</a:t>
            </a:r>
            <a:r>
              <a:rPr lang="en-US" sz="1800" b="0">
                <a:latin typeface="微软雅黑" panose="020B0503020204020204" pitchFamily="34" charset="-122"/>
                <a:ea typeface="微软雅黑" panose="020B0503020204020204" pitchFamily="34" charset="-122"/>
                <a:cs typeface="微软雅黑" panose="020B0503020204020204" pitchFamily="34" charset="-122"/>
              </a:rPr>
              <a:t>DisplayPort</a:t>
            </a:r>
            <a:r>
              <a:rPr lang="zh-CN" sz="1800" b="0">
                <a:latin typeface="微软雅黑" panose="020B0503020204020204" pitchFamily="34" charset="-122"/>
                <a:ea typeface="微软雅黑" panose="020B0503020204020204" pitchFamily="34" charset="-122"/>
                <a:cs typeface="微软雅黑" panose="020B0503020204020204" pitchFamily="34" charset="-122"/>
              </a:rPr>
              <a:t>可用于同时传输音频和视频。</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1.5 主板的基本组成</a:t>
            </a:r>
            <a:endParaRPr lang="zh-CN" altLang="en-US"/>
          </a:p>
        </p:txBody>
      </p:sp>
      <p:sp>
        <p:nvSpPr>
          <p:cNvPr id="4" name="文本框 3"/>
          <p:cNvSpPr txBox="1"/>
          <p:nvPr/>
        </p:nvSpPr>
        <p:spPr>
          <a:xfrm>
            <a:off x="796925" y="1101725"/>
            <a:ext cx="1832610" cy="460375"/>
          </a:xfrm>
          <a:prstGeom prst="rect">
            <a:avLst/>
          </a:prstGeom>
          <a:noFill/>
        </p:spPr>
        <p:txBody>
          <a:bodyPr wrap="none" rtlCol="0" anchor="t">
            <a:spAutoFit/>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16.网线接口</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4" name="文本框 103"/>
          <p:cNvSpPr txBox="1"/>
          <p:nvPr/>
        </p:nvSpPr>
        <p:spPr>
          <a:xfrm>
            <a:off x="1316990" y="1562100"/>
            <a:ext cx="10031095" cy="922020"/>
          </a:xfrm>
          <a:prstGeom prst="rect">
            <a:avLst/>
          </a:prstGeom>
          <a:noFill/>
          <a:ln w="9525">
            <a:noFill/>
          </a:ln>
        </p:spPr>
        <p:txBody>
          <a:bodyPr wrap="square">
            <a:spAutoFit/>
          </a:bodyPr>
          <a:p>
            <a:pPr indent="314325"/>
            <a:r>
              <a:rPr sz="1800" b="0">
                <a:latin typeface="微软雅黑" panose="020B0503020204020204" pitchFamily="34" charset="-122"/>
                <a:ea typeface="微软雅黑" panose="020B0503020204020204" pitchFamily="34" charset="-122"/>
                <a:cs typeface="微软雅黑" panose="020B0503020204020204" pitchFamily="34" charset="-122"/>
              </a:rPr>
              <a:t>网线接口用于连接计算机网络，常用的是RJ-45接口，8个触点适配T568A或者T568B型的双绞线，一般使用的网线都是T568B型的直通线。网线接口上方有两盞指示灯,用来反映网线中是否有信号通过。</a:t>
            </a:r>
            <a:endParaRPr sz="1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11493" y="2595245"/>
            <a:ext cx="5080000" cy="460375"/>
          </a:xfrm>
          <a:prstGeom prst="rect">
            <a:avLst/>
          </a:prstGeom>
          <a:noFill/>
          <a:ln w="9525">
            <a:noFill/>
          </a:ln>
        </p:spPr>
        <p:txBody>
          <a:bodyPr>
            <a:spAutoFit/>
          </a:bodyPr>
          <a:p>
            <a:pPr indent="314325">
              <a:buClrTx/>
              <a:buSzTx/>
              <a:buFontTx/>
            </a:pPr>
            <a:r>
              <a:rPr lang="zh-CN">
                <a:latin typeface="微软雅黑" panose="020B0503020204020204" pitchFamily="34" charset="-122"/>
                <a:ea typeface="微软雅黑" panose="020B0503020204020204" pitchFamily="34" charset="-122"/>
                <a:cs typeface="微软雅黑" panose="020B0503020204020204" pitchFamily="34" charset="-122"/>
              </a:rPr>
              <a:t>17.音频接口</a:t>
            </a:r>
            <a:endParaRPr lang="zh-CN">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316990" y="3121660"/>
            <a:ext cx="10068560" cy="1476375"/>
          </a:xfrm>
          <a:prstGeom prst="rect">
            <a:avLst/>
          </a:prstGeom>
          <a:noFill/>
          <a:ln w="9525">
            <a:noFill/>
          </a:ln>
        </p:spPr>
        <p:txBody>
          <a:bodyPr wrap="square">
            <a:spAutoFit/>
          </a:bodyPr>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音频接口由</a:t>
            </a:r>
            <a:r>
              <a:rPr lang="en-US" sz="1800" b="0">
                <a:latin typeface="微软雅黑" panose="020B0503020204020204" pitchFamily="34" charset="-122"/>
                <a:ea typeface="微软雅黑" panose="020B0503020204020204" pitchFamily="34" charset="-122"/>
                <a:cs typeface="微软雅黑" panose="020B0503020204020204" pitchFamily="34" charset="-122"/>
              </a:rPr>
              <a:t>3</a:t>
            </a:r>
            <a:r>
              <a:rPr lang="zh-CN" sz="1800" b="0">
                <a:latin typeface="微软雅黑" panose="020B0503020204020204" pitchFamily="34" charset="-122"/>
                <a:ea typeface="微软雅黑" panose="020B0503020204020204" pitchFamily="34" charset="-122"/>
                <a:cs typeface="微软雅黑" panose="020B0503020204020204" pitchFamily="34" charset="-122"/>
              </a:rPr>
              <a:t>个或</a:t>
            </a:r>
            <a:r>
              <a:rPr lang="en-US" sz="1800" b="0">
                <a:latin typeface="微软雅黑" panose="020B0503020204020204" pitchFamily="34" charset="-122"/>
                <a:ea typeface="微软雅黑" panose="020B0503020204020204" pitchFamily="34" charset="-122"/>
                <a:cs typeface="微软雅黑" panose="020B0503020204020204" pitchFamily="34" charset="-122"/>
              </a:rPr>
              <a:t>6</a:t>
            </a:r>
            <a:r>
              <a:rPr lang="zh-CN" sz="1800" b="0">
                <a:latin typeface="微软雅黑" panose="020B0503020204020204" pitchFamily="34" charset="-122"/>
                <a:ea typeface="微软雅黑" panose="020B0503020204020204" pitchFamily="34" charset="-122"/>
                <a:cs typeface="微软雅黑" panose="020B0503020204020204" pitchFamily="34" charset="-122"/>
              </a:rPr>
              <a:t>个圆孔组成，并以不同的颜色区分。</a:t>
            </a:r>
            <a:r>
              <a:rPr lang="en-US" sz="1800" b="0">
                <a:latin typeface="微软雅黑" panose="020B0503020204020204" pitchFamily="34" charset="-122"/>
                <a:ea typeface="微软雅黑" panose="020B0503020204020204" pitchFamily="34" charset="-122"/>
                <a:cs typeface="微软雅黑" panose="020B0503020204020204" pitchFamily="34" charset="-122"/>
              </a:rPr>
              <a:t>3</a:t>
            </a:r>
            <a:r>
              <a:rPr lang="zh-CN" sz="1800" b="0">
                <a:latin typeface="微软雅黑" panose="020B0503020204020204" pitchFamily="34" charset="-122"/>
                <a:ea typeface="微软雅黑" panose="020B0503020204020204" pitchFamily="34" charset="-122"/>
                <a:cs typeface="微软雅黑" panose="020B0503020204020204" pitchFamily="34" charset="-122"/>
              </a:rPr>
              <a:t>个为双声道立体声</a:t>
            </a:r>
            <a:r>
              <a:rPr lang="en-US" sz="1800" b="0">
                <a:latin typeface="微软雅黑" panose="020B0503020204020204" pitchFamily="34" charset="-122"/>
                <a:ea typeface="微软雅黑" panose="020B0503020204020204" pitchFamily="34" charset="-122"/>
                <a:cs typeface="微软雅黑" panose="020B0503020204020204" pitchFamily="34" charset="-122"/>
              </a:rPr>
              <a:t>,6</a:t>
            </a:r>
            <a:r>
              <a:rPr lang="zh-CN" sz="1800" b="0">
                <a:latin typeface="微软雅黑" panose="020B0503020204020204" pitchFamily="34" charset="-122"/>
                <a:ea typeface="微软雅黑" panose="020B0503020204020204" pitchFamily="34" charset="-122"/>
                <a:cs typeface="微软雅黑" panose="020B0503020204020204" pitchFamily="34" charset="-122"/>
              </a:rPr>
              <a:t>个为环绕立体道。音频接口输出的是模拟信号</a:t>
            </a:r>
            <a:r>
              <a:rPr lang="en-US" sz="1800" b="0">
                <a:latin typeface="微软雅黑" panose="020B0503020204020204" pitchFamily="34" charset="-122"/>
                <a:ea typeface="微软雅黑" panose="020B0503020204020204" pitchFamily="34" charset="-122"/>
                <a:cs typeface="微软雅黑" panose="020B0503020204020204" pitchFamily="34" charset="-122"/>
              </a:rPr>
              <a:t>,</a:t>
            </a:r>
            <a:r>
              <a:rPr lang="zh-CN" sz="1800" b="0">
                <a:latin typeface="微软雅黑" panose="020B0503020204020204" pitchFamily="34" charset="-122"/>
                <a:ea typeface="微软雅黑" panose="020B0503020204020204" pitchFamily="34" charset="-122"/>
                <a:cs typeface="微软雅黑" panose="020B0503020204020204" pitchFamily="34" charset="-122"/>
              </a:rPr>
              <a:t>可以直接连接耳机、音箱等设备实现音频播放。右上蓝色插孔为音频线路输人</a:t>
            </a:r>
            <a:r>
              <a:rPr lang="en-US" sz="1800" b="0">
                <a:latin typeface="微软雅黑" panose="020B0503020204020204" pitchFamily="34" charset="-122"/>
                <a:ea typeface="微软雅黑" panose="020B0503020204020204" pitchFamily="34" charset="-122"/>
                <a:cs typeface="微软雅黑" panose="020B0503020204020204" pitchFamily="34" charset="-122"/>
              </a:rPr>
              <a:t>;</a:t>
            </a:r>
            <a:r>
              <a:rPr lang="zh-CN" sz="1800" b="0">
                <a:latin typeface="微软雅黑" panose="020B0503020204020204" pitchFamily="34" charset="-122"/>
                <a:ea typeface="微软雅黑" panose="020B0503020204020204" pitchFamily="34" charset="-122"/>
                <a:cs typeface="微软雅黑" panose="020B0503020204020204" pitchFamily="34" charset="-122"/>
              </a:rPr>
              <a:t>右中绿色插孔为前置左右声道</a:t>
            </a:r>
            <a:r>
              <a:rPr lang="en-US" sz="1800" b="0">
                <a:latin typeface="微软雅黑" panose="020B0503020204020204" pitchFamily="34" charset="-122"/>
                <a:ea typeface="微软雅黑" panose="020B0503020204020204" pitchFamily="34" charset="-122"/>
                <a:cs typeface="微软雅黑" panose="020B0503020204020204" pitchFamily="34" charset="-122"/>
              </a:rPr>
              <a:t>;</a:t>
            </a:r>
            <a:r>
              <a:rPr lang="zh-CN" sz="1800" b="0">
                <a:latin typeface="微软雅黑" panose="020B0503020204020204" pitchFamily="34" charset="-122"/>
                <a:ea typeface="微软雅黑" panose="020B0503020204020204" pitchFamily="34" charset="-122"/>
                <a:cs typeface="微软雅黑" panose="020B0503020204020204" pitchFamily="34" charset="-122"/>
              </a:rPr>
              <a:t>右下红色插孔为麦克风输入；左上橙色插孔为中置声道和低音声道；左中黑色插孔为后置环绕左右声道；左下灰色插孔为</a:t>
            </a:r>
            <a:r>
              <a:rPr lang="en-US" sz="1800" b="0">
                <a:latin typeface="微软雅黑" panose="020B0503020204020204" pitchFamily="34" charset="-122"/>
                <a:ea typeface="微软雅黑" panose="020B0503020204020204" pitchFamily="34" charset="-122"/>
                <a:cs typeface="微软雅黑" panose="020B0503020204020204" pitchFamily="34" charset="-122"/>
              </a:rPr>
              <a:t>7.1</a:t>
            </a:r>
            <a:r>
              <a:rPr lang="zh-CN" sz="1800" b="0">
                <a:latin typeface="微软雅黑" panose="020B0503020204020204" pitchFamily="34" charset="-122"/>
                <a:ea typeface="微软雅黑" panose="020B0503020204020204" pitchFamily="34" charset="-122"/>
                <a:cs typeface="微软雅黑" panose="020B0503020204020204" pitchFamily="34" charset="-122"/>
              </a:rPr>
              <a:t>声道的侧置环绕左右声道，</a:t>
            </a:r>
            <a:r>
              <a:rPr lang="en-US" sz="1800" b="0">
                <a:latin typeface="微软雅黑" panose="020B0503020204020204" pitchFamily="34" charset="-122"/>
                <a:ea typeface="微软雅黑" panose="020B0503020204020204" pitchFamily="34" charset="-122"/>
                <a:cs typeface="微软雅黑" panose="020B0503020204020204" pitchFamily="34" charset="-122"/>
              </a:rPr>
              <a:t>5.1</a:t>
            </a:r>
            <a:r>
              <a:rPr lang="zh-CN" sz="1800" b="0">
                <a:latin typeface="微软雅黑" panose="020B0503020204020204" pitchFamily="34" charset="-122"/>
                <a:ea typeface="微软雅黑" panose="020B0503020204020204" pitchFamily="34" charset="-122"/>
                <a:cs typeface="微软雅黑" panose="020B0503020204020204" pitchFamily="34" charset="-122"/>
              </a:rPr>
              <a:t>声道则改为音频光纤输出接口。</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1.5 主板的基本组成</a:t>
            </a:r>
            <a:endParaRPr lang="zh-CN" altLang="en-US"/>
          </a:p>
        </p:txBody>
      </p:sp>
      <p:sp>
        <p:nvSpPr>
          <p:cNvPr id="4" name="文本框 3"/>
          <p:cNvSpPr txBox="1"/>
          <p:nvPr/>
        </p:nvSpPr>
        <p:spPr>
          <a:xfrm>
            <a:off x="796925" y="1101725"/>
            <a:ext cx="3028950" cy="460375"/>
          </a:xfrm>
          <a:prstGeom prst="rect">
            <a:avLst/>
          </a:prstGeom>
          <a:noFill/>
        </p:spPr>
        <p:txBody>
          <a:bodyPr wrap="none" rtlCol="0" anchor="t">
            <a:spAutoFit/>
          </a:bodyPr>
          <a:p>
            <a:pPr algn="l"/>
            <a:r>
              <a:rPr>
                <a:latin typeface="微软雅黑" panose="020B0503020204020204" pitchFamily="34" charset="-122"/>
                <a:ea typeface="微软雅黑" panose="020B0503020204020204" pitchFamily="34" charset="-122"/>
                <a:cs typeface="微软雅黑" panose="020B0503020204020204" pitchFamily="34" charset="-122"/>
                <a:sym typeface="+mn-ea"/>
              </a:rPr>
              <a:t>18.Thunderbolt接口</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4" name="文本框 103"/>
          <p:cNvSpPr txBox="1"/>
          <p:nvPr/>
        </p:nvSpPr>
        <p:spPr>
          <a:xfrm>
            <a:off x="1316990" y="1562100"/>
            <a:ext cx="10031095" cy="1198880"/>
          </a:xfrm>
          <a:prstGeom prst="rect">
            <a:avLst/>
          </a:prstGeom>
          <a:noFill/>
          <a:ln w="9525">
            <a:noFill/>
          </a:ln>
        </p:spPr>
        <p:txBody>
          <a:bodyPr wrap="square">
            <a:spAutoFit/>
          </a:bodyPr>
          <a:p>
            <a:pPr indent="314325"/>
            <a:r>
              <a:rPr sz="1800" b="0">
                <a:latin typeface="微软雅黑" panose="020B0503020204020204" pitchFamily="34" charset="-122"/>
                <a:ea typeface="微软雅黑" panose="020B0503020204020204" pitchFamily="34" charset="-122"/>
                <a:cs typeface="微软雅黑" panose="020B0503020204020204" pitchFamily="34" charset="-122"/>
              </a:rPr>
              <a:t>Thunderbolt是由英特尔发表的连接器标准，早期使用光纤，后期与苹果公司共同研发，并改用铜线和苹果的Mini DisplayPort接口外形，因此它既能以双向10Gb/s传输数据（10Gb/s + 10Gb/s），也能兼容Mini DisplayPort设备直接连接Thunderbolt接口传输视频与声音信号，还可连接Apple Thunderbolt Display直接同时输出视频，声音与数据。</a:t>
            </a:r>
            <a:endParaRPr sz="1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48323" y="2760980"/>
            <a:ext cx="5080000" cy="460375"/>
          </a:xfrm>
          <a:prstGeom prst="rect">
            <a:avLst/>
          </a:prstGeom>
          <a:noFill/>
          <a:ln w="9525">
            <a:noFill/>
          </a:ln>
        </p:spPr>
        <p:txBody>
          <a:bodyPr>
            <a:spAutoFit/>
          </a:bodyPr>
          <a:p>
            <a:pPr indent="314325">
              <a:buClrTx/>
              <a:buSzTx/>
              <a:buFontTx/>
            </a:pPr>
            <a:r>
              <a:rPr lang="zh-CN">
                <a:latin typeface="微软雅黑" panose="020B0503020204020204" pitchFamily="34" charset="-122"/>
                <a:ea typeface="微软雅黑" panose="020B0503020204020204" pitchFamily="34" charset="-122"/>
                <a:cs typeface="微软雅黑" panose="020B0503020204020204" pitchFamily="34" charset="-122"/>
              </a:rPr>
              <a:t>19.S/PDIF接口</a:t>
            </a:r>
            <a:endParaRPr lang="zh-CN">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297940" y="3221355"/>
            <a:ext cx="10068560" cy="922020"/>
          </a:xfrm>
          <a:prstGeom prst="rect">
            <a:avLst/>
          </a:prstGeom>
          <a:noFill/>
          <a:ln w="9525">
            <a:noFill/>
          </a:ln>
        </p:spPr>
        <p:txBody>
          <a:bodyPr wrap="square">
            <a:spAutoFit/>
          </a:bodyPr>
          <a:p>
            <a:pPr indent="266700"/>
            <a:r>
              <a:rPr sz="1800" b="0">
                <a:latin typeface="微软雅黑" panose="020B0503020204020204" pitchFamily="34" charset="-122"/>
                <a:ea typeface="微软雅黑" panose="020B0503020204020204" pitchFamily="34" charset="-122"/>
                <a:cs typeface="微软雅黑" panose="020B0503020204020204" pitchFamily="34" charset="-122"/>
              </a:rPr>
              <a:t>S/PDIF是一种数字传输接口，可使用光纤或同轴电缆输出，把音频输出至解码器上，能保持高保真度的输出结果。可以实现与MD（Mini-Disc）播放器、CD播放器、功放、解码器等设备的连接，实现音频流的光纤数据传输。</a:t>
            </a:r>
            <a:endParaRPr sz="18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3" name="图片 9"/>
          <p:cNvPicPr>
            <a:picLocks noChangeAspect="1"/>
          </p:cNvPicPr>
          <p:nvPr/>
        </p:nvPicPr>
        <p:blipFill>
          <a:blip r:embed="rId1"/>
          <a:stretch>
            <a:fillRect/>
          </a:stretch>
        </p:blipFill>
        <p:spPr>
          <a:xfrm>
            <a:off x="1447800" y="4420235"/>
            <a:ext cx="4157980" cy="2136140"/>
          </a:xfrm>
          <a:prstGeom prst="rect">
            <a:avLst/>
          </a:prstGeom>
          <a:noFill/>
          <a:ln>
            <a:noFill/>
          </a:ln>
        </p:spPr>
      </p:pic>
      <p:pic>
        <p:nvPicPr>
          <p:cNvPr id="64" name="图片 10"/>
          <p:cNvPicPr>
            <a:picLocks noChangeAspect="1"/>
          </p:cNvPicPr>
          <p:nvPr/>
        </p:nvPicPr>
        <p:blipFill>
          <a:blip r:embed="rId2"/>
          <a:stretch>
            <a:fillRect/>
          </a:stretch>
        </p:blipFill>
        <p:spPr>
          <a:xfrm>
            <a:off x="5990590" y="4420235"/>
            <a:ext cx="4815840" cy="213360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1.5主板的基本组成</a:t>
            </a:r>
            <a:endParaRPr lang="zh-CN" altLang="en-US"/>
          </a:p>
        </p:txBody>
      </p:sp>
      <p:sp>
        <p:nvSpPr>
          <p:cNvPr id="4" name="文本框 3"/>
          <p:cNvSpPr txBox="1"/>
          <p:nvPr/>
        </p:nvSpPr>
        <p:spPr>
          <a:xfrm>
            <a:off x="796925" y="1101725"/>
            <a:ext cx="1832610" cy="460375"/>
          </a:xfrm>
          <a:prstGeom prst="rect">
            <a:avLst/>
          </a:prstGeom>
          <a:noFill/>
        </p:spPr>
        <p:txBody>
          <a:bodyPr wrap="none" rtlCol="0" anchor="t">
            <a:spAutoFit/>
          </a:bodyPr>
          <a:p>
            <a:pPr algn="l"/>
            <a:r>
              <a:rPr>
                <a:latin typeface="微软雅黑" panose="020B0503020204020204" pitchFamily="34" charset="-122"/>
                <a:ea typeface="微软雅黑" panose="020B0503020204020204" pitchFamily="34" charset="-122"/>
                <a:cs typeface="微软雅黑" panose="020B0503020204020204" pitchFamily="34" charset="-122"/>
                <a:sym typeface="+mn-ea"/>
              </a:rPr>
              <a:t>20.电源接口</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4" name="文本框 103"/>
          <p:cNvSpPr txBox="1"/>
          <p:nvPr/>
        </p:nvSpPr>
        <p:spPr>
          <a:xfrm>
            <a:off x="1316990" y="1562100"/>
            <a:ext cx="10031095" cy="922020"/>
          </a:xfrm>
          <a:prstGeom prst="rect">
            <a:avLst/>
          </a:prstGeom>
          <a:noFill/>
          <a:ln w="9525">
            <a:noFill/>
          </a:ln>
        </p:spPr>
        <p:txBody>
          <a:bodyPr wrap="square">
            <a:spAutoFit/>
          </a:bodyPr>
          <a:p>
            <a:pPr indent="314325"/>
            <a:r>
              <a:rPr sz="1800" b="0">
                <a:latin typeface="微软雅黑" panose="020B0503020204020204" pitchFamily="34" charset="-122"/>
                <a:ea typeface="微软雅黑" panose="020B0503020204020204" pitchFamily="34" charset="-122"/>
                <a:cs typeface="微软雅黑" panose="020B0503020204020204" pitchFamily="34" charset="-122"/>
              </a:rPr>
              <a:t>电源接口有主板供电接口、CPU供电接口。主板供电接口是一个双排24孔或20孔的长方形插孔; CPU供电接口为4孔或8孔,插孔外边有卡扣</a:t>
            </a:r>
            <a:r>
              <a:rPr lang="zh-CN" sz="1800" b="0">
                <a:latin typeface="微软雅黑" panose="020B0503020204020204" pitchFamily="34" charset="-122"/>
                <a:ea typeface="微软雅黑" panose="020B0503020204020204" pitchFamily="34" charset="-122"/>
                <a:cs typeface="微软雅黑" panose="020B0503020204020204" pitchFamily="34" charset="-122"/>
              </a:rPr>
              <a:t>。</a:t>
            </a:r>
            <a:r>
              <a:rPr sz="1800" b="0">
                <a:latin typeface="微软雅黑" panose="020B0503020204020204" pitchFamily="34" charset="-122"/>
                <a:ea typeface="微软雅黑" panose="020B0503020204020204" pitchFamily="34" charset="-122"/>
                <a:cs typeface="微软雅黑" panose="020B0503020204020204" pitchFamily="34" charset="-122"/>
              </a:rPr>
              <a:t>电源插孔采用防呆设计，只能在一个方向上插入，故不必担心插错。</a:t>
            </a:r>
            <a:endParaRPr sz="18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8" name="图片 19"/>
          <p:cNvPicPr>
            <a:picLocks noChangeAspect="1"/>
          </p:cNvPicPr>
          <p:nvPr/>
        </p:nvPicPr>
        <p:blipFill>
          <a:blip r:embed="rId1"/>
          <a:stretch>
            <a:fillRect/>
          </a:stretch>
        </p:blipFill>
        <p:spPr>
          <a:xfrm>
            <a:off x="1954530" y="3001010"/>
            <a:ext cx="8279765" cy="327406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任务清单：测试</a:t>
            </a:r>
            <a:r>
              <a:rPr altLang="zh-CN" dirty="0">
                <a:latin typeface="微软雅黑" panose="020B0503020204020204" pitchFamily="34" charset="-122"/>
                <a:ea typeface="微软雅黑" panose="020B0503020204020204" pitchFamily="34" charset="-122"/>
              </a:rPr>
              <a:t>PC</a:t>
            </a:r>
            <a:r>
              <a:rPr lang="zh-CN" altLang="en-US" dirty="0">
                <a:latin typeface="微软雅黑" panose="020B0503020204020204" pitchFamily="34" charset="-122"/>
                <a:ea typeface="微软雅黑" panose="020B0503020204020204" pitchFamily="34" charset="-122"/>
              </a:rPr>
              <a:t>机性能</a:t>
            </a:r>
            <a:endParaRPr lang="zh-CN" altLang="en-US" dirty="0">
              <a:latin typeface="微软雅黑" panose="020B0503020204020204" pitchFamily="34" charset="-122"/>
              <a:ea typeface="微软雅黑" panose="020B0503020204020204" pitchFamily="34" charset="-122"/>
            </a:endParaRPr>
          </a:p>
        </p:txBody>
      </p:sp>
      <p:graphicFrame>
        <p:nvGraphicFramePr>
          <p:cNvPr id="2" name="表格 1"/>
          <p:cNvGraphicFramePr/>
          <p:nvPr>
            <p:custDataLst>
              <p:tags r:id="rId1"/>
            </p:custDataLst>
          </p:nvPr>
        </p:nvGraphicFramePr>
        <p:xfrm>
          <a:off x="1353185" y="1409700"/>
          <a:ext cx="9573260" cy="5273040"/>
        </p:xfrm>
        <a:graphic>
          <a:graphicData uri="http://schemas.openxmlformats.org/drawingml/2006/table">
            <a:tbl>
              <a:tblPr firstRow="1" bandRow="1">
                <a:tableStyleId>{5940675A-B579-460E-94D1-54222C63F5DA}</a:tableStyleId>
              </a:tblPr>
              <a:tblGrid>
                <a:gridCol w="1532890"/>
                <a:gridCol w="8040370"/>
              </a:tblGrid>
              <a:tr h="164592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任务目标</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素质目标： 激发爱国主义情怀；</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具有观察、交流、表达的能力；</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知识目标： 掌握计算机系统组成；</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掌握笔记本系统框架图。</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能力目标： 能绘制笔记本原理框架图。</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9060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任务重难点</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重点：掌握计算机系统组成；</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掌握笔记本系统框架图。</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难点：绘制笔记本原理框架图。</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4592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任务内容</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１.计算机系统的组成</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２.</a:t>
                      </a:r>
                      <a:r>
                        <a:rPr lang="en-US" sz="1800">
                          <a:latin typeface="宋体" panose="02010600030101010101" pitchFamily="2" charset="-122"/>
                          <a:ea typeface="宋体" panose="02010600030101010101" pitchFamily="2" charset="-122"/>
                          <a:cs typeface="宋体" panose="02010600030101010101" pitchFamily="2" charset="-122"/>
                          <a:sym typeface="+mn-ea"/>
                        </a:rPr>
                        <a:t>计算机系统构架；</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３.</a:t>
                      </a:r>
                      <a:r>
                        <a:rPr lang="en-US" sz="1800">
                          <a:latin typeface="宋体" panose="02010600030101010101" pitchFamily="2" charset="-122"/>
                          <a:ea typeface="宋体" panose="02010600030101010101" pitchFamily="2" charset="-122"/>
                          <a:cs typeface="宋体" panose="02010600030101010101" pitchFamily="2" charset="-122"/>
                          <a:sym typeface="+mn-ea"/>
                        </a:rPr>
                        <a:t>计算机系统框图；</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４.</a:t>
                      </a:r>
                      <a:r>
                        <a:rPr lang="en-US" sz="1800">
                          <a:latin typeface="宋体" panose="02010600030101010101" pitchFamily="2" charset="-122"/>
                          <a:ea typeface="宋体" panose="02010600030101010101" pitchFamily="2" charset="-122"/>
                          <a:cs typeface="宋体" panose="02010600030101010101" pitchFamily="2" charset="-122"/>
                          <a:sym typeface="+mn-ea"/>
                        </a:rPr>
                        <a:t>Windows10家庭版、专业版、企业版的区别；</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５.</a:t>
                      </a:r>
                      <a:r>
                        <a:rPr lang="en-US" sz="1800">
                          <a:latin typeface="宋体" panose="02010600030101010101" pitchFamily="2" charset="-122"/>
                          <a:ea typeface="宋体" panose="02010600030101010101" pitchFamily="2" charset="-122"/>
                          <a:cs typeface="宋体" panose="02010600030101010101" pitchFamily="2" charset="-122"/>
                          <a:sym typeface="+mn-ea"/>
                        </a:rPr>
                        <a:t>计算机的发展及分类。</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530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工具软件</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PC机1台；任务实施清单。</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530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资源链接</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微课、图例、PPT课件、实训报告单。</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1.5 主板的基本组成</a:t>
            </a:r>
            <a:endParaRPr lang="zh-CN" altLang="en-US"/>
          </a:p>
        </p:txBody>
      </p:sp>
      <p:sp>
        <p:nvSpPr>
          <p:cNvPr id="4" name="文本框 3"/>
          <p:cNvSpPr txBox="1"/>
          <p:nvPr/>
        </p:nvSpPr>
        <p:spPr>
          <a:xfrm>
            <a:off x="796925" y="972820"/>
            <a:ext cx="2657475" cy="460375"/>
          </a:xfrm>
          <a:prstGeom prst="rect">
            <a:avLst/>
          </a:prstGeom>
          <a:noFill/>
        </p:spPr>
        <p:txBody>
          <a:bodyPr wrap="none" rtlCol="0" anchor="t">
            <a:spAutoFit/>
          </a:bodyPr>
          <a:p>
            <a:pPr algn="l"/>
            <a:r>
              <a:rPr>
                <a:latin typeface="微软雅黑" panose="020B0503020204020204" pitchFamily="34" charset="-122"/>
                <a:ea typeface="微软雅黑" panose="020B0503020204020204" pitchFamily="34" charset="-122"/>
                <a:cs typeface="微软雅黑" panose="020B0503020204020204" pitchFamily="34" charset="-122"/>
                <a:sym typeface="+mn-ea"/>
              </a:rPr>
              <a:t>21.总线（Bus）：</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4" name="文本框 103"/>
          <p:cNvSpPr txBox="1"/>
          <p:nvPr/>
        </p:nvSpPr>
        <p:spPr>
          <a:xfrm>
            <a:off x="1316990" y="1433195"/>
            <a:ext cx="10031095" cy="4892675"/>
          </a:xfrm>
          <a:prstGeom prst="rect">
            <a:avLst/>
          </a:prstGeom>
          <a:noFill/>
          <a:ln w="9525">
            <a:noFill/>
          </a:ln>
        </p:spPr>
        <p:txBody>
          <a:bodyPr wrap="square">
            <a:spAutoFit/>
          </a:bodyPr>
          <a:p>
            <a:pPr indent="314325" fontAlgn="auto">
              <a:lnSpc>
                <a:spcPct val="150000"/>
              </a:lnSpc>
            </a:pPr>
            <a:r>
              <a:rPr lang="zh-CN" sz="1600" b="0">
                <a:latin typeface="微软雅黑" panose="020B0503020204020204" pitchFamily="34" charset="-122"/>
                <a:ea typeface="微软雅黑" panose="020B0503020204020204" pitchFamily="34" charset="-122"/>
                <a:cs typeface="微软雅黑" panose="020B0503020204020204" pitchFamily="34" charset="-122"/>
              </a:rPr>
              <a:t>总线</a:t>
            </a:r>
            <a:r>
              <a:rPr sz="1600" b="0">
                <a:latin typeface="微软雅黑" panose="020B0503020204020204" pitchFamily="34" charset="-122"/>
                <a:ea typeface="微软雅黑" panose="020B0503020204020204" pitchFamily="34" charset="-122"/>
                <a:cs typeface="微软雅黑" panose="020B0503020204020204" pitchFamily="34" charset="-122"/>
              </a:rPr>
              <a:t>是指计算机组件间规范化的交换数据（data）的方式，即以一种通用的方式为各组件提供数据传送和控制逻辑。从另一个角度来看，如果说主板（Mother Board）是一座城市，那么总线就像是城市里的公共汽车（bus），能按照固定行车路线，传输来回不停运作的比特（bit）。这些线路在同一时间内都仅能负责传输一个比特。因此，必须同时采用多条线路才能发送更多数据，而总线可同时传输的数据数就称为宽度（width），以比特为单位，总线宽度愈大，传输性能就愈佳。总线的带宽（即单位时间内可以传输的总数据数）为：总线带宽 = 频率 × 宽度（Bytes/sec）。</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314325" fontAlgn="auto">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PC上一般有五种总线：</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314325" fontAlgn="auto">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数据总线（Data Bus）：在CPU与RAM之间来回传送需要处理或是需要储存的数据。</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314325" fontAlgn="auto">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地址总线（Address Bus）：用来指定在RAM（Random Access Memory）之中储存的数据的地址。</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314325" fontAlgn="auto">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控制总线（Control Bus）：将微处理器控制单元（Control Unit）的信号，传送到周边设备，一般常见的为USB Bus和1394 Bus。</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314325" fontAlgn="auto">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扩展总线（Expansion Bus）：可连接扩展槽和电脑。</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314325" fontAlgn="auto">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局部总线（Local Bus）：取代更高速数据传输的扩展总线。</a:t>
            </a:r>
            <a:endParaRPr sz="16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1.6主板规格</a:t>
            </a:r>
            <a:endParaRPr>
              <a:latin typeface="+mn-ea"/>
              <a:cs typeface="+mn-ea"/>
              <a:sym typeface="+mn-ea"/>
            </a:endParaRPr>
          </a:p>
        </p:txBody>
      </p:sp>
      <p:sp>
        <p:nvSpPr>
          <p:cNvPr id="104" name="文本框 103"/>
          <p:cNvSpPr txBox="1"/>
          <p:nvPr/>
        </p:nvSpPr>
        <p:spPr>
          <a:xfrm>
            <a:off x="1335405" y="1080135"/>
            <a:ext cx="10031095" cy="645160"/>
          </a:xfrm>
          <a:prstGeom prst="rect">
            <a:avLst/>
          </a:prstGeom>
          <a:noFill/>
          <a:ln w="9525">
            <a:noFill/>
          </a:ln>
        </p:spPr>
        <p:txBody>
          <a:bodyPr wrap="square">
            <a:spAutoFit/>
          </a:bodyPr>
          <a:p>
            <a:pPr indent="314325"/>
            <a:r>
              <a:rPr sz="1800" b="0">
                <a:latin typeface="微软雅黑" panose="020B0503020204020204" pitchFamily="34" charset="-122"/>
                <a:ea typeface="微软雅黑" panose="020B0503020204020204" pitchFamily="34" charset="-122"/>
                <a:cs typeface="微软雅黑" panose="020B0503020204020204" pitchFamily="34" charset="-122"/>
              </a:rPr>
              <a:t>台式主板规格一般是标准的，笔记本、台式机主板规格一般是非标准的，这直接决定了其可替换性，这也是三者的产品特点之一。常见台式主板规格介绍，包括ATX、MicroATX、ITX等</a:t>
            </a:r>
            <a:r>
              <a:rPr lang="zh-CN" sz="1800" b="0">
                <a:latin typeface="微软雅黑" panose="020B0503020204020204" pitchFamily="34" charset="-122"/>
                <a:ea typeface="微软雅黑" panose="020B0503020204020204" pitchFamily="34" charset="-122"/>
                <a:cs typeface="微软雅黑" panose="020B0503020204020204" pitchFamily="34" charset="-122"/>
              </a:rPr>
              <a:t>。</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0" name="图片 19"/>
          <p:cNvPicPr>
            <a:picLocks noChangeAspect="1"/>
          </p:cNvPicPr>
          <p:nvPr/>
        </p:nvPicPr>
        <p:blipFill>
          <a:blip r:embed="rId1"/>
          <a:stretch>
            <a:fillRect/>
          </a:stretch>
        </p:blipFill>
        <p:spPr>
          <a:xfrm>
            <a:off x="1713865" y="2813050"/>
            <a:ext cx="9131935" cy="349123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mn-ea"/>
                <a:cs typeface="+mn-ea"/>
                <a:sym typeface="+mn-ea"/>
              </a:rPr>
              <a:t>1.7 笔记本电脑主板的特点</a:t>
            </a:r>
            <a:endParaRPr>
              <a:latin typeface="+mn-ea"/>
              <a:cs typeface="+mn-ea"/>
              <a:sym typeface="+mn-ea"/>
            </a:endParaRPr>
          </a:p>
        </p:txBody>
      </p:sp>
      <p:sp>
        <p:nvSpPr>
          <p:cNvPr id="104" name="文本框 103"/>
          <p:cNvSpPr txBox="1"/>
          <p:nvPr/>
        </p:nvSpPr>
        <p:spPr>
          <a:xfrm>
            <a:off x="1335405" y="1080135"/>
            <a:ext cx="10031095" cy="1014730"/>
          </a:xfrm>
          <a:prstGeom prst="rect">
            <a:avLst/>
          </a:prstGeom>
          <a:noFill/>
          <a:ln w="9525">
            <a:noFill/>
          </a:ln>
        </p:spPr>
        <p:txBody>
          <a:bodyPr wrap="square">
            <a:spAutoFit/>
          </a:bodyPr>
          <a:p>
            <a:pPr indent="314325"/>
            <a:r>
              <a:rPr sz="2000" b="0">
                <a:latin typeface="微软雅黑" panose="020B0503020204020204" pitchFamily="34" charset="-122"/>
                <a:ea typeface="微软雅黑" panose="020B0503020204020204" pitchFamily="34" charset="-122"/>
                <a:cs typeface="微软雅黑" panose="020B0503020204020204" pitchFamily="34" charset="-122"/>
              </a:rPr>
              <a:t>笔记本主板与台式主板的差异：1、非标准的（所以可替换性差）；2、相对较小（可扩展性差）；3、移动专用芯片、元器件（与体积、功耗、发热有关）；4、双面元器件分布。</a:t>
            </a:r>
            <a:endParaRPr sz="20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1"/>
          <p:cNvPicPr>
            <a:picLocks noChangeAspect="1"/>
          </p:cNvPicPr>
          <p:nvPr/>
        </p:nvPicPr>
        <p:blipFill>
          <a:blip r:embed="rId1"/>
          <a:stretch>
            <a:fillRect/>
          </a:stretch>
        </p:blipFill>
        <p:spPr>
          <a:xfrm>
            <a:off x="2479675" y="2094865"/>
            <a:ext cx="7742555" cy="4454525"/>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直通职场</a:t>
            </a:r>
            <a:endParaRPr lang="en-US" dirty="0">
              <a:latin typeface="微软雅黑" panose="020B0503020204020204" pitchFamily="34" charset="-122"/>
              <a:ea typeface="微软雅黑" panose="020B0503020204020204" pitchFamily="34" charset="-122"/>
            </a:endParaRPr>
          </a:p>
        </p:txBody>
      </p:sp>
      <p:cxnSp>
        <p:nvCxnSpPr>
          <p:cNvPr id="4" name="连接符: 肘形 3"/>
          <p:cNvCxnSpPr>
            <a:endCxn id="15" idx="2"/>
          </p:cNvCxnSpPr>
          <p:nvPr>
            <p:custDataLst>
              <p:tags r:id="rId1"/>
            </p:custDataLst>
          </p:nvPr>
        </p:nvCxnSpPr>
        <p:spPr>
          <a:xfrm rot="16200000" flipH="1">
            <a:off x="7285348" y="1323758"/>
            <a:ext cx="748470" cy="3231308"/>
          </a:xfrm>
          <a:prstGeom prst="bentConnector2">
            <a:avLst/>
          </a:prstGeom>
          <a:noFill/>
          <a:ln w="25400" cap="flat" cmpd="sng" algn="ctr">
            <a:solidFill>
              <a:sysClr val="window" lastClr="FFFFFF">
                <a:lumMod val="85000"/>
              </a:sysClr>
            </a:solidFill>
            <a:prstDash val="dash"/>
            <a:miter lim="800000"/>
          </a:ln>
          <a:effectLst/>
        </p:spPr>
      </p:cxnSp>
      <p:cxnSp>
        <p:nvCxnSpPr>
          <p:cNvPr id="16" name="连接符: 肘形 15"/>
          <p:cNvCxnSpPr>
            <a:endCxn id="14" idx="6"/>
          </p:cNvCxnSpPr>
          <p:nvPr>
            <p:custDataLst>
              <p:tags r:id="rId2"/>
            </p:custDataLst>
          </p:nvPr>
        </p:nvCxnSpPr>
        <p:spPr>
          <a:xfrm rot="5400000">
            <a:off x="4048961" y="1318044"/>
            <a:ext cx="748470" cy="3242100"/>
          </a:xfrm>
          <a:prstGeom prst="bentConnector2">
            <a:avLst/>
          </a:prstGeom>
          <a:noFill/>
          <a:ln w="25400" cap="flat" cmpd="sng" algn="ctr">
            <a:solidFill>
              <a:sysClr val="window" lastClr="FFFFFF">
                <a:lumMod val="85000"/>
              </a:sysClr>
            </a:solidFill>
            <a:prstDash val="dash"/>
            <a:miter lim="800000"/>
          </a:ln>
          <a:effectLst/>
        </p:spPr>
      </p:cxnSp>
      <p:sp>
        <p:nvSpPr>
          <p:cNvPr id="26" name="文本框 25"/>
          <p:cNvSpPr txBox="1"/>
          <p:nvPr>
            <p:custDataLst>
              <p:tags r:id="rId3"/>
            </p:custDataLst>
          </p:nvPr>
        </p:nvSpPr>
        <p:spPr>
          <a:xfrm>
            <a:off x="826540" y="3884681"/>
            <a:ext cx="3118308" cy="1361085"/>
          </a:xfrm>
          <a:prstGeom prst="rect">
            <a:avLst/>
          </a:prstGeom>
          <a:noFill/>
        </p:spPr>
        <p:txBody>
          <a:bodyPr wrap="square" rtlCol="0">
            <a:normAutofit fontScale="80000"/>
          </a:bodyPr>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首先，电脑里的文件不能简单的删除，不要选择快速格式化，要使用低级格式化工具格式化硬盘数据，要进行多次低级格式化。再者，对于敏感重要的信息的硬盘，要进行加密。最后，硬盘尽量不要卖，拆下来保持或者拆毁。</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p:cNvSpPr/>
          <p:nvPr>
            <p:custDataLst>
              <p:tags r:id="rId4"/>
            </p:custDataLst>
          </p:nvPr>
        </p:nvSpPr>
        <p:spPr>
          <a:xfrm>
            <a:off x="1969242" y="2896878"/>
            <a:ext cx="832903" cy="832903"/>
          </a:xfrm>
          <a:prstGeom prst="ellipse">
            <a:avLst/>
          </a:prstGeom>
          <a:solidFill>
            <a:srgbClr val="8EAADC"/>
          </a:solidFill>
          <a:ln w="12700" cap="flat" cmpd="sng" algn="ctr">
            <a:noFill/>
            <a:prstDash val="solid"/>
            <a:miter lim="800000"/>
          </a:ln>
          <a:effectLst/>
        </p:spPr>
        <p:txBody>
          <a:bodyPr rtlCol="0" anchor="ctr">
            <a:normAutofit fontScale="72500"/>
          </a:bodyPr>
          <a:p>
            <a:pPr algn="ctr">
              <a:lnSpc>
                <a:spcPct val="13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文本框 21"/>
          <p:cNvSpPr txBox="1"/>
          <p:nvPr>
            <p:custDataLst>
              <p:tags r:id="rId5"/>
            </p:custDataLst>
          </p:nvPr>
        </p:nvSpPr>
        <p:spPr>
          <a:xfrm>
            <a:off x="2163502" y="3026384"/>
            <a:ext cx="444384" cy="561829"/>
          </a:xfrm>
          <a:prstGeom prst="rect">
            <a:avLst/>
          </a:prstGeom>
          <a:noFill/>
        </p:spPr>
        <p:txBody>
          <a:bodyPr wrap="square" rtlCol="0">
            <a:normAutofit lnSpcReduction="20000"/>
          </a:bodyPr>
          <a:p>
            <a:pPr algn="ctr">
              <a:lnSpc>
                <a:spcPct val="120000"/>
              </a:lnSpc>
            </a:pPr>
            <a:r>
              <a:rPr lang="en-US" altLang="zh-CN"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A</a:t>
            </a:r>
            <a:endParaRPr lang="zh-CN" altLang="en-US"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椭圆 14"/>
          <p:cNvSpPr/>
          <p:nvPr>
            <p:custDataLst>
              <p:tags r:id="rId6"/>
            </p:custDataLst>
          </p:nvPr>
        </p:nvSpPr>
        <p:spPr>
          <a:xfrm>
            <a:off x="9275554" y="2896878"/>
            <a:ext cx="832903" cy="832903"/>
          </a:xfrm>
          <a:prstGeom prst="ellipse">
            <a:avLst/>
          </a:prstGeom>
          <a:solidFill>
            <a:srgbClr val="7AC2C7"/>
          </a:solidFill>
          <a:ln w="12700" cap="flat" cmpd="sng" algn="ctr">
            <a:noFill/>
            <a:prstDash val="solid"/>
            <a:miter lim="800000"/>
          </a:ln>
          <a:effectLst/>
        </p:spPr>
        <p:txBody>
          <a:bodyPr rtlCol="0" anchor="ctr">
            <a:normAutofit fontScale="72500"/>
          </a:bodyPr>
          <a:p>
            <a:pPr algn="ctr">
              <a:lnSpc>
                <a:spcPct val="13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文本框 24"/>
          <p:cNvSpPr txBox="1"/>
          <p:nvPr>
            <p:custDataLst>
              <p:tags r:id="rId7"/>
            </p:custDataLst>
          </p:nvPr>
        </p:nvSpPr>
        <p:spPr>
          <a:xfrm>
            <a:off x="9469814" y="3026384"/>
            <a:ext cx="444384" cy="561829"/>
          </a:xfrm>
          <a:prstGeom prst="rect">
            <a:avLst/>
          </a:prstGeom>
          <a:noFill/>
        </p:spPr>
        <p:txBody>
          <a:bodyPr wrap="square" rtlCol="0">
            <a:normAutofit lnSpcReduction="20000"/>
          </a:bodyPr>
          <a:p>
            <a:pPr algn="ctr">
              <a:lnSpc>
                <a:spcPct val="120000"/>
              </a:lnSpc>
            </a:pPr>
            <a:r>
              <a:rPr lang="en-US" altLang="zh-CN"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C</a:t>
            </a:r>
            <a:endParaRPr lang="zh-CN" altLang="en-US"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椭圆 18"/>
          <p:cNvSpPr/>
          <p:nvPr>
            <p:custDataLst>
              <p:tags r:id="rId8"/>
            </p:custDataLst>
          </p:nvPr>
        </p:nvSpPr>
        <p:spPr>
          <a:xfrm>
            <a:off x="5623985" y="2896878"/>
            <a:ext cx="832903" cy="832903"/>
          </a:xfrm>
          <a:prstGeom prst="ellipse">
            <a:avLst/>
          </a:prstGeom>
          <a:solidFill>
            <a:srgbClr val="79B6D3"/>
          </a:solidFill>
          <a:ln w="12700" cap="flat" cmpd="sng" algn="ctr">
            <a:noFill/>
            <a:prstDash val="solid"/>
            <a:miter lim="800000"/>
          </a:ln>
          <a:effectLst/>
        </p:spPr>
        <p:txBody>
          <a:bodyPr rtlCol="0" anchor="ctr">
            <a:normAutofit fontScale="72500"/>
          </a:bodyPr>
          <a:p>
            <a:pPr algn="ctr">
              <a:lnSpc>
                <a:spcPct val="13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文本框 19"/>
          <p:cNvSpPr txBox="1"/>
          <p:nvPr>
            <p:custDataLst>
              <p:tags r:id="rId9"/>
            </p:custDataLst>
          </p:nvPr>
        </p:nvSpPr>
        <p:spPr>
          <a:xfrm>
            <a:off x="5813801" y="3026384"/>
            <a:ext cx="444384" cy="561829"/>
          </a:xfrm>
          <a:prstGeom prst="rect">
            <a:avLst/>
          </a:prstGeom>
          <a:noFill/>
        </p:spPr>
        <p:txBody>
          <a:bodyPr wrap="square" rtlCol="0">
            <a:normAutofit lnSpcReduction="20000"/>
          </a:bodyPr>
          <a:p>
            <a:pPr algn="ctr">
              <a:lnSpc>
                <a:spcPct val="120000"/>
              </a:lnSpc>
            </a:pPr>
            <a:r>
              <a:rPr lang="en-US" altLang="zh-CN"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B</a:t>
            </a:r>
            <a:endParaRPr lang="zh-CN" altLang="en-US"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custDataLst>
              <p:tags r:id="rId10"/>
            </p:custDataLst>
          </p:nvPr>
        </p:nvSpPr>
        <p:spPr>
          <a:xfrm>
            <a:off x="8132852" y="3884681"/>
            <a:ext cx="3118308" cy="1361085"/>
          </a:xfrm>
          <a:prstGeom prst="rect">
            <a:avLst/>
          </a:prstGeom>
          <a:noFill/>
        </p:spPr>
        <p:txBody>
          <a:bodyPr wrap="square" rtlCol="0">
            <a:normAutofit lnSpcReduction="10000"/>
          </a:bodyPr>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解决方案：</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1.耐心给客户讲解为什么支付宝账号会被盗刷的原因。</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2.告知客户卖旧电脑防止泄密的做法。</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custDataLst>
              <p:tags r:id="rId11"/>
            </p:custDataLst>
          </p:nvPr>
        </p:nvSpPr>
        <p:spPr>
          <a:xfrm>
            <a:off x="5061522" y="608934"/>
            <a:ext cx="1965448" cy="1965448"/>
          </a:xfrm>
          <a:prstGeom prst="ellipse">
            <a:avLst/>
          </a:prstGeom>
          <a:solidFill>
            <a:srgbClr val="8590CA"/>
          </a:solidFill>
          <a:ln w="12700" cap="flat" cmpd="sng" algn="ctr">
            <a:noFill/>
            <a:prstDash val="solid"/>
            <a:miter lim="800000"/>
          </a:ln>
          <a:effectLst/>
        </p:spPr>
        <p:txBody>
          <a:bodyPr rtlCol="0" anchor="ctr">
            <a:normAutofit/>
          </a:bodyPr>
          <a:p>
            <a:pPr algn="ctr">
              <a:lnSpc>
                <a:spcPct val="12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文本框 26"/>
          <p:cNvSpPr txBox="1"/>
          <p:nvPr>
            <p:custDataLst>
              <p:tags r:id="rId12"/>
            </p:custDataLst>
          </p:nvPr>
        </p:nvSpPr>
        <p:spPr>
          <a:xfrm>
            <a:off x="5356225" y="1050925"/>
            <a:ext cx="1588135" cy="1082040"/>
          </a:xfrm>
          <a:prstGeom prst="rect">
            <a:avLst/>
          </a:prstGeom>
          <a:noFill/>
        </p:spPr>
        <p:txBody>
          <a:bodyPr wrap="square" rtlCol="0">
            <a:noAutofit/>
          </a:bodyPr>
          <a:p>
            <a:pPr>
              <a:lnSpc>
                <a:spcPct val="120000"/>
              </a:lnSpc>
            </a:pPr>
            <a:r>
              <a:rPr lang="zh-CN" altLang="en-US" sz="1700"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卖旧电脑，怎样防止泄密？</a:t>
            </a:r>
            <a:endParaRPr lang="zh-CN" altLang="en-US" sz="1700"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文本框 103"/>
          <p:cNvSpPr txBox="1"/>
          <p:nvPr/>
        </p:nvSpPr>
        <p:spPr>
          <a:xfrm>
            <a:off x="4186555" y="3745230"/>
            <a:ext cx="3424555" cy="2676525"/>
          </a:xfrm>
          <a:prstGeom prst="rect">
            <a:avLst/>
          </a:prstGeom>
          <a:noFill/>
          <a:ln w="9525">
            <a:noFill/>
          </a:ln>
        </p:spPr>
        <p:txBody>
          <a:bodyPr wrap="square">
            <a:spAutoFit/>
          </a:bodyPr>
          <a:p>
            <a:pPr indent="266700"/>
            <a:r>
              <a:rPr lang="zh-CN" altLang="en-US" sz="1400" b="0" spc="150">
                <a:solidFill>
                  <a:sysClr val="windowText" lastClr="000000">
                    <a:lumMod val="65000"/>
                    <a:lumOff val="35000"/>
                  </a:sysClr>
                </a:solidFill>
                <a:latin typeface="Arial" panose="020B0604020202020204" pitchFamily="34" charset="0"/>
                <a:ea typeface="微软雅黑" panose="020B0503020204020204" pitchFamily="34" charset="-122"/>
              </a:rPr>
              <a:t>硬盘密码在BIOS里面设置，如果设置了硬盘密码，那么每次在开机的时候都需要输入硬盘密码，硬盘密码一般保存在BIOS芯片里面或者保存在硬盘芯片里面，当你忘记设置的硬盘密码的时候，如果硬盘密码是保存在BIOS芯片里面，不管是笔记本还是台式机，只要将CMOS放电就可以了，或者是重新刷BIOS芯片，如果硬盘密码是保存在硬盘芯片里面，那么这就比较麻烦了，一般情况只能换硬盘。</a:t>
            </a:r>
            <a:endParaRPr lang="zh-CN" altLang="en-US" sz="1400" b="0" spc="150">
              <a:solidFill>
                <a:sysClr val="windowText" lastClr="000000">
                  <a:lumMod val="65000"/>
                  <a:lumOff val="35000"/>
                </a:sysClr>
              </a:solidFill>
              <a:latin typeface="Arial" panose="020B0604020202020204" pitchFamily="34" charset="0"/>
              <a:ea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知识拓展</a:t>
            </a:r>
            <a:endParaRPr lang="en-US" dirty="0">
              <a:latin typeface="微软雅黑" panose="020B0503020204020204" pitchFamily="34" charset="-122"/>
              <a:ea typeface="微软雅黑" panose="020B0503020204020204" pitchFamily="34" charset="-122"/>
            </a:endParaRPr>
          </a:p>
        </p:txBody>
      </p:sp>
      <p:sp>
        <p:nvSpPr>
          <p:cNvPr id="5" name="文本框 4"/>
          <p:cNvSpPr txBox="1"/>
          <p:nvPr/>
        </p:nvSpPr>
        <p:spPr>
          <a:xfrm>
            <a:off x="548640" y="964565"/>
            <a:ext cx="7222490" cy="521970"/>
          </a:xfrm>
          <a:prstGeom prst="rect">
            <a:avLst/>
          </a:prstGeom>
          <a:noFill/>
          <a:ln w="9525">
            <a:noFill/>
          </a:ln>
        </p:spPr>
        <p:txBody>
          <a:bodyPr wrap="square">
            <a:spAutoFit/>
          </a:bodyPr>
          <a:p>
            <a:pPr indent="0"/>
            <a:r>
              <a:rPr lang="zh-CN" sz="2800" b="0">
                <a:latin typeface="+mn-ea"/>
                <a:cs typeface="+mn-ea"/>
              </a:rPr>
              <a:t>芯片组命名中字母含义</a:t>
            </a:r>
            <a:endParaRPr lang="zh-CN" sz="2800" b="0">
              <a:latin typeface="+mn-ea"/>
              <a:cs typeface="+mn-ea"/>
            </a:endParaRPr>
          </a:p>
        </p:txBody>
      </p:sp>
      <p:sp>
        <p:nvSpPr>
          <p:cNvPr id="6" name="文本框 5"/>
          <p:cNvSpPr txBox="1"/>
          <p:nvPr/>
        </p:nvSpPr>
        <p:spPr>
          <a:xfrm>
            <a:off x="548640" y="1656080"/>
            <a:ext cx="9917430" cy="2861310"/>
          </a:xfrm>
          <a:prstGeom prst="rect">
            <a:avLst/>
          </a:prstGeom>
          <a:noFill/>
          <a:ln w="9525">
            <a:noFill/>
          </a:ln>
        </p:spPr>
        <p:txBody>
          <a:bodyPr wrap="square">
            <a:spAutoFit/>
          </a:bodyPr>
          <a:p>
            <a:pPr algn="l">
              <a:buClrTx/>
              <a:buSzTx/>
              <a:buFontTx/>
            </a:pPr>
            <a:r>
              <a:rPr lang="zh-CN" sz="1800" b="0">
                <a:latin typeface="+mn-ea"/>
                <a:cs typeface="+mn-ea"/>
              </a:rPr>
              <a:t>1.Intel芯片组命名中字母含义</a:t>
            </a:r>
            <a:endParaRPr lang="zh-CN" sz="1800" b="0">
              <a:latin typeface="+mn-ea"/>
              <a:cs typeface="+mn-ea"/>
            </a:endParaRPr>
          </a:p>
          <a:p>
            <a:pPr algn="l">
              <a:buClrTx/>
              <a:buSzTx/>
              <a:buFontTx/>
            </a:pPr>
            <a:endParaRPr lang="zh-CN" sz="1800" b="0">
              <a:latin typeface="+mn-ea"/>
              <a:cs typeface="+mn-ea"/>
            </a:endParaRPr>
          </a:p>
          <a:p>
            <a:pPr algn="l">
              <a:buClrTx/>
              <a:buSzTx/>
              <a:buFontTx/>
            </a:pPr>
            <a:r>
              <a:rPr lang="zh-CN" sz="1800" b="0">
                <a:latin typeface="+mn-ea"/>
                <a:cs typeface="+mn-ea"/>
              </a:rPr>
              <a:t>M: Mobile 移动版本，用于笔记本电脑</a:t>
            </a:r>
            <a:endParaRPr lang="zh-CN" sz="1800" b="0">
              <a:latin typeface="+mn-ea"/>
              <a:cs typeface="+mn-ea"/>
            </a:endParaRPr>
          </a:p>
          <a:p>
            <a:pPr algn="l">
              <a:buClrTx/>
              <a:buSzTx/>
              <a:buFontTx/>
            </a:pPr>
            <a:r>
              <a:rPr lang="zh-CN" sz="1800" b="0">
                <a:latin typeface="+mn-ea"/>
                <a:cs typeface="+mn-ea"/>
              </a:rPr>
              <a:t>P: 主流版本，无集成显卡（4系列及之前）</a:t>
            </a:r>
            <a:endParaRPr lang="zh-CN" sz="1800" b="0">
              <a:latin typeface="+mn-ea"/>
              <a:cs typeface="+mn-ea"/>
            </a:endParaRPr>
          </a:p>
          <a:p>
            <a:pPr algn="l">
              <a:buClrTx/>
              <a:buSzTx/>
              <a:buFontTx/>
            </a:pPr>
            <a:r>
              <a:rPr lang="zh-CN" sz="1800" b="0">
                <a:latin typeface="+mn-ea"/>
                <a:cs typeface="+mn-ea"/>
              </a:rPr>
              <a:t>G: 主流的集成显卡芯片组（4系列及之前）</a:t>
            </a:r>
            <a:endParaRPr lang="zh-CN" sz="1800" b="0">
              <a:latin typeface="+mn-ea"/>
              <a:cs typeface="+mn-ea"/>
            </a:endParaRPr>
          </a:p>
          <a:p>
            <a:pPr algn="l">
              <a:buClrTx/>
              <a:buSzTx/>
              <a:buFontTx/>
            </a:pPr>
            <a:r>
              <a:rPr lang="zh-CN" sz="1800" b="0">
                <a:latin typeface="+mn-ea"/>
                <a:cs typeface="+mn-ea"/>
              </a:rPr>
              <a:t>H: 消费入门级芯片组（5系列及之后）</a:t>
            </a:r>
            <a:endParaRPr lang="zh-CN" sz="1800" b="0">
              <a:latin typeface="+mn-ea"/>
              <a:cs typeface="+mn-ea"/>
            </a:endParaRPr>
          </a:p>
          <a:p>
            <a:pPr algn="l">
              <a:buClrTx/>
              <a:buSzTx/>
              <a:buFontTx/>
            </a:pPr>
            <a:r>
              <a:rPr lang="zh-CN" sz="1800" b="0">
                <a:latin typeface="+mn-ea"/>
                <a:cs typeface="+mn-ea"/>
              </a:rPr>
              <a:t>Z: 消费主流级芯片组（5系列及之后）</a:t>
            </a:r>
            <a:endParaRPr lang="zh-CN" sz="1800" b="0">
              <a:latin typeface="+mn-ea"/>
              <a:cs typeface="+mn-ea"/>
            </a:endParaRPr>
          </a:p>
          <a:p>
            <a:pPr algn="l">
              <a:buClrTx/>
              <a:buSzTx/>
              <a:buFontTx/>
            </a:pPr>
            <a:r>
              <a:rPr lang="zh-CN" sz="1800" b="0">
                <a:latin typeface="+mn-ea"/>
                <a:cs typeface="+mn-ea"/>
              </a:rPr>
              <a:t>B: 商用入门级芯片组</a:t>
            </a:r>
            <a:endParaRPr lang="zh-CN" sz="1800" b="0">
              <a:latin typeface="+mn-ea"/>
              <a:cs typeface="+mn-ea"/>
            </a:endParaRPr>
          </a:p>
          <a:p>
            <a:pPr algn="l">
              <a:buClrTx/>
              <a:buSzTx/>
              <a:buFontTx/>
            </a:pPr>
            <a:r>
              <a:rPr lang="zh-CN" sz="1800" b="0">
                <a:latin typeface="+mn-ea"/>
                <a:cs typeface="+mn-ea"/>
              </a:rPr>
              <a:t>Q: 面向商业用户的企业级芯片组</a:t>
            </a:r>
            <a:endParaRPr lang="zh-CN" sz="1800" b="0">
              <a:latin typeface="+mn-ea"/>
              <a:cs typeface="+mn-ea"/>
            </a:endParaRPr>
          </a:p>
          <a:p>
            <a:pPr algn="l">
              <a:buClrTx/>
              <a:buSzTx/>
              <a:buFontTx/>
            </a:pPr>
            <a:r>
              <a:rPr lang="zh-CN" sz="1800" b="0">
                <a:latin typeface="+mn-ea"/>
                <a:cs typeface="+mn-ea"/>
              </a:rPr>
              <a:t>X: 面向发烧友的消费芯片组</a:t>
            </a:r>
            <a:endParaRPr lang="zh-CN" sz="1800" b="0">
              <a:latin typeface="+mn-ea"/>
              <a:cs typeface="+mn-ea"/>
            </a:endParaRPr>
          </a:p>
        </p:txBody>
      </p:sp>
      <p:pic>
        <p:nvPicPr>
          <p:cNvPr id="13" name="图片 3"/>
          <p:cNvPicPr>
            <a:picLocks noChangeAspect="1"/>
          </p:cNvPicPr>
          <p:nvPr/>
        </p:nvPicPr>
        <p:blipFill>
          <a:blip r:embed="rId1"/>
          <a:stretch>
            <a:fillRect/>
          </a:stretch>
        </p:blipFill>
        <p:spPr>
          <a:xfrm>
            <a:off x="6330950" y="1953260"/>
            <a:ext cx="5593080" cy="3482975"/>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知识拓展</a:t>
            </a:r>
            <a:endParaRPr lang="en-US" dirty="0">
              <a:latin typeface="微软雅黑" panose="020B0503020204020204" pitchFamily="34" charset="-122"/>
              <a:ea typeface="微软雅黑" panose="020B0503020204020204" pitchFamily="34" charset="-122"/>
            </a:endParaRPr>
          </a:p>
        </p:txBody>
      </p:sp>
      <p:sp>
        <p:nvSpPr>
          <p:cNvPr id="5" name="文本框 4"/>
          <p:cNvSpPr txBox="1"/>
          <p:nvPr/>
        </p:nvSpPr>
        <p:spPr>
          <a:xfrm>
            <a:off x="548640" y="964565"/>
            <a:ext cx="7222490" cy="521970"/>
          </a:xfrm>
          <a:prstGeom prst="rect">
            <a:avLst/>
          </a:prstGeom>
          <a:noFill/>
          <a:ln w="9525">
            <a:noFill/>
          </a:ln>
        </p:spPr>
        <p:txBody>
          <a:bodyPr wrap="square">
            <a:spAutoFit/>
          </a:bodyPr>
          <a:p>
            <a:pPr indent="0"/>
            <a:r>
              <a:rPr lang="zh-CN" sz="2800" b="0">
                <a:latin typeface="+mn-ea"/>
                <a:cs typeface="+mn-ea"/>
              </a:rPr>
              <a:t>芯片组命名中字母含义</a:t>
            </a:r>
            <a:endParaRPr lang="zh-CN" sz="2800" b="0">
              <a:latin typeface="+mn-ea"/>
              <a:cs typeface="+mn-ea"/>
            </a:endParaRPr>
          </a:p>
        </p:txBody>
      </p:sp>
      <p:sp>
        <p:nvSpPr>
          <p:cNvPr id="6" name="文本框 5"/>
          <p:cNvSpPr txBox="1"/>
          <p:nvPr/>
        </p:nvSpPr>
        <p:spPr>
          <a:xfrm>
            <a:off x="548640" y="1656080"/>
            <a:ext cx="9917430" cy="2861310"/>
          </a:xfrm>
          <a:prstGeom prst="rect">
            <a:avLst/>
          </a:prstGeom>
          <a:noFill/>
          <a:ln w="9525">
            <a:noFill/>
          </a:ln>
        </p:spPr>
        <p:txBody>
          <a:bodyPr wrap="square">
            <a:spAutoFit/>
          </a:bodyPr>
          <a:p>
            <a:pPr algn="l">
              <a:buClrTx/>
              <a:buSzTx/>
              <a:buFontTx/>
            </a:pPr>
            <a:r>
              <a:rPr lang="zh-CN" sz="1800" b="0">
                <a:latin typeface="+mn-ea"/>
                <a:cs typeface="+mn-ea"/>
              </a:rPr>
              <a:t>2.AMD芯片组命名中字母含义</a:t>
            </a:r>
            <a:endParaRPr lang="zh-CN" sz="1800" b="0">
              <a:latin typeface="+mn-ea"/>
              <a:cs typeface="+mn-ea"/>
            </a:endParaRPr>
          </a:p>
          <a:p>
            <a:pPr algn="l">
              <a:buClrTx/>
              <a:buSzTx/>
              <a:buFontTx/>
            </a:pPr>
            <a:endParaRPr lang="zh-CN" sz="1800" b="0">
              <a:latin typeface="+mn-ea"/>
              <a:cs typeface="+mn-ea"/>
            </a:endParaRPr>
          </a:p>
          <a:p>
            <a:pPr algn="l">
              <a:buClrTx/>
              <a:buSzTx/>
              <a:buFontTx/>
            </a:pPr>
            <a:r>
              <a:rPr lang="zh-CN" sz="1800" b="0">
                <a:latin typeface="+mn-ea"/>
                <a:cs typeface="+mn-ea"/>
              </a:rPr>
              <a:t>M：Mobile 移动版本，用于笔记本电脑</a:t>
            </a:r>
            <a:endParaRPr lang="zh-CN" sz="1800" b="0">
              <a:latin typeface="+mn-ea"/>
              <a:cs typeface="+mn-ea"/>
            </a:endParaRPr>
          </a:p>
          <a:p>
            <a:pPr algn="l">
              <a:buClrTx/>
              <a:buSzTx/>
              <a:buFontTx/>
            </a:pPr>
            <a:r>
              <a:rPr lang="zh-CN" sz="1800" b="0">
                <a:latin typeface="+mn-ea"/>
                <a:cs typeface="+mn-ea"/>
              </a:rPr>
              <a:t>G：Graphics 主流的集成显卡芯片组</a:t>
            </a:r>
            <a:endParaRPr lang="zh-CN" sz="1800" b="0">
              <a:latin typeface="+mn-ea"/>
              <a:cs typeface="+mn-ea"/>
            </a:endParaRPr>
          </a:p>
          <a:p>
            <a:pPr algn="l">
              <a:buClrTx/>
              <a:buSzTx/>
              <a:buFontTx/>
            </a:pPr>
            <a:r>
              <a:rPr lang="zh-CN" sz="1800" b="0">
                <a:latin typeface="+mn-ea"/>
                <a:cs typeface="+mn-ea"/>
              </a:rPr>
              <a:t>X: 高端消费芯片组</a:t>
            </a:r>
            <a:endParaRPr lang="zh-CN" sz="1800" b="0">
              <a:latin typeface="+mn-ea"/>
              <a:cs typeface="+mn-ea"/>
            </a:endParaRPr>
          </a:p>
          <a:p>
            <a:pPr algn="l">
              <a:buClrTx/>
              <a:buSzTx/>
              <a:buFontTx/>
            </a:pPr>
            <a:r>
              <a:rPr lang="zh-CN" sz="1800" b="0">
                <a:latin typeface="+mn-ea"/>
                <a:cs typeface="+mn-ea"/>
              </a:rPr>
              <a:t>FX：面向发烧友的顶级芯片组</a:t>
            </a:r>
            <a:endParaRPr lang="zh-CN" sz="1800" b="0">
              <a:latin typeface="+mn-ea"/>
              <a:cs typeface="+mn-ea"/>
            </a:endParaRPr>
          </a:p>
          <a:p>
            <a:pPr algn="l">
              <a:buClrTx/>
              <a:buSzTx/>
              <a:buFontTx/>
            </a:pPr>
            <a:r>
              <a:rPr lang="zh-CN" sz="1800" b="0">
                <a:latin typeface="+mn-ea"/>
                <a:cs typeface="+mn-ea"/>
              </a:rPr>
              <a:t>2017年以后</a:t>
            </a:r>
            <a:endParaRPr lang="zh-CN" sz="1800" b="0">
              <a:latin typeface="+mn-ea"/>
              <a:cs typeface="+mn-ea"/>
            </a:endParaRPr>
          </a:p>
          <a:p>
            <a:pPr algn="l">
              <a:buClrTx/>
              <a:buSzTx/>
              <a:buFontTx/>
            </a:pPr>
            <a:r>
              <a:rPr lang="zh-CN" sz="1800" b="0">
                <a:latin typeface="+mn-ea"/>
                <a:cs typeface="+mn-ea"/>
              </a:rPr>
              <a:t>A：入门级芯片组</a:t>
            </a:r>
            <a:endParaRPr lang="zh-CN" sz="1800" b="0">
              <a:latin typeface="+mn-ea"/>
              <a:cs typeface="+mn-ea"/>
            </a:endParaRPr>
          </a:p>
          <a:p>
            <a:pPr algn="l">
              <a:buClrTx/>
              <a:buSzTx/>
              <a:buFontTx/>
            </a:pPr>
            <a:r>
              <a:rPr lang="zh-CN" sz="1800" b="0">
                <a:latin typeface="+mn-ea"/>
                <a:cs typeface="+mn-ea"/>
              </a:rPr>
              <a:t>B：主流芯片组</a:t>
            </a:r>
            <a:endParaRPr lang="zh-CN" sz="1800" b="0">
              <a:latin typeface="+mn-ea"/>
              <a:cs typeface="+mn-ea"/>
            </a:endParaRPr>
          </a:p>
          <a:p>
            <a:pPr algn="l">
              <a:buClrTx/>
              <a:buSzTx/>
              <a:buFontTx/>
            </a:pPr>
            <a:r>
              <a:rPr lang="zh-CN" sz="1800" b="0">
                <a:latin typeface="+mn-ea"/>
                <a:cs typeface="+mn-ea"/>
              </a:rPr>
              <a:t>X：发烧友级芯片组</a:t>
            </a:r>
            <a:endParaRPr lang="zh-CN" sz="1800" b="0">
              <a:latin typeface="+mn-ea"/>
              <a:cs typeface="+mn-ea"/>
            </a:endParaRPr>
          </a:p>
        </p:txBody>
      </p:sp>
      <p:pic>
        <p:nvPicPr>
          <p:cNvPr id="15" name="图片 4"/>
          <p:cNvPicPr>
            <a:picLocks noChangeAspect="1"/>
          </p:cNvPicPr>
          <p:nvPr/>
        </p:nvPicPr>
        <p:blipFill>
          <a:blip r:embed="rId1"/>
          <a:stretch>
            <a:fillRect/>
          </a:stretch>
        </p:blipFill>
        <p:spPr>
          <a:xfrm>
            <a:off x="6333490" y="1958975"/>
            <a:ext cx="5608955" cy="375666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手动输入 11"/>
          <p:cNvSpPr/>
          <p:nvPr/>
        </p:nvSpPr>
        <p:spPr>
          <a:xfrm flipH="1" flipV="1">
            <a:off x="-1" y="104172"/>
            <a:ext cx="12188820" cy="625930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32" h="10385">
                <a:moveTo>
                  <a:pt x="0" y="4316"/>
                </a:moveTo>
                <a:cubicBezTo>
                  <a:pt x="3392" y="4983"/>
                  <a:pt x="8053" y="2793"/>
                  <a:pt x="10032" y="0"/>
                </a:cubicBezTo>
                <a:lnTo>
                  <a:pt x="10032" y="10000"/>
                </a:lnTo>
                <a:cubicBezTo>
                  <a:pt x="8042" y="10803"/>
                  <a:pt x="3212" y="10643"/>
                  <a:pt x="16" y="6662"/>
                </a:cubicBezTo>
                <a:cubicBezTo>
                  <a:pt x="11" y="5600"/>
                  <a:pt x="5" y="5378"/>
                  <a:pt x="0" y="4316"/>
                </a:cubicBezTo>
                <a:close/>
              </a:path>
            </a:pathLst>
          </a:custGeom>
          <a:solidFill>
            <a:srgbClr val="961E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fontAlgn="auto">
              <a:spcBef>
                <a:spcPts val="0"/>
              </a:spcBef>
              <a:spcAft>
                <a:spcPts val="0"/>
              </a:spcAft>
              <a:defRPr/>
            </a:pPr>
            <a:endParaRPr lang="zh-CN" altLang="en-US" sz="2400">
              <a:solidFill>
                <a:prstClr val="white"/>
              </a:solidFill>
            </a:endParaRPr>
          </a:p>
        </p:txBody>
      </p:sp>
      <p:pic>
        <p:nvPicPr>
          <p:cNvPr id="4" name="图片 4"/>
          <p:cNvPicPr>
            <a:picLocks noChangeAspect="1"/>
          </p:cNvPicPr>
          <p:nvPr/>
        </p:nvPicPr>
        <p:blipFill>
          <a:blip r:embed="rId1" cstate="print">
            <a:extLst>
              <a:ext uri="{28A0092B-C50C-407E-A947-70E740481C1C}">
                <a14:useLocalDpi xmlns:a14="http://schemas.microsoft.com/office/drawing/2010/main" val="0"/>
              </a:ext>
            </a:extLst>
          </a:blip>
          <a:srcRect r="12286" b="16507"/>
          <a:stretch>
            <a:fillRect/>
          </a:stretch>
        </p:blipFill>
        <p:spPr bwMode="auto">
          <a:xfrm>
            <a:off x="5268395" y="2349500"/>
            <a:ext cx="6208712"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337185" y="467360"/>
            <a:ext cx="6662420" cy="1250315"/>
          </a:xfrm>
          <a:prstGeom prst="rect">
            <a:avLst/>
          </a:prstGeom>
          <a:noFill/>
        </p:spPr>
        <p:txBody>
          <a:bodyPr wrap="square" rtlCol="0">
            <a:spAutoFit/>
          </a:bodyPr>
          <a:lstStyle/>
          <a:p>
            <a:pPr>
              <a:lnSpc>
                <a:spcPct val="150000"/>
              </a:lnSpc>
            </a:pPr>
            <a:r>
              <a:rPr lang="zh-CN" altLang="en-US" sz="2800" b="1" dirty="0">
                <a:solidFill>
                  <a:prstClr val="white"/>
                </a:solidFill>
                <a:latin typeface="黑体" panose="02010609060101010101" charset="-122"/>
                <a:ea typeface="黑体" panose="02010609060101010101" charset="-122"/>
                <a:cs typeface="黑体" panose="02010609060101010101" charset="-122"/>
              </a:rPr>
              <a:t>工作任务</a:t>
            </a:r>
            <a:r>
              <a:rPr lang="en-US" altLang="zh-CN" sz="2800" b="1" dirty="0">
                <a:solidFill>
                  <a:prstClr val="white"/>
                </a:solidFill>
                <a:latin typeface="黑体" panose="02010609060101010101" charset="-122"/>
                <a:ea typeface="黑体" panose="02010609060101010101" charset="-122"/>
                <a:cs typeface="黑体" panose="02010609060101010101" charset="-122"/>
              </a:rPr>
              <a:t>3</a:t>
            </a:r>
            <a:r>
              <a:rPr lang="zh-CN" altLang="en-US" sz="2800" b="1" dirty="0">
                <a:solidFill>
                  <a:prstClr val="white"/>
                </a:solidFill>
                <a:latin typeface="黑体" panose="02010609060101010101" charset="-122"/>
                <a:ea typeface="黑体" panose="02010609060101010101" charset="-122"/>
                <a:cs typeface="黑体" panose="02010609060101010101" charset="-122"/>
              </a:rPr>
              <a:t>：</a:t>
            </a:r>
            <a:r>
              <a:rPr sz="2800" b="1" dirty="0">
                <a:solidFill>
                  <a:prstClr val="white"/>
                </a:solidFill>
                <a:latin typeface="黑体" panose="02010609060101010101" charset="-122"/>
                <a:ea typeface="黑体" panose="02010609060101010101" charset="-122"/>
                <a:cs typeface="黑体" panose="02010609060101010101" charset="-122"/>
              </a:rPr>
              <a:t>认识和了解计算机</a:t>
            </a:r>
            <a:endParaRPr sz="2800" b="1" dirty="0">
              <a:solidFill>
                <a:prstClr val="white"/>
              </a:solidFill>
              <a:latin typeface="黑体" panose="02010609060101010101" charset="-122"/>
              <a:ea typeface="黑体" panose="02010609060101010101" charset="-122"/>
              <a:cs typeface="黑体" panose="02010609060101010101" charset="-122"/>
            </a:endParaRPr>
          </a:p>
          <a:p>
            <a:pPr indent="0">
              <a:lnSpc>
                <a:spcPts val="4000"/>
              </a:lnSpc>
              <a:buFont typeface="+mj-ea"/>
              <a:buNone/>
            </a:pPr>
            <a:endParaRPr lang="en-US" altLang="zh-CN" sz="2800" dirty="0">
              <a:solidFill>
                <a:schemeClr val="bg1">
                  <a:lumMod val="75000"/>
                </a:schemeClr>
              </a:solidFill>
              <a:latin typeface="华文隶书" panose="02010800040101010101" pitchFamily="2" charset="-122"/>
              <a:ea typeface="华文隶书" panose="02010800040101010101" pitchFamily="2" charset="-122"/>
              <a:cs typeface="Arial" panose="020B0604020202020204" pitchFamily="34" charset="0"/>
            </a:endParaRPr>
          </a:p>
        </p:txBody>
      </p:sp>
      <p:sp>
        <p:nvSpPr>
          <p:cNvPr id="2" name="文本框 1"/>
          <p:cNvSpPr txBox="1"/>
          <p:nvPr/>
        </p:nvSpPr>
        <p:spPr>
          <a:xfrm>
            <a:off x="1080135" y="1717675"/>
            <a:ext cx="2778125" cy="2306955"/>
          </a:xfrm>
          <a:prstGeom prst="rect">
            <a:avLst/>
          </a:prstGeom>
          <a:noFill/>
        </p:spPr>
        <p:txBody>
          <a:bodyPr wrap="none" rtlCol="0">
            <a:spAutoFit/>
          </a:bodyPr>
          <a:p>
            <a:pPr marL="342900" indent="-342900" algn="l">
              <a:buFont typeface="Wingdings" panose="05000000000000000000" charset="0"/>
              <a:buChar char="ü"/>
            </a:pPr>
            <a:r>
              <a:rPr dirty="0" err="1" smtClean="0">
                <a:solidFill>
                  <a:schemeClr val="bg1"/>
                </a:solidFill>
                <a:latin typeface="Arial" panose="020B0604020202020204" pitchFamily="34" charset="0"/>
                <a:cs typeface="Arial" panose="020B0604020202020204" pitchFamily="34" charset="0"/>
              </a:rPr>
              <a:t> CPU的分类</a:t>
            </a:r>
            <a:endParaRPr dirty="0" err="1" smtClean="0">
              <a:solidFill>
                <a:schemeClr val="bg1"/>
              </a:solidFill>
              <a:latin typeface="Arial" panose="020B0604020202020204" pitchFamily="34" charset="0"/>
              <a:cs typeface="Arial" panose="020B0604020202020204" pitchFamily="34" charset="0"/>
            </a:endParaRPr>
          </a:p>
          <a:p>
            <a:pPr marL="342900" indent="-342900" algn="l">
              <a:buFont typeface="Wingdings" panose="05000000000000000000" charset="0"/>
              <a:buChar char="ü"/>
            </a:pPr>
            <a:r>
              <a:rPr dirty="0" err="1" smtClean="0">
                <a:solidFill>
                  <a:schemeClr val="bg1"/>
                </a:solidFill>
                <a:latin typeface="Arial" panose="020B0604020202020204" pitchFamily="34" charset="0"/>
                <a:cs typeface="Arial" panose="020B0604020202020204" pitchFamily="34" charset="0"/>
              </a:rPr>
              <a:t> CPU基本参数 </a:t>
            </a:r>
            <a:endParaRPr dirty="0" err="1" smtClean="0">
              <a:solidFill>
                <a:schemeClr val="bg1"/>
              </a:solidFill>
              <a:latin typeface="Arial" panose="020B0604020202020204" pitchFamily="34" charset="0"/>
              <a:cs typeface="Arial" panose="020B0604020202020204" pitchFamily="34" charset="0"/>
            </a:endParaRPr>
          </a:p>
          <a:p>
            <a:pPr marL="342900" indent="-342900" algn="l">
              <a:buFont typeface="Wingdings" panose="05000000000000000000" charset="0"/>
              <a:buChar char="ü"/>
            </a:pPr>
            <a:r>
              <a:rPr dirty="0" err="1" smtClean="0">
                <a:solidFill>
                  <a:schemeClr val="bg1"/>
                </a:solidFill>
                <a:latin typeface="Arial" panose="020B0604020202020204" pitchFamily="34" charset="0"/>
                <a:cs typeface="Arial" panose="020B0604020202020204" pitchFamily="34" charset="0"/>
              </a:rPr>
              <a:t> CPU的封装形式</a:t>
            </a:r>
            <a:endParaRPr dirty="0" err="1" smtClean="0">
              <a:solidFill>
                <a:schemeClr val="bg1"/>
              </a:solidFill>
              <a:latin typeface="Arial" panose="020B0604020202020204" pitchFamily="34" charset="0"/>
              <a:cs typeface="Arial" panose="020B0604020202020204" pitchFamily="34" charset="0"/>
            </a:endParaRPr>
          </a:p>
          <a:p>
            <a:pPr marL="342900" indent="-342900" algn="l">
              <a:buFont typeface="Wingdings" panose="05000000000000000000" charset="0"/>
              <a:buChar char="ü"/>
            </a:pPr>
            <a:r>
              <a:rPr dirty="0" err="1" smtClean="0">
                <a:solidFill>
                  <a:schemeClr val="bg1"/>
                </a:solidFill>
                <a:latin typeface="Arial" panose="020B0604020202020204" pitchFamily="34" charset="0"/>
                <a:cs typeface="Arial" panose="020B0604020202020204" pitchFamily="34" charset="0"/>
              </a:rPr>
              <a:t> CPU超线程技术</a:t>
            </a:r>
            <a:endParaRPr lang="zh-CN" altLang="en-US" dirty="0" err="1" smtClean="0">
              <a:solidFill>
                <a:schemeClr val="bg1"/>
              </a:solidFill>
              <a:latin typeface="Arial" panose="020B0604020202020204" pitchFamily="34" charset="0"/>
              <a:cs typeface="Arial" panose="020B0604020202020204" pitchFamily="34" charset="0"/>
            </a:endParaRPr>
          </a:p>
          <a:p>
            <a:pPr marL="342900" indent="-342900" algn="l">
              <a:buFont typeface="Wingdings" panose="05000000000000000000" charset="0"/>
              <a:buChar char="ü"/>
            </a:pPr>
            <a:endParaRPr lang="zh-CN" altLang="en-US" dirty="0" err="1" smtClean="0">
              <a:solidFill>
                <a:schemeClr val="bg1"/>
              </a:solidFill>
              <a:latin typeface="Arial" panose="020B0604020202020204" pitchFamily="34" charset="0"/>
              <a:cs typeface="Arial" panose="020B0604020202020204" pitchFamily="34" charset="0"/>
            </a:endParaRPr>
          </a:p>
          <a:p>
            <a:pPr algn="l"/>
            <a:r>
              <a:rPr lang="zh-CN" altLang="en-US" dirty="0" err="1" smtClean="0">
                <a:solidFill>
                  <a:schemeClr val="bg1"/>
                </a:solidFill>
                <a:latin typeface="Arial" panose="020B0604020202020204" pitchFamily="34" charset="0"/>
                <a:cs typeface="Arial" panose="020B0604020202020204" pitchFamily="34" charset="0"/>
              </a:rPr>
              <a:t> </a:t>
            </a:r>
            <a:r>
              <a:rPr lang="en-US" altLang="zh-CN" dirty="0" err="1" smtClean="0">
                <a:solidFill>
                  <a:schemeClr val="bg1"/>
                </a:solidFill>
                <a:latin typeface="Arial" panose="020B0604020202020204" pitchFamily="34" charset="0"/>
                <a:cs typeface="Arial" panose="020B0604020202020204" pitchFamily="34" charset="0"/>
              </a:rPr>
              <a:t>   </a:t>
            </a:r>
            <a:endParaRPr lang="zh-CN" altLang="en-US" dirty="0" err="1" smtClean="0">
              <a:solidFill>
                <a:schemeClr val="bg1"/>
              </a:solidFill>
              <a:latin typeface="Arial" panose="020B0604020202020204" pitchFamily="34" charset="0"/>
              <a:cs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任务描述</a:t>
            </a:r>
            <a:endParaRPr 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067435" y="1293495"/>
            <a:ext cx="9190355" cy="1476375"/>
          </a:xfrm>
          <a:prstGeom prst="rect">
            <a:avLst/>
          </a:prstGeom>
          <a:noFill/>
        </p:spPr>
        <p:txBody>
          <a:bodyPr wrap="none" rtlCol="0">
            <a:spAutoFit/>
          </a:bodyPr>
          <a:p>
            <a:pPr marL="342900" indent="-342900" algn="l" fontAlgn="auto">
              <a:lnSpc>
                <a:spcPct val="150000"/>
              </a:lnSpc>
              <a:buFont typeface="Wingdings" panose="05000000000000000000" charset="0"/>
              <a:buChar char="ü"/>
            </a:pPr>
            <a:r>
              <a:rPr lang="zh-CN" altLang="en-US" sz="2000" dirty="0" err="1" smtClean="0">
                <a:solidFill>
                  <a:schemeClr val="tx1"/>
                </a:solidFill>
                <a:latin typeface="Arial" panose="020B0604020202020204" pitchFamily="34" charset="0"/>
                <a:cs typeface="Arial" panose="020B0604020202020204" pitchFamily="34" charset="0"/>
              </a:rPr>
              <a:t>CPU是计算机最核心的组成部分，相当于一个人的大脑，控制着所有的操作，</a:t>
            </a:r>
            <a:endParaRPr lang="zh-CN" altLang="en-US" sz="2000" dirty="0" err="1" smtClean="0">
              <a:solidFill>
                <a:schemeClr val="tx1"/>
              </a:solidFill>
              <a:latin typeface="Arial" panose="020B0604020202020204" pitchFamily="34" charset="0"/>
              <a:cs typeface="Arial" panose="020B0604020202020204" pitchFamily="34" charset="0"/>
            </a:endParaRPr>
          </a:p>
          <a:p>
            <a:pPr indent="0" algn="l" fontAlgn="auto">
              <a:lnSpc>
                <a:spcPct val="150000"/>
              </a:lnSpc>
              <a:buFont typeface="Wingdings" panose="05000000000000000000" charset="0"/>
              <a:buNone/>
            </a:pPr>
            <a:r>
              <a:rPr lang="zh-CN" altLang="en-US" sz="2000" dirty="0" err="1" smtClean="0">
                <a:solidFill>
                  <a:schemeClr val="tx1"/>
                </a:solidFill>
                <a:latin typeface="Arial" panose="020B0604020202020204" pitchFamily="34" charset="0"/>
                <a:cs typeface="Arial" panose="020B0604020202020204" pitchFamily="34" charset="0"/>
              </a:rPr>
              <a:t>所有的控制指令都是从这里发出。因此它的重要性不言而喻。本任务主要讲述</a:t>
            </a:r>
            <a:endParaRPr lang="zh-CN" altLang="en-US" sz="2000" dirty="0" err="1" smtClean="0">
              <a:solidFill>
                <a:schemeClr val="tx1"/>
              </a:solidFill>
              <a:latin typeface="Arial" panose="020B0604020202020204" pitchFamily="34" charset="0"/>
              <a:cs typeface="Arial" panose="020B0604020202020204" pitchFamily="34" charset="0"/>
            </a:endParaRPr>
          </a:p>
          <a:p>
            <a:pPr indent="0" algn="l" fontAlgn="auto">
              <a:lnSpc>
                <a:spcPct val="150000"/>
              </a:lnSpc>
              <a:buFont typeface="Wingdings" panose="05000000000000000000" charset="0"/>
              <a:buNone/>
            </a:pPr>
            <a:r>
              <a:rPr lang="zh-CN" altLang="en-US" sz="2000" dirty="0" err="1" smtClean="0">
                <a:solidFill>
                  <a:schemeClr val="tx1"/>
                </a:solidFill>
                <a:latin typeface="Arial" panose="020B0604020202020204" pitchFamily="34" charset="0"/>
                <a:cs typeface="Arial" panose="020B0604020202020204" pitchFamily="34" charset="0"/>
              </a:rPr>
              <a:t>CPU的类型，基本参数参数及封装类型等内容。</a:t>
            </a:r>
            <a:endParaRPr lang="zh-CN" altLang="en-US" sz="2000" dirty="0" err="1" smtClean="0">
              <a:solidFill>
                <a:schemeClr val="tx1"/>
              </a:solidFill>
              <a:latin typeface="Arial" panose="020B0604020202020204" pitchFamily="34" charset="0"/>
              <a:cs typeface="Arial" panose="020B0604020202020204" pitchFamily="34" charset="0"/>
            </a:endParaRPr>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任务清单：测试</a:t>
            </a:r>
            <a:r>
              <a:rPr altLang="zh-CN" dirty="0">
                <a:latin typeface="微软雅黑" panose="020B0503020204020204" pitchFamily="34" charset="-122"/>
                <a:ea typeface="微软雅黑" panose="020B0503020204020204" pitchFamily="34" charset="-122"/>
              </a:rPr>
              <a:t>PC</a:t>
            </a:r>
            <a:r>
              <a:rPr lang="zh-CN" altLang="en-US" dirty="0">
                <a:latin typeface="微软雅黑" panose="020B0503020204020204" pitchFamily="34" charset="-122"/>
                <a:ea typeface="微软雅黑" panose="020B0503020204020204" pitchFamily="34" charset="-122"/>
              </a:rPr>
              <a:t>机性能</a:t>
            </a:r>
            <a:endParaRPr lang="zh-CN" altLang="en-US" dirty="0">
              <a:latin typeface="微软雅黑" panose="020B0503020204020204" pitchFamily="34" charset="-122"/>
              <a:ea typeface="微软雅黑" panose="020B0503020204020204" pitchFamily="34" charset="-122"/>
            </a:endParaRPr>
          </a:p>
        </p:txBody>
      </p:sp>
      <p:graphicFrame>
        <p:nvGraphicFramePr>
          <p:cNvPr id="2" name="表格 1"/>
          <p:cNvGraphicFramePr/>
          <p:nvPr>
            <p:custDataLst>
              <p:tags r:id="rId1"/>
            </p:custDataLst>
          </p:nvPr>
        </p:nvGraphicFramePr>
        <p:xfrm>
          <a:off x="1353185" y="1409700"/>
          <a:ext cx="9573260" cy="4712970"/>
        </p:xfrm>
        <a:graphic>
          <a:graphicData uri="http://schemas.openxmlformats.org/drawingml/2006/table">
            <a:tbl>
              <a:tblPr firstRow="1" bandRow="1">
                <a:tableStyleId>{5940675A-B579-460E-94D1-54222C63F5DA}</a:tableStyleId>
              </a:tblPr>
              <a:tblGrid>
                <a:gridCol w="1532890"/>
                <a:gridCol w="8040370"/>
              </a:tblGrid>
              <a:tr h="929005">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任务目标</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素质目标： 具有良好的学习方法和学习习惯；</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具有发现问题、分析问题及解决问题的能力。</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知识目标：掌握CPU的分类；</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了解CPU基本参数；</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掌握CPU封装形式。</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能力目标：应用Intel酷睿i系列CPU命名规则。</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9060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任务重难点</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重点：掌握CPU的分类；</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掌握CPU封装形式。</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难点：应用Intel酷睿i系列CPU命名规则。</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8110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任务内容</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１.</a:t>
                      </a:r>
                      <a:r>
                        <a:rPr lang="en-US" sz="1800">
                          <a:latin typeface="宋体" panose="02010600030101010101" pitchFamily="2" charset="-122"/>
                          <a:ea typeface="宋体" panose="02010600030101010101" pitchFamily="2" charset="-122"/>
                          <a:cs typeface="宋体" panose="02010600030101010101" pitchFamily="2" charset="-122"/>
                          <a:sym typeface="+mn-ea"/>
                        </a:rPr>
                        <a:t>CPU的分类；</a:t>
                      </a:r>
                      <a:endParaRPr lang="en-US" sz="1800">
                        <a:latin typeface="宋体" panose="02010600030101010101" pitchFamily="2" charset="-122"/>
                        <a:ea typeface="宋体" panose="02010600030101010101" pitchFamily="2" charset="-122"/>
                        <a:cs typeface="宋体" panose="02010600030101010101" pitchFamily="2" charset="-122"/>
                        <a:sym typeface="+mn-ea"/>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２.</a:t>
                      </a:r>
                      <a:r>
                        <a:rPr lang="en-US" sz="1800">
                          <a:latin typeface="宋体" panose="02010600030101010101" pitchFamily="2" charset="-122"/>
                          <a:ea typeface="宋体" panose="02010600030101010101" pitchFamily="2" charset="-122"/>
                          <a:cs typeface="宋体" panose="02010600030101010101" pitchFamily="2" charset="-122"/>
                          <a:sym typeface="+mn-ea"/>
                        </a:rPr>
                        <a:t>CPU基本参数；</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３.</a:t>
                      </a:r>
                      <a:r>
                        <a:rPr lang="en-US" sz="1800">
                          <a:latin typeface="宋体" panose="02010600030101010101" pitchFamily="2" charset="-122"/>
                          <a:ea typeface="宋体" panose="02010600030101010101" pitchFamily="2" charset="-122"/>
                          <a:cs typeface="宋体" panose="02010600030101010101" pitchFamily="2" charset="-122"/>
                          <a:sym typeface="+mn-ea"/>
                        </a:rPr>
                        <a:t>CPU的封装形式；</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４.</a:t>
                      </a:r>
                      <a:r>
                        <a:rPr lang="en-US" sz="1800">
                          <a:latin typeface="宋体" panose="02010600030101010101" pitchFamily="2" charset="-122"/>
                          <a:ea typeface="宋体" panose="02010600030101010101" pitchFamily="2" charset="-122"/>
                          <a:cs typeface="宋体" panose="02010600030101010101" pitchFamily="2" charset="-122"/>
                          <a:sym typeface="+mn-ea"/>
                        </a:rPr>
                        <a:t>Intel酷睿i系列CPU命名规则。</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005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工具软件</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　PC机1台；三种类型封装CPU。</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530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资源链接</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微课、图例、PPT课件、实训报告单。</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手动输入 11"/>
          <p:cNvSpPr/>
          <p:nvPr/>
        </p:nvSpPr>
        <p:spPr>
          <a:xfrm flipH="1" flipV="1">
            <a:off x="-2" y="794769"/>
            <a:ext cx="12188826" cy="273172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 name="connsiteX0-151" fmla="*/ 49 w 10017"/>
              <a:gd name="connsiteY0-152" fmla="*/ 1128 h 10385"/>
              <a:gd name="connsiteX1-153" fmla="*/ 10017 w 10017"/>
              <a:gd name="connsiteY1-154" fmla="*/ 0 h 10385"/>
              <a:gd name="connsiteX2-155" fmla="*/ 10017 w 10017"/>
              <a:gd name="connsiteY2-156" fmla="*/ 10000 h 10385"/>
              <a:gd name="connsiteX3-157" fmla="*/ 1 w 10017"/>
              <a:gd name="connsiteY3-158" fmla="*/ 6662 h 10385"/>
              <a:gd name="connsiteX4-159" fmla="*/ 49 w 10017"/>
              <a:gd name="connsiteY4-160" fmla="*/ 1128 h 10385"/>
              <a:gd name="connsiteX0-161" fmla="*/ 0 w 10048"/>
              <a:gd name="connsiteY0-162" fmla="*/ 1212 h 10385"/>
              <a:gd name="connsiteX1-163" fmla="*/ 10048 w 10048"/>
              <a:gd name="connsiteY1-164" fmla="*/ 0 h 10385"/>
              <a:gd name="connsiteX2-165" fmla="*/ 10048 w 10048"/>
              <a:gd name="connsiteY2-166" fmla="*/ 10000 h 10385"/>
              <a:gd name="connsiteX3-167" fmla="*/ 32 w 10048"/>
              <a:gd name="connsiteY3-168" fmla="*/ 6662 h 10385"/>
              <a:gd name="connsiteX4-169" fmla="*/ 0 w 10048"/>
              <a:gd name="connsiteY4-170" fmla="*/ 1212 h 10385"/>
              <a:gd name="connsiteX0-171" fmla="*/ 0 w 10048"/>
              <a:gd name="connsiteY0-172" fmla="*/ 1212 h 10165"/>
              <a:gd name="connsiteX1-173" fmla="*/ 10048 w 10048"/>
              <a:gd name="connsiteY1-174" fmla="*/ 0 h 10165"/>
              <a:gd name="connsiteX2-175" fmla="*/ 10048 w 10048"/>
              <a:gd name="connsiteY2-176" fmla="*/ 10000 h 10165"/>
              <a:gd name="connsiteX3-177" fmla="*/ 64 w 10048"/>
              <a:gd name="connsiteY3-178" fmla="*/ 4648 h 10165"/>
              <a:gd name="connsiteX4-179" fmla="*/ 0 w 10048"/>
              <a:gd name="connsiteY4-180" fmla="*/ 1212 h 10165"/>
              <a:gd name="connsiteX0-181" fmla="*/ 0 w 10048"/>
              <a:gd name="connsiteY0-182" fmla="*/ 1212 h 10161"/>
              <a:gd name="connsiteX1-183" fmla="*/ 10048 w 10048"/>
              <a:gd name="connsiteY1-184" fmla="*/ 0 h 10161"/>
              <a:gd name="connsiteX2-185" fmla="*/ 10048 w 10048"/>
              <a:gd name="connsiteY2-186" fmla="*/ 10000 h 10161"/>
              <a:gd name="connsiteX3-187" fmla="*/ 16 w 10048"/>
              <a:gd name="connsiteY3-188" fmla="*/ 4564 h 10161"/>
              <a:gd name="connsiteX4-189" fmla="*/ 0 w 10048"/>
              <a:gd name="connsiteY4-190" fmla="*/ 1212 h 10161"/>
              <a:gd name="connsiteX0-191" fmla="*/ 0 w 10048"/>
              <a:gd name="connsiteY0-192" fmla="*/ 1212 h 10161"/>
              <a:gd name="connsiteX1-193" fmla="*/ 10048 w 10048"/>
              <a:gd name="connsiteY1-194" fmla="*/ 0 h 10161"/>
              <a:gd name="connsiteX2-195" fmla="*/ 10048 w 10048"/>
              <a:gd name="connsiteY2-196" fmla="*/ 10000 h 10161"/>
              <a:gd name="connsiteX3-197" fmla="*/ 16 w 10048"/>
              <a:gd name="connsiteY3-198" fmla="*/ 4564 h 10161"/>
              <a:gd name="connsiteX4-199" fmla="*/ 0 w 10048"/>
              <a:gd name="connsiteY4-200" fmla="*/ 1212 h 10161"/>
              <a:gd name="connsiteX0-201" fmla="*/ 0 w 10048"/>
              <a:gd name="connsiteY0-202" fmla="*/ 1212 h 11080"/>
              <a:gd name="connsiteX1-203" fmla="*/ 10048 w 10048"/>
              <a:gd name="connsiteY1-204" fmla="*/ 0 h 11080"/>
              <a:gd name="connsiteX2-205" fmla="*/ 10048 w 10048"/>
              <a:gd name="connsiteY2-206" fmla="*/ 10000 h 11080"/>
              <a:gd name="connsiteX3-207" fmla="*/ 16 w 10048"/>
              <a:gd name="connsiteY3-208" fmla="*/ 4564 h 11080"/>
              <a:gd name="connsiteX4-209" fmla="*/ 0 w 10048"/>
              <a:gd name="connsiteY4-210" fmla="*/ 1212 h 11080"/>
              <a:gd name="connsiteX0-211" fmla="*/ 0 w 10048"/>
              <a:gd name="connsiteY0-212" fmla="*/ 1464 h 11332"/>
              <a:gd name="connsiteX1-213" fmla="*/ 10048 w 10048"/>
              <a:gd name="connsiteY1-214" fmla="*/ 0 h 11332"/>
              <a:gd name="connsiteX2-215" fmla="*/ 10048 w 10048"/>
              <a:gd name="connsiteY2-216" fmla="*/ 10252 h 11332"/>
              <a:gd name="connsiteX3-217" fmla="*/ 16 w 10048"/>
              <a:gd name="connsiteY3-218" fmla="*/ 4816 h 11332"/>
              <a:gd name="connsiteX4-219" fmla="*/ 0 w 10048"/>
              <a:gd name="connsiteY4-220" fmla="*/ 1464 h 11332"/>
              <a:gd name="connsiteX0-221" fmla="*/ 0 w 10064"/>
              <a:gd name="connsiteY0-222" fmla="*/ 1800 h 11668"/>
              <a:gd name="connsiteX1-223" fmla="*/ 10064 w 10064"/>
              <a:gd name="connsiteY1-224" fmla="*/ 0 h 11668"/>
              <a:gd name="connsiteX2-225" fmla="*/ 10048 w 10064"/>
              <a:gd name="connsiteY2-226" fmla="*/ 10588 h 11668"/>
              <a:gd name="connsiteX3-227" fmla="*/ 16 w 10064"/>
              <a:gd name="connsiteY3-228" fmla="*/ 5152 h 11668"/>
              <a:gd name="connsiteX4-229" fmla="*/ 0 w 10064"/>
              <a:gd name="connsiteY4-230" fmla="*/ 1800 h 11668"/>
              <a:gd name="connsiteX0-231" fmla="*/ 49 w 10049"/>
              <a:gd name="connsiteY0-232" fmla="*/ 1297 h 11668"/>
              <a:gd name="connsiteX1-233" fmla="*/ 10049 w 10049"/>
              <a:gd name="connsiteY1-234" fmla="*/ 0 h 11668"/>
              <a:gd name="connsiteX2-235" fmla="*/ 10033 w 10049"/>
              <a:gd name="connsiteY2-236" fmla="*/ 10588 h 11668"/>
              <a:gd name="connsiteX3-237" fmla="*/ 1 w 10049"/>
              <a:gd name="connsiteY3-238" fmla="*/ 5152 h 11668"/>
              <a:gd name="connsiteX4-239" fmla="*/ 49 w 10049"/>
              <a:gd name="connsiteY4-240" fmla="*/ 1297 h 11668"/>
              <a:gd name="connsiteX0-241" fmla="*/ 0 w 10064"/>
              <a:gd name="connsiteY0-242" fmla="*/ 1213 h 11668"/>
              <a:gd name="connsiteX1-243" fmla="*/ 10064 w 10064"/>
              <a:gd name="connsiteY1-244" fmla="*/ 0 h 11668"/>
              <a:gd name="connsiteX2-245" fmla="*/ 10048 w 10064"/>
              <a:gd name="connsiteY2-246" fmla="*/ 10588 h 11668"/>
              <a:gd name="connsiteX3-247" fmla="*/ 16 w 10064"/>
              <a:gd name="connsiteY3-248" fmla="*/ 5152 h 11668"/>
              <a:gd name="connsiteX4-249" fmla="*/ 0 w 10064"/>
              <a:gd name="connsiteY4-250" fmla="*/ 1213 h 11668"/>
              <a:gd name="connsiteX0-251" fmla="*/ 0 w 10064"/>
              <a:gd name="connsiteY0-252" fmla="*/ 1213 h 11562"/>
              <a:gd name="connsiteX1-253" fmla="*/ 10064 w 10064"/>
              <a:gd name="connsiteY1-254" fmla="*/ 0 h 11562"/>
              <a:gd name="connsiteX2-255" fmla="*/ 10048 w 10064"/>
              <a:gd name="connsiteY2-256" fmla="*/ 10588 h 11562"/>
              <a:gd name="connsiteX3-257" fmla="*/ 16 w 10064"/>
              <a:gd name="connsiteY3-258" fmla="*/ 4313 h 11562"/>
              <a:gd name="connsiteX4-259" fmla="*/ 0 w 10064"/>
              <a:gd name="connsiteY4-260" fmla="*/ 1213 h 11562"/>
              <a:gd name="connsiteX0-261" fmla="*/ 0 w 10064"/>
              <a:gd name="connsiteY0-262" fmla="*/ 1213 h 11482"/>
              <a:gd name="connsiteX1-263" fmla="*/ 10064 w 10064"/>
              <a:gd name="connsiteY1-264" fmla="*/ 0 h 11482"/>
              <a:gd name="connsiteX2-265" fmla="*/ 10048 w 10064"/>
              <a:gd name="connsiteY2-266" fmla="*/ 10588 h 11482"/>
              <a:gd name="connsiteX3-267" fmla="*/ 16 w 10064"/>
              <a:gd name="connsiteY3-268" fmla="*/ 3558 h 11482"/>
              <a:gd name="connsiteX4-269" fmla="*/ 0 w 10064"/>
              <a:gd name="connsiteY4-270" fmla="*/ 1213 h 11482"/>
              <a:gd name="connsiteX0-271" fmla="*/ 0 w 10064"/>
              <a:gd name="connsiteY0-272" fmla="*/ 1213 h 11745"/>
              <a:gd name="connsiteX1-273" fmla="*/ 10064 w 10064"/>
              <a:gd name="connsiteY1-274" fmla="*/ 0 h 11745"/>
              <a:gd name="connsiteX2-275" fmla="*/ 10048 w 10064"/>
              <a:gd name="connsiteY2-276" fmla="*/ 10588 h 11745"/>
              <a:gd name="connsiteX3-277" fmla="*/ 16 w 10064"/>
              <a:gd name="connsiteY3-278" fmla="*/ 3558 h 11745"/>
              <a:gd name="connsiteX4-279" fmla="*/ 0 w 10064"/>
              <a:gd name="connsiteY4-280" fmla="*/ 1213 h 11745"/>
              <a:gd name="connsiteX0-281" fmla="*/ 0 w 10064"/>
              <a:gd name="connsiteY0-282" fmla="*/ 1213 h 11745"/>
              <a:gd name="connsiteX1-283" fmla="*/ 10064 w 10064"/>
              <a:gd name="connsiteY1-284" fmla="*/ 0 h 11745"/>
              <a:gd name="connsiteX2-285" fmla="*/ 10048 w 10064"/>
              <a:gd name="connsiteY2-286" fmla="*/ 10588 h 11745"/>
              <a:gd name="connsiteX3-287" fmla="*/ 16 w 10064"/>
              <a:gd name="connsiteY3-288" fmla="*/ 3558 h 11745"/>
              <a:gd name="connsiteX4-289" fmla="*/ 0 w 10064"/>
              <a:gd name="connsiteY4-290" fmla="*/ 1213 h 11745"/>
              <a:gd name="connsiteX0-291" fmla="*/ 0 w 10064"/>
              <a:gd name="connsiteY0-292" fmla="*/ 1213 h 11745"/>
              <a:gd name="connsiteX1-293" fmla="*/ 10064 w 10064"/>
              <a:gd name="connsiteY1-294" fmla="*/ 0 h 11745"/>
              <a:gd name="connsiteX2-295" fmla="*/ 10048 w 10064"/>
              <a:gd name="connsiteY2-296" fmla="*/ 10588 h 11745"/>
              <a:gd name="connsiteX3-297" fmla="*/ 16 w 10064"/>
              <a:gd name="connsiteY3-298" fmla="*/ 3558 h 11745"/>
              <a:gd name="connsiteX4-299" fmla="*/ 0 w 10064"/>
              <a:gd name="connsiteY4-300" fmla="*/ 1213 h 11745"/>
              <a:gd name="connsiteX0-301" fmla="*/ 0 w 10064"/>
              <a:gd name="connsiteY0-302" fmla="*/ 1213 h 11745"/>
              <a:gd name="connsiteX1-303" fmla="*/ 10064 w 10064"/>
              <a:gd name="connsiteY1-304" fmla="*/ 0 h 11745"/>
              <a:gd name="connsiteX2-305" fmla="*/ 10048 w 10064"/>
              <a:gd name="connsiteY2-306" fmla="*/ 10588 h 11745"/>
              <a:gd name="connsiteX3-307" fmla="*/ 16 w 10064"/>
              <a:gd name="connsiteY3-308" fmla="*/ 3558 h 11745"/>
              <a:gd name="connsiteX4-309" fmla="*/ 0 w 10064"/>
              <a:gd name="connsiteY4-310" fmla="*/ 1213 h 11745"/>
              <a:gd name="connsiteX0-311" fmla="*/ 0 w 10064"/>
              <a:gd name="connsiteY0-312" fmla="*/ 1213 h 11745"/>
              <a:gd name="connsiteX1-313" fmla="*/ 10064 w 10064"/>
              <a:gd name="connsiteY1-314" fmla="*/ 0 h 11745"/>
              <a:gd name="connsiteX2-315" fmla="*/ 10048 w 10064"/>
              <a:gd name="connsiteY2-316" fmla="*/ 10588 h 11745"/>
              <a:gd name="connsiteX3-317" fmla="*/ 16 w 10064"/>
              <a:gd name="connsiteY3-318" fmla="*/ 3558 h 11745"/>
              <a:gd name="connsiteX4-319" fmla="*/ 0 w 10064"/>
              <a:gd name="connsiteY4-320" fmla="*/ 1213 h 11745"/>
              <a:gd name="connsiteX0-321" fmla="*/ 0 w 10064"/>
              <a:gd name="connsiteY0-322" fmla="*/ 1213 h 11745"/>
              <a:gd name="connsiteX1-323" fmla="*/ 10064 w 10064"/>
              <a:gd name="connsiteY1-324" fmla="*/ 0 h 11745"/>
              <a:gd name="connsiteX2-325" fmla="*/ 10048 w 10064"/>
              <a:gd name="connsiteY2-326" fmla="*/ 10588 h 11745"/>
              <a:gd name="connsiteX3-327" fmla="*/ 16 w 10064"/>
              <a:gd name="connsiteY3-328" fmla="*/ 3558 h 11745"/>
              <a:gd name="connsiteX4-329" fmla="*/ 0 w 10064"/>
              <a:gd name="connsiteY4-330" fmla="*/ 1213 h 11745"/>
              <a:gd name="connsiteX0-331" fmla="*/ 0 w 10064"/>
              <a:gd name="connsiteY0-332" fmla="*/ 1213 h 11807"/>
              <a:gd name="connsiteX1-333" fmla="*/ 10064 w 10064"/>
              <a:gd name="connsiteY1-334" fmla="*/ 0 h 11807"/>
              <a:gd name="connsiteX2-335" fmla="*/ 10048 w 10064"/>
              <a:gd name="connsiteY2-336" fmla="*/ 10588 h 11807"/>
              <a:gd name="connsiteX3-337" fmla="*/ 16 w 10064"/>
              <a:gd name="connsiteY3-338" fmla="*/ 3950 h 11807"/>
              <a:gd name="connsiteX4-339" fmla="*/ 0 w 10064"/>
              <a:gd name="connsiteY4-340" fmla="*/ 1213 h 118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4" h="11807">
                <a:moveTo>
                  <a:pt x="0" y="1213"/>
                </a:moveTo>
                <a:cubicBezTo>
                  <a:pt x="3137" y="6746"/>
                  <a:pt x="8420" y="6737"/>
                  <a:pt x="10064" y="0"/>
                </a:cubicBezTo>
                <a:cubicBezTo>
                  <a:pt x="10059" y="3529"/>
                  <a:pt x="10053" y="7059"/>
                  <a:pt x="10048" y="10588"/>
                </a:cubicBezTo>
                <a:cubicBezTo>
                  <a:pt x="8313" y="13824"/>
                  <a:pt x="3005" y="10280"/>
                  <a:pt x="16" y="3950"/>
                </a:cubicBezTo>
                <a:cubicBezTo>
                  <a:pt x="11" y="2888"/>
                  <a:pt x="5" y="2275"/>
                  <a:pt x="0" y="1213"/>
                </a:cubicBezTo>
                <a:close/>
              </a:path>
            </a:pathLst>
          </a:custGeom>
          <a:gradFill flip="none" rotWithShape="1">
            <a:gsLst>
              <a:gs pos="0">
                <a:srgbClr val="811517"/>
              </a:gs>
              <a:gs pos="50000">
                <a:srgbClr val="DB2624"/>
              </a:gs>
              <a:gs pos="100000">
                <a:srgbClr val="811517"/>
              </a:gs>
            </a:gsLst>
            <a:path path="circle">
              <a:fillToRect l="100000" t="100000"/>
            </a:path>
            <a:tileRect r="-100000" b="-100000"/>
          </a:gra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6621263" y="3699164"/>
            <a:ext cx="4396560" cy="282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2328545" y="1260475"/>
            <a:ext cx="4674235" cy="1014730"/>
          </a:xfrm>
          <a:prstGeom prst="rect">
            <a:avLst/>
          </a:prstGeom>
          <a:noFill/>
        </p:spPr>
        <p:txBody>
          <a:bodyPr wrap="square" rtlCol="0">
            <a:spAutoFit/>
          </a:bodyPr>
          <a:lstStyle/>
          <a:p>
            <a:r>
              <a:rPr lang="zh-CN" altLang="en-US" sz="6000" dirty="0">
                <a:solidFill>
                  <a:prstClr val="white"/>
                </a:solidFill>
                <a:latin typeface="华文隶书" panose="02010800040101010101" pitchFamily="2" charset="-122"/>
                <a:ea typeface="华文隶书" panose="02010800040101010101" pitchFamily="2" charset="-122"/>
                <a:cs typeface="Arial" panose="020B0604020202020204" pitchFamily="34" charset="0"/>
              </a:rPr>
              <a:t>任务实施</a:t>
            </a:r>
            <a:endParaRPr lang="zh-CN" altLang="en-US" sz="6000" dirty="0">
              <a:solidFill>
                <a:prstClr val="white"/>
              </a:solidFill>
              <a:latin typeface="华文隶书" panose="02010800040101010101" pitchFamily="2" charset="-122"/>
              <a:ea typeface="华文隶书" panose="02010800040101010101" pitchFamily="2" charset="-122"/>
              <a:cs typeface="Arial" panose="020B0604020202020204" pitchFamily="34" charset="0"/>
            </a:endParaRPr>
          </a:p>
        </p:txBody>
      </p:sp>
      <p:sp>
        <p:nvSpPr>
          <p:cNvPr id="7" name="文本框 6"/>
          <p:cNvSpPr txBox="1"/>
          <p:nvPr/>
        </p:nvSpPr>
        <p:spPr>
          <a:xfrm>
            <a:off x="1087755" y="2694305"/>
            <a:ext cx="10611485" cy="4246245"/>
          </a:xfrm>
          <a:prstGeom prst="rect">
            <a:avLst/>
          </a:prstGeom>
          <a:noFill/>
          <a:ln w="9525">
            <a:noFill/>
          </a:ln>
        </p:spPr>
        <p:txBody>
          <a:bodyPr wrap="square">
            <a:spAutoFit/>
          </a:bodyPr>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1.分工分组：</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2.组员进行面对面交互提问CPU的分类有哪些？Core i7 2930MX M的含义是什么？</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3.写出CPU基本参数：</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4.写出CPU的封装形式：</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5.填写如表1-7，完成实训报告。</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手动输入 11"/>
          <p:cNvSpPr/>
          <p:nvPr/>
        </p:nvSpPr>
        <p:spPr>
          <a:xfrm flipH="1" flipV="1">
            <a:off x="-2" y="794769"/>
            <a:ext cx="12188826" cy="273172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 name="connsiteX0-151" fmla="*/ 49 w 10017"/>
              <a:gd name="connsiteY0-152" fmla="*/ 1128 h 10385"/>
              <a:gd name="connsiteX1-153" fmla="*/ 10017 w 10017"/>
              <a:gd name="connsiteY1-154" fmla="*/ 0 h 10385"/>
              <a:gd name="connsiteX2-155" fmla="*/ 10017 w 10017"/>
              <a:gd name="connsiteY2-156" fmla="*/ 10000 h 10385"/>
              <a:gd name="connsiteX3-157" fmla="*/ 1 w 10017"/>
              <a:gd name="connsiteY3-158" fmla="*/ 6662 h 10385"/>
              <a:gd name="connsiteX4-159" fmla="*/ 49 w 10017"/>
              <a:gd name="connsiteY4-160" fmla="*/ 1128 h 10385"/>
              <a:gd name="connsiteX0-161" fmla="*/ 0 w 10048"/>
              <a:gd name="connsiteY0-162" fmla="*/ 1212 h 10385"/>
              <a:gd name="connsiteX1-163" fmla="*/ 10048 w 10048"/>
              <a:gd name="connsiteY1-164" fmla="*/ 0 h 10385"/>
              <a:gd name="connsiteX2-165" fmla="*/ 10048 w 10048"/>
              <a:gd name="connsiteY2-166" fmla="*/ 10000 h 10385"/>
              <a:gd name="connsiteX3-167" fmla="*/ 32 w 10048"/>
              <a:gd name="connsiteY3-168" fmla="*/ 6662 h 10385"/>
              <a:gd name="connsiteX4-169" fmla="*/ 0 w 10048"/>
              <a:gd name="connsiteY4-170" fmla="*/ 1212 h 10385"/>
              <a:gd name="connsiteX0-171" fmla="*/ 0 w 10048"/>
              <a:gd name="connsiteY0-172" fmla="*/ 1212 h 10165"/>
              <a:gd name="connsiteX1-173" fmla="*/ 10048 w 10048"/>
              <a:gd name="connsiteY1-174" fmla="*/ 0 h 10165"/>
              <a:gd name="connsiteX2-175" fmla="*/ 10048 w 10048"/>
              <a:gd name="connsiteY2-176" fmla="*/ 10000 h 10165"/>
              <a:gd name="connsiteX3-177" fmla="*/ 64 w 10048"/>
              <a:gd name="connsiteY3-178" fmla="*/ 4648 h 10165"/>
              <a:gd name="connsiteX4-179" fmla="*/ 0 w 10048"/>
              <a:gd name="connsiteY4-180" fmla="*/ 1212 h 10165"/>
              <a:gd name="connsiteX0-181" fmla="*/ 0 w 10048"/>
              <a:gd name="connsiteY0-182" fmla="*/ 1212 h 10161"/>
              <a:gd name="connsiteX1-183" fmla="*/ 10048 w 10048"/>
              <a:gd name="connsiteY1-184" fmla="*/ 0 h 10161"/>
              <a:gd name="connsiteX2-185" fmla="*/ 10048 w 10048"/>
              <a:gd name="connsiteY2-186" fmla="*/ 10000 h 10161"/>
              <a:gd name="connsiteX3-187" fmla="*/ 16 w 10048"/>
              <a:gd name="connsiteY3-188" fmla="*/ 4564 h 10161"/>
              <a:gd name="connsiteX4-189" fmla="*/ 0 w 10048"/>
              <a:gd name="connsiteY4-190" fmla="*/ 1212 h 10161"/>
              <a:gd name="connsiteX0-191" fmla="*/ 0 w 10048"/>
              <a:gd name="connsiteY0-192" fmla="*/ 1212 h 10161"/>
              <a:gd name="connsiteX1-193" fmla="*/ 10048 w 10048"/>
              <a:gd name="connsiteY1-194" fmla="*/ 0 h 10161"/>
              <a:gd name="connsiteX2-195" fmla="*/ 10048 w 10048"/>
              <a:gd name="connsiteY2-196" fmla="*/ 10000 h 10161"/>
              <a:gd name="connsiteX3-197" fmla="*/ 16 w 10048"/>
              <a:gd name="connsiteY3-198" fmla="*/ 4564 h 10161"/>
              <a:gd name="connsiteX4-199" fmla="*/ 0 w 10048"/>
              <a:gd name="connsiteY4-200" fmla="*/ 1212 h 10161"/>
              <a:gd name="connsiteX0-201" fmla="*/ 0 w 10048"/>
              <a:gd name="connsiteY0-202" fmla="*/ 1212 h 11080"/>
              <a:gd name="connsiteX1-203" fmla="*/ 10048 w 10048"/>
              <a:gd name="connsiteY1-204" fmla="*/ 0 h 11080"/>
              <a:gd name="connsiteX2-205" fmla="*/ 10048 w 10048"/>
              <a:gd name="connsiteY2-206" fmla="*/ 10000 h 11080"/>
              <a:gd name="connsiteX3-207" fmla="*/ 16 w 10048"/>
              <a:gd name="connsiteY3-208" fmla="*/ 4564 h 11080"/>
              <a:gd name="connsiteX4-209" fmla="*/ 0 w 10048"/>
              <a:gd name="connsiteY4-210" fmla="*/ 1212 h 11080"/>
              <a:gd name="connsiteX0-211" fmla="*/ 0 w 10048"/>
              <a:gd name="connsiteY0-212" fmla="*/ 1464 h 11332"/>
              <a:gd name="connsiteX1-213" fmla="*/ 10048 w 10048"/>
              <a:gd name="connsiteY1-214" fmla="*/ 0 h 11332"/>
              <a:gd name="connsiteX2-215" fmla="*/ 10048 w 10048"/>
              <a:gd name="connsiteY2-216" fmla="*/ 10252 h 11332"/>
              <a:gd name="connsiteX3-217" fmla="*/ 16 w 10048"/>
              <a:gd name="connsiteY3-218" fmla="*/ 4816 h 11332"/>
              <a:gd name="connsiteX4-219" fmla="*/ 0 w 10048"/>
              <a:gd name="connsiteY4-220" fmla="*/ 1464 h 11332"/>
              <a:gd name="connsiteX0-221" fmla="*/ 0 w 10064"/>
              <a:gd name="connsiteY0-222" fmla="*/ 1800 h 11668"/>
              <a:gd name="connsiteX1-223" fmla="*/ 10064 w 10064"/>
              <a:gd name="connsiteY1-224" fmla="*/ 0 h 11668"/>
              <a:gd name="connsiteX2-225" fmla="*/ 10048 w 10064"/>
              <a:gd name="connsiteY2-226" fmla="*/ 10588 h 11668"/>
              <a:gd name="connsiteX3-227" fmla="*/ 16 w 10064"/>
              <a:gd name="connsiteY3-228" fmla="*/ 5152 h 11668"/>
              <a:gd name="connsiteX4-229" fmla="*/ 0 w 10064"/>
              <a:gd name="connsiteY4-230" fmla="*/ 1800 h 11668"/>
              <a:gd name="connsiteX0-231" fmla="*/ 49 w 10049"/>
              <a:gd name="connsiteY0-232" fmla="*/ 1297 h 11668"/>
              <a:gd name="connsiteX1-233" fmla="*/ 10049 w 10049"/>
              <a:gd name="connsiteY1-234" fmla="*/ 0 h 11668"/>
              <a:gd name="connsiteX2-235" fmla="*/ 10033 w 10049"/>
              <a:gd name="connsiteY2-236" fmla="*/ 10588 h 11668"/>
              <a:gd name="connsiteX3-237" fmla="*/ 1 w 10049"/>
              <a:gd name="connsiteY3-238" fmla="*/ 5152 h 11668"/>
              <a:gd name="connsiteX4-239" fmla="*/ 49 w 10049"/>
              <a:gd name="connsiteY4-240" fmla="*/ 1297 h 11668"/>
              <a:gd name="connsiteX0-241" fmla="*/ 0 w 10064"/>
              <a:gd name="connsiteY0-242" fmla="*/ 1213 h 11668"/>
              <a:gd name="connsiteX1-243" fmla="*/ 10064 w 10064"/>
              <a:gd name="connsiteY1-244" fmla="*/ 0 h 11668"/>
              <a:gd name="connsiteX2-245" fmla="*/ 10048 w 10064"/>
              <a:gd name="connsiteY2-246" fmla="*/ 10588 h 11668"/>
              <a:gd name="connsiteX3-247" fmla="*/ 16 w 10064"/>
              <a:gd name="connsiteY3-248" fmla="*/ 5152 h 11668"/>
              <a:gd name="connsiteX4-249" fmla="*/ 0 w 10064"/>
              <a:gd name="connsiteY4-250" fmla="*/ 1213 h 11668"/>
              <a:gd name="connsiteX0-251" fmla="*/ 0 w 10064"/>
              <a:gd name="connsiteY0-252" fmla="*/ 1213 h 11562"/>
              <a:gd name="connsiteX1-253" fmla="*/ 10064 w 10064"/>
              <a:gd name="connsiteY1-254" fmla="*/ 0 h 11562"/>
              <a:gd name="connsiteX2-255" fmla="*/ 10048 w 10064"/>
              <a:gd name="connsiteY2-256" fmla="*/ 10588 h 11562"/>
              <a:gd name="connsiteX3-257" fmla="*/ 16 w 10064"/>
              <a:gd name="connsiteY3-258" fmla="*/ 4313 h 11562"/>
              <a:gd name="connsiteX4-259" fmla="*/ 0 w 10064"/>
              <a:gd name="connsiteY4-260" fmla="*/ 1213 h 11562"/>
              <a:gd name="connsiteX0-261" fmla="*/ 0 w 10064"/>
              <a:gd name="connsiteY0-262" fmla="*/ 1213 h 11482"/>
              <a:gd name="connsiteX1-263" fmla="*/ 10064 w 10064"/>
              <a:gd name="connsiteY1-264" fmla="*/ 0 h 11482"/>
              <a:gd name="connsiteX2-265" fmla="*/ 10048 w 10064"/>
              <a:gd name="connsiteY2-266" fmla="*/ 10588 h 11482"/>
              <a:gd name="connsiteX3-267" fmla="*/ 16 w 10064"/>
              <a:gd name="connsiteY3-268" fmla="*/ 3558 h 11482"/>
              <a:gd name="connsiteX4-269" fmla="*/ 0 w 10064"/>
              <a:gd name="connsiteY4-270" fmla="*/ 1213 h 11482"/>
              <a:gd name="connsiteX0-271" fmla="*/ 0 w 10064"/>
              <a:gd name="connsiteY0-272" fmla="*/ 1213 h 11745"/>
              <a:gd name="connsiteX1-273" fmla="*/ 10064 w 10064"/>
              <a:gd name="connsiteY1-274" fmla="*/ 0 h 11745"/>
              <a:gd name="connsiteX2-275" fmla="*/ 10048 w 10064"/>
              <a:gd name="connsiteY2-276" fmla="*/ 10588 h 11745"/>
              <a:gd name="connsiteX3-277" fmla="*/ 16 w 10064"/>
              <a:gd name="connsiteY3-278" fmla="*/ 3558 h 11745"/>
              <a:gd name="connsiteX4-279" fmla="*/ 0 w 10064"/>
              <a:gd name="connsiteY4-280" fmla="*/ 1213 h 11745"/>
              <a:gd name="connsiteX0-281" fmla="*/ 0 w 10064"/>
              <a:gd name="connsiteY0-282" fmla="*/ 1213 h 11745"/>
              <a:gd name="connsiteX1-283" fmla="*/ 10064 w 10064"/>
              <a:gd name="connsiteY1-284" fmla="*/ 0 h 11745"/>
              <a:gd name="connsiteX2-285" fmla="*/ 10048 w 10064"/>
              <a:gd name="connsiteY2-286" fmla="*/ 10588 h 11745"/>
              <a:gd name="connsiteX3-287" fmla="*/ 16 w 10064"/>
              <a:gd name="connsiteY3-288" fmla="*/ 3558 h 11745"/>
              <a:gd name="connsiteX4-289" fmla="*/ 0 w 10064"/>
              <a:gd name="connsiteY4-290" fmla="*/ 1213 h 11745"/>
              <a:gd name="connsiteX0-291" fmla="*/ 0 w 10064"/>
              <a:gd name="connsiteY0-292" fmla="*/ 1213 h 11745"/>
              <a:gd name="connsiteX1-293" fmla="*/ 10064 w 10064"/>
              <a:gd name="connsiteY1-294" fmla="*/ 0 h 11745"/>
              <a:gd name="connsiteX2-295" fmla="*/ 10048 w 10064"/>
              <a:gd name="connsiteY2-296" fmla="*/ 10588 h 11745"/>
              <a:gd name="connsiteX3-297" fmla="*/ 16 w 10064"/>
              <a:gd name="connsiteY3-298" fmla="*/ 3558 h 11745"/>
              <a:gd name="connsiteX4-299" fmla="*/ 0 w 10064"/>
              <a:gd name="connsiteY4-300" fmla="*/ 1213 h 11745"/>
              <a:gd name="connsiteX0-301" fmla="*/ 0 w 10064"/>
              <a:gd name="connsiteY0-302" fmla="*/ 1213 h 11745"/>
              <a:gd name="connsiteX1-303" fmla="*/ 10064 w 10064"/>
              <a:gd name="connsiteY1-304" fmla="*/ 0 h 11745"/>
              <a:gd name="connsiteX2-305" fmla="*/ 10048 w 10064"/>
              <a:gd name="connsiteY2-306" fmla="*/ 10588 h 11745"/>
              <a:gd name="connsiteX3-307" fmla="*/ 16 w 10064"/>
              <a:gd name="connsiteY3-308" fmla="*/ 3558 h 11745"/>
              <a:gd name="connsiteX4-309" fmla="*/ 0 w 10064"/>
              <a:gd name="connsiteY4-310" fmla="*/ 1213 h 11745"/>
              <a:gd name="connsiteX0-311" fmla="*/ 0 w 10064"/>
              <a:gd name="connsiteY0-312" fmla="*/ 1213 h 11745"/>
              <a:gd name="connsiteX1-313" fmla="*/ 10064 w 10064"/>
              <a:gd name="connsiteY1-314" fmla="*/ 0 h 11745"/>
              <a:gd name="connsiteX2-315" fmla="*/ 10048 w 10064"/>
              <a:gd name="connsiteY2-316" fmla="*/ 10588 h 11745"/>
              <a:gd name="connsiteX3-317" fmla="*/ 16 w 10064"/>
              <a:gd name="connsiteY3-318" fmla="*/ 3558 h 11745"/>
              <a:gd name="connsiteX4-319" fmla="*/ 0 w 10064"/>
              <a:gd name="connsiteY4-320" fmla="*/ 1213 h 11745"/>
              <a:gd name="connsiteX0-321" fmla="*/ 0 w 10064"/>
              <a:gd name="connsiteY0-322" fmla="*/ 1213 h 11745"/>
              <a:gd name="connsiteX1-323" fmla="*/ 10064 w 10064"/>
              <a:gd name="connsiteY1-324" fmla="*/ 0 h 11745"/>
              <a:gd name="connsiteX2-325" fmla="*/ 10048 w 10064"/>
              <a:gd name="connsiteY2-326" fmla="*/ 10588 h 11745"/>
              <a:gd name="connsiteX3-327" fmla="*/ 16 w 10064"/>
              <a:gd name="connsiteY3-328" fmla="*/ 3558 h 11745"/>
              <a:gd name="connsiteX4-329" fmla="*/ 0 w 10064"/>
              <a:gd name="connsiteY4-330" fmla="*/ 1213 h 11745"/>
              <a:gd name="connsiteX0-331" fmla="*/ 0 w 10064"/>
              <a:gd name="connsiteY0-332" fmla="*/ 1213 h 11807"/>
              <a:gd name="connsiteX1-333" fmla="*/ 10064 w 10064"/>
              <a:gd name="connsiteY1-334" fmla="*/ 0 h 11807"/>
              <a:gd name="connsiteX2-335" fmla="*/ 10048 w 10064"/>
              <a:gd name="connsiteY2-336" fmla="*/ 10588 h 11807"/>
              <a:gd name="connsiteX3-337" fmla="*/ 16 w 10064"/>
              <a:gd name="connsiteY3-338" fmla="*/ 3950 h 11807"/>
              <a:gd name="connsiteX4-339" fmla="*/ 0 w 10064"/>
              <a:gd name="connsiteY4-340" fmla="*/ 1213 h 118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4" h="11807">
                <a:moveTo>
                  <a:pt x="0" y="1213"/>
                </a:moveTo>
                <a:cubicBezTo>
                  <a:pt x="3137" y="6746"/>
                  <a:pt x="8420" y="6737"/>
                  <a:pt x="10064" y="0"/>
                </a:cubicBezTo>
                <a:cubicBezTo>
                  <a:pt x="10059" y="3529"/>
                  <a:pt x="10053" y="7059"/>
                  <a:pt x="10048" y="10588"/>
                </a:cubicBezTo>
                <a:cubicBezTo>
                  <a:pt x="8313" y="13824"/>
                  <a:pt x="3005" y="10280"/>
                  <a:pt x="16" y="3950"/>
                </a:cubicBezTo>
                <a:cubicBezTo>
                  <a:pt x="11" y="2888"/>
                  <a:pt x="5" y="2275"/>
                  <a:pt x="0" y="1213"/>
                </a:cubicBezTo>
                <a:close/>
              </a:path>
            </a:pathLst>
          </a:custGeom>
          <a:gradFill flip="none" rotWithShape="1">
            <a:gsLst>
              <a:gs pos="0">
                <a:srgbClr val="811517"/>
              </a:gs>
              <a:gs pos="50000">
                <a:srgbClr val="DB2624"/>
              </a:gs>
              <a:gs pos="100000">
                <a:srgbClr val="811517"/>
              </a:gs>
            </a:gsLst>
            <a:path path="circle">
              <a:fillToRect l="100000" t="100000"/>
            </a:path>
            <a:tileRect r="-100000" b="-100000"/>
          </a:gra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6621263" y="3699164"/>
            <a:ext cx="4396560" cy="282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2328545" y="1260475"/>
            <a:ext cx="4674235" cy="1014730"/>
          </a:xfrm>
          <a:prstGeom prst="rect">
            <a:avLst/>
          </a:prstGeom>
          <a:noFill/>
        </p:spPr>
        <p:txBody>
          <a:bodyPr wrap="square" rtlCol="0">
            <a:spAutoFit/>
          </a:bodyPr>
          <a:lstStyle/>
          <a:p>
            <a:r>
              <a:rPr lang="zh-CN" altLang="en-US" sz="6000" dirty="0">
                <a:solidFill>
                  <a:prstClr val="white"/>
                </a:solidFill>
                <a:latin typeface="华文隶书" panose="02010800040101010101" pitchFamily="2" charset="-122"/>
                <a:ea typeface="华文隶书" panose="02010800040101010101" pitchFamily="2" charset="-122"/>
                <a:cs typeface="Arial" panose="020B0604020202020204" pitchFamily="34" charset="0"/>
              </a:rPr>
              <a:t>任务实施</a:t>
            </a:r>
            <a:endParaRPr lang="zh-CN" altLang="en-US" sz="6000" dirty="0">
              <a:solidFill>
                <a:prstClr val="white"/>
              </a:solidFill>
              <a:latin typeface="华文隶书" panose="02010800040101010101" pitchFamily="2" charset="-122"/>
              <a:ea typeface="华文隶书" panose="02010800040101010101" pitchFamily="2" charset="-122"/>
              <a:cs typeface="Arial" panose="020B0604020202020204" pitchFamily="34" charset="0"/>
            </a:endParaRPr>
          </a:p>
        </p:txBody>
      </p:sp>
      <p:sp>
        <p:nvSpPr>
          <p:cNvPr id="7" name="文本框 6"/>
          <p:cNvSpPr txBox="1"/>
          <p:nvPr/>
        </p:nvSpPr>
        <p:spPr>
          <a:xfrm>
            <a:off x="1087755" y="2694305"/>
            <a:ext cx="7489825" cy="4246245"/>
          </a:xfrm>
          <a:prstGeom prst="rect">
            <a:avLst/>
          </a:prstGeom>
          <a:noFill/>
          <a:ln w="9525">
            <a:noFill/>
          </a:ln>
        </p:spPr>
        <p:txBody>
          <a:bodyPr wrap="square">
            <a:spAutoFit/>
          </a:bodyPr>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1.分工分组：</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2人1组进行练习，组内每人轮流完成工作任务。</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2.组员相互提问冯诺依曼体系原理，并将图1-1补充完整。</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图1-1 计算机硬件系统</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4" name="图片 6"/>
          <p:cNvPicPr>
            <a:picLocks noChangeAspect="1"/>
          </p:cNvPicPr>
          <p:nvPr/>
        </p:nvPicPr>
        <p:blipFill>
          <a:blip r:embed="rId2"/>
          <a:stretch>
            <a:fillRect/>
          </a:stretch>
        </p:blipFill>
        <p:spPr>
          <a:xfrm>
            <a:off x="1630680" y="3970020"/>
            <a:ext cx="5004435" cy="241046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lang="zh-CN" altLang="en-US"/>
              <a:t>知识链接</a:t>
            </a:r>
            <a:endParaRPr lang="zh-CN" altLang="en-US"/>
          </a:p>
        </p:txBody>
      </p:sp>
      <p:sp>
        <p:nvSpPr>
          <p:cNvPr id="100" name="文本框 99"/>
          <p:cNvSpPr txBox="1"/>
          <p:nvPr/>
        </p:nvSpPr>
        <p:spPr>
          <a:xfrm>
            <a:off x="1593215" y="1602740"/>
            <a:ext cx="8679815" cy="521970"/>
          </a:xfrm>
          <a:prstGeom prst="rect">
            <a:avLst/>
          </a:prstGeom>
          <a:noFill/>
          <a:ln w="9525">
            <a:noFill/>
          </a:ln>
        </p:spPr>
        <p:txBody>
          <a:bodyPr wrap="square">
            <a:spAutoFit/>
          </a:bodyPr>
          <a:p>
            <a:pPr indent="266700"/>
            <a:r>
              <a:rPr lang="zh-CN" sz="28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sz="2800">
                <a:latin typeface="微软雅黑" panose="020B0503020204020204" pitchFamily="34" charset="-122"/>
                <a:ea typeface="微软雅黑" panose="020B0503020204020204" pitchFamily="34" charset="-122"/>
                <a:cs typeface="微软雅黑" panose="020B0503020204020204" pitchFamily="34" charset="-122"/>
                <a:sym typeface="+mn-ea"/>
              </a:rPr>
              <a:t> CPU的分类</a:t>
            </a:r>
            <a:endParaRPr lang="zh-CN" sz="2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856105" y="2371090"/>
            <a:ext cx="8679815" cy="521970"/>
          </a:xfrm>
          <a:prstGeom prst="rect">
            <a:avLst/>
          </a:prstGeom>
          <a:noFill/>
          <a:ln w="9525">
            <a:noFill/>
          </a:ln>
        </p:spPr>
        <p:txBody>
          <a:bodyPr wrap="square">
            <a:spAutoFit/>
          </a:bodyPr>
          <a:p>
            <a:pPr indent="0"/>
            <a:r>
              <a:rPr lang="zh-CN" sz="280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sz="2800">
                <a:latin typeface="微软雅黑" panose="020B0503020204020204" pitchFamily="34" charset="-122"/>
                <a:ea typeface="微软雅黑" panose="020B0503020204020204" pitchFamily="34" charset="-122"/>
                <a:cs typeface="微软雅黑" panose="020B0503020204020204" pitchFamily="34" charset="-122"/>
                <a:sym typeface="+mn-ea"/>
              </a:rPr>
              <a:t> CPU基本参数</a:t>
            </a:r>
            <a:endParaRPr lang="zh-CN" sz="2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593215" y="3140075"/>
            <a:ext cx="8679815" cy="521970"/>
          </a:xfrm>
          <a:prstGeom prst="rect">
            <a:avLst/>
          </a:prstGeom>
          <a:noFill/>
          <a:ln w="9525">
            <a:noFill/>
          </a:ln>
        </p:spPr>
        <p:txBody>
          <a:bodyPr wrap="square">
            <a:spAutoFit/>
          </a:bodyPr>
          <a:p>
            <a:pPr indent="266700"/>
            <a:r>
              <a:rPr lang="zh-CN" sz="280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en-US" altLang="zh-CN" sz="280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sz="2800">
                <a:latin typeface="微软雅黑" panose="020B0503020204020204" pitchFamily="34" charset="-122"/>
                <a:ea typeface="微软雅黑" panose="020B0503020204020204" pitchFamily="34" charset="-122"/>
                <a:cs typeface="微软雅黑" panose="020B0503020204020204" pitchFamily="34" charset="-122"/>
                <a:sym typeface="+mn-ea"/>
              </a:rPr>
              <a:t> CPU的封装形式</a:t>
            </a:r>
            <a:endParaRPr lang="zh-CN" sz="2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1592898" y="4558665"/>
            <a:ext cx="5080000" cy="953135"/>
          </a:xfrm>
          <a:prstGeom prst="rect">
            <a:avLst/>
          </a:prstGeom>
          <a:noFill/>
          <a:ln w="9525">
            <a:noFill/>
          </a:ln>
        </p:spPr>
        <p:txBody>
          <a:bodyPr>
            <a:spAutoFit/>
          </a:bodyPr>
          <a:p>
            <a:pPr indent="266700"/>
            <a:r>
              <a:rPr lang="zh-CN" sz="2800" b="0">
                <a:latin typeface="微软雅黑" panose="020B0503020204020204" pitchFamily="34" charset="-122"/>
                <a:ea typeface="微软雅黑" panose="020B0503020204020204" pitchFamily="34" charset="-122"/>
                <a:cs typeface="微软雅黑" panose="020B0503020204020204" pitchFamily="34" charset="-122"/>
              </a:rPr>
              <a:t> </a:t>
            </a:r>
            <a:endParaRPr lang="zh-CN" sz="2800" b="0">
              <a:latin typeface="微软雅黑" panose="020B0503020204020204" pitchFamily="34" charset="-122"/>
              <a:ea typeface="微软雅黑" panose="020B0503020204020204" pitchFamily="34" charset="-122"/>
              <a:cs typeface="微软雅黑" panose="020B0503020204020204" pitchFamily="34" charset="-122"/>
            </a:endParaRPr>
          </a:p>
          <a:p>
            <a:pPr indent="266700"/>
            <a:endParaRPr lang="zh-CN" sz="28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1400794" y="961314"/>
            <a:ext cx="7082787" cy="5361276"/>
            <a:chOff x="598032" y="961314"/>
            <a:chExt cx="7082787" cy="5361276"/>
          </a:xfrm>
        </p:grpSpPr>
        <p:grpSp>
          <p:nvGrpSpPr>
            <p:cNvPr id="48" name="组合 47"/>
            <p:cNvGrpSpPr/>
            <p:nvPr/>
          </p:nvGrpSpPr>
          <p:grpSpPr>
            <a:xfrm>
              <a:off x="598032" y="961314"/>
              <a:ext cx="7082787" cy="5361276"/>
              <a:chOff x="598032" y="961314"/>
              <a:chExt cx="7082787" cy="5361276"/>
            </a:xfrm>
            <a:solidFill>
              <a:schemeClr val="bg1"/>
            </a:solidFill>
          </p:grpSpPr>
          <p:pic>
            <p:nvPicPr>
              <p:cNvPr id="49" name="图片 4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98032" y="961314"/>
                <a:ext cx="7082787" cy="5361276"/>
              </a:xfrm>
              <a:prstGeom prst="rect">
                <a:avLst/>
              </a:prstGeom>
              <a:grpFill/>
            </p:spPr>
          </p:pic>
          <p:grpSp>
            <p:nvGrpSpPr>
              <p:cNvPr id="52" name="组合 51"/>
              <p:cNvGrpSpPr/>
              <p:nvPr/>
            </p:nvGrpSpPr>
            <p:grpSpPr>
              <a:xfrm>
                <a:off x="764422" y="2788812"/>
                <a:ext cx="2538468" cy="1672830"/>
                <a:chOff x="7080467" y="3966256"/>
                <a:chExt cx="2222942" cy="1372449"/>
              </a:xfrm>
              <a:grpFill/>
            </p:grpSpPr>
            <p:sp>
              <p:nvSpPr>
                <p:cNvPr id="54" name="椭圆 53"/>
                <p:cNvSpPr/>
                <p:nvPr/>
              </p:nvSpPr>
              <p:spPr>
                <a:xfrm>
                  <a:off x="7080467" y="3966256"/>
                  <a:ext cx="2222942" cy="13724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8" name="图片 57"/>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100000">
                              <a14:foregroundMark x1="95215" y1="50295" x2="95215" y2="50295"/>
                              <a14:foregroundMark x1="78320" y1="32006" x2="78320" y2="32006"/>
                              <a14:foregroundMark x1="68457" y1="43658" x2="68457" y2="43658"/>
                              <a14:foregroundMark x1="47852" y1="36431" x2="47852" y2="36431"/>
                              <a14:foregroundMark x1="39063" y1="44100" x2="39063" y2="44100"/>
                              <a14:foregroundMark x1="16309" y1="41445" x2="16309" y2="41445"/>
                              <a14:foregroundMark x1="16992" y1="27581" x2="16992" y2="27581"/>
                            </a14:backgroundRemoval>
                          </a14:imgEffect>
                        </a14:imgLayer>
                      </a14:imgProps>
                    </a:ext>
                    <a:ext uri="{28A0092B-C50C-407E-A947-70E740481C1C}">
                      <a14:useLocalDpi xmlns:a14="http://schemas.microsoft.com/office/drawing/2010/main" val="0"/>
                    </a:ext>
                  </a:extLst>
                </a:blip>
                <a:stretch>
                  <a:fillRect/>
                </a:stretch>
              </p:blipFill>
              <p:spPr>
                <a:xfrm>
                  <a:off x="7188945" y="4022664"/>
                  <a:ext cx="1902454" cy="1259633"/>
                </a:xfrm>
                <a:prstGeom prst="rect">
                  <a:avLst/>
                </a:prstGeom>
                <a:grpFill/>
              </p:spPr>
            </p:pic>
          </p:grpSp>
        </p:grpSp>
        <p:sp>
          <p:nvSpPr>
            <p:cNvPr id="59" name="矩形 58"/>
            <p:cNvSpPr/>
            <p:nvPr/>
          </p:nvSpPr>
          <p:spPr>
            <a:xfrm>
              <a:off x="5227058" y="1008228"/>
              <a:ext cx="2112579" cy="2086156"/>
            </a:xfrm>
            <a:prstGeom prst="rect">
              <a:avLst/>
            </a:prstGeom>
            <a:solidFill>
              <a:schemeClr val="bg1"/>
            </a:solidFill>
            <a:ln>
              <a:solidFill>
                <a:schemeClr val="bg1"/>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60" name="矩形 59"/>
            <p:cNvSpPr/>
            <p:nvPr/>
          </p:nvSpPr>
          <p:spPr>
            <a:xfrm>
              <a:off x="5076495" y="3466312"/>
              <a:ext cx="2263141" cy="316207"/>
            </a:xfrm>
            <a:prstGeom prst="rect">
              <a:avLst/>
            </a:prstGeom>
            <a:solidFill>
              <a:schemeClr val="bg1"/>
            </a:solidFill>
            <a:ln>
              <a:solidFill>
                <a:schemeClr val="bg1"/>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61" name="矩形 60"/>
            <p:cNvSpPr/>
            <p:nvPr/>
          </p:nvSpPr>
          <p:spPr>
            <a:xfrm>
              <a:off x="4765357" y="4272010"/>
              <a:ext cx="2263141" cy="316207"/>
            </a:xfrm>
            <a:prstGeom prst="rect">
              <a:avLst/>
            </a:prstGeom>
            <a:solidFill>
              <a:schemeClr val="bg1"/>
            </a:solidFill>
            <a:ln>
              <a:solidFill>
                <a:schemeClr val="bg1"/>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62" name="矩形 61"/>
            <p:cNvSpPr/>
            <p:nvPr/>
          </p:nvSpPr>
          <p:spPr>
            <a:xfrm>
              <a:off x="4856959" y="4842383"/>
              <a:ext cx="2263141" cy="1445134"/>
            </a:xfrm>
            <a:prstGeom prst="rect">
              <a:avLst/>
            </a:prstGeom>
            <a:solidFill>
              <a:schemeClr val="bg1"/>
            </a:solidFill>
            <a:ln>
              <a:solidFill>
                <a:schemeClr val="bg1"/>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grpSp>
        <p:nvGrpSpPr>
          <p:cNvPr id="63" name="组合 62"/>
          <p:cNvGrpSpPr/>
          <p:nvPr/>
        </p:nvGrpSpPr>
        <p:grpSpPr>
          <a:xfrm>
            <a:off x="8948169" y="339072"/>
            <a:ext cx="1998534" cy="6175647"/>
            <a:chOff x="8800849" y="339072"/>
            <a:chExt cx="1998534" cy="6175647"/>
          </a:xfrm>
        </p:grpSpPr>
        <p:pic>
          <p:nvPicPr>
            <p:cNvPr id="64" name="图片 6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0849" y="339072"/>
              <a:ext cx="1998534" cy="1110297"/>
            </a:xfrm>
            <a:prstGeom prst="rect">
              <a:avLst/>
            </a:prstGeom>
          </p:spPr>
        </p:pic>
        <p:pic>
          <p:nvPicPr>
            <p:cNvPr id="65" name="图片 64"/>
            <p:cNvPicPr>
              <a:picLocks noChangeAspect="1"/>
            </p:cNvPicPr>
            <p:nvPr/>
          </p:nvPicPr>
          <p:blipFill rotWithShape="1">
            <a:blip r:embed="rId5" cstate="print">
              <a:extLst>
                <a:ext uri="{28A0092B-C50C-407E-A947-70E740481C1C}">
                  <a14:useLocalDpi xmlns:a14="http://schemas.microsoft.com/office/drawing/2010/main" val="0"/>
                </a:ext>
              </a:extLst>
            </a:blip>
            <a:srcRect l="22304" r="21874"/>
            <a:stretch>
              <a:fillRect/>
            </a:stretch>
          </p:blipFill>
          <p:spPr>
            <a:xfrm>
              <a:off x="9329986" y="1284154"/>
              <a:ext cx="895766" cy="891487"/>
            </a:xfrm>
            <a:prstGeom prst="rect">
              <a:avLst/>
            </a:prstGeom>
          </p:spPr>
        </p:pic>
        <p:pic>
          <p:nvPicPr>
            <p:cNvPr id="66" name="图片 65"/>
            <p:cNvPicPr>
              <a:picLocks noChangeAspect="1"/>
            </p:cNvPicPr>
            <p:nvPr/>
          </p:nvPicPr>
          <p:blipFill rotWithShape="1">
            <a:blip r:embed="rId6" cstate="print">
              <a:extLst>
                <a:ext uri="{28A0092B-C50C-407E-A947-70E740481C1C}">
                  <a14:useLocalDpi xmlns:a14="http://schemas.microsoft.com/office/drawing/2010/main" val="0"/>
                </a:ext>
              </a:extLst>
            </a:blip>
            <a:srcRect l="23015" r="22941"/>
            <a:stretch>
              <a:fillRect/>
            </a:stretch>
          </p:blipFill>
          <p:spPr>
            <a:xfrm>
              <a:off x="9329986" y="2142425"/>
              <a:ext cx="895766" cy="920811"/>
            </a:xfrm>
            <a:prstGeom prst="rect">
              <a:avLst/>
            </a:prstGeom>
          </p:spPr>
        </p:pic>
        <p:pic>
          <p:nvPicPr>
            <p:cNvPr id="67" name="图片 66"/>
            <p:cNvPicPr>
              <a:picLocks noChangeAspect="1"/>
            </p:cNvPicPr>
            <p:nvPr/>
          </p:nvPicPr>
          <p:blipFill rotWithShape="1">
            <a:blip r:embed="rId7" cstate="print">
              <a:extLst>
                <a:ext uri="{28A0092B-C50C-407E-A947-70E740481C1C}">
                  <a14:useLocalDpi xmlns:a14="http://schemas.microsoft.com/office/drawing/2010/main" val="0"/>
                </a:ext>
              </a:extLst>
            </a:blip>
            <a:srcRect l="21763" r="21348"/>
            <a:stretch>
              <a:fillRect/>
            </a:stretch>
          </p:blipFill>
          <p:spPr>
            <a:xfrm>
              <a:off x="9329986" y="3047470"/>
              <a:ext cx="923276" cy="901637"/>
            </a:xfrm>
            <a:prstGeom prst="rect">
              <a:avLst/>
            </a:prstGeom>
          </p:spPr>
        </p:pic>
        <p:pic>
          <p:nvPicPr>
            <p:cNvPr id="68" name="图片 67"/>
            <p:cNvPicPr>
              <a:picLocks noChangeAspect="1"/>
            </p:cNvPicPr>
            <p:nvPr/>
          </p:nvPicPr>
          <p:blipFill rotWithShape="1">
            <a:blip r:embed="rId8" cstate="print">
              <a:extLst>
                <a:ext uri="{28A0092B-C50C-407E-A947-70E740481C1C}">
                  <a14:useLocalDpi xmlns:a14="http://schemas.microsoft.com/office/drawing/2010/main" val="0"/>
                </a:ext>
              </a:extLst>
            </a:blip>
            <a:srcRect l="20787" r="21257"/>
            <a:stretch>
              <a:fillRect/>
            </a:stretch>
          </p:blipFill>
          <p:spPr>
            <a:xfrm>
              <a:off x="9315799" y="3919299"/>
              <a:ext cx="924139" cy="885870"/>
            </a:xfrm>
            <a:prstGeom prst="rect">
              <a:avLst/>
            </a:prstGeom>
          </p:spPr>
        </p:pic>
        <p:pic>
          <p:nvPicPr>
            <p:cNvPr id="69" name="图片 68"/>
            <p:cNvPicPr>
              <a:picLocks noChangeAspect="1"/>
            </p:cNvPicPr>
            <p:nvPr/>
          </p:nvPicPr>
          <p:blipFill rotWithShape="1">
            <a:blip r:embed="rId9" cstate="print">
              <a:extLst>
                <a:ext uri="{28A0092B-C50C-407E-A947-70E740481C1C}">
                  <a14:useLocalDpi xmlns:a14="http://schemas.microsoft.com/office/drawing/2010/main" val="0"/>
                </a:ext>
              </a:extLst>
            </a:blip>
            <a:srcRect l="22304" r="21874"/>
            <a:stretch>
              <a:fillRect/>
            </a:stretch>
          </p:blipFill>
          <p:spPr>
            <a:xfrm>
              <a:off x="9351404" y="4763684"/>
              <a:ext cx="901857" cy="897548"/>
            </a:xfrm>
            <a:prstGeom prst="rect">
              <a:avLst/>
            </a:prstGeom>
          </p:spPr>
        </p:pic>
        <p:pic>
          <p:nvPicPr>
            <p:cNvPr id="70" name="图片 69"/>
            <p:cNvPicPr>
              <a:picLocks noChangeAspect="1"/>
            </p:cNvPicPr>
            <p:nvPr/>
          </p:nvPicPr>
          <p:blipFill rotWithShape="1">
            <a:blip r:embed="rId10" cstate="print">
              <a:extLst>
                <a:ext uri="{28A0092B-C50C-407E-A947-70E740481C1C}">
                  <a14:useLocalDpi xmlns:a14="http://schemas.microsoft.com/office/drawing/2010/main" val="0"/>
                </a:ext>
              </a:extLst>
            </a:blip>
            <a:srcRect l="21592" r="21874"/>
            <a:stretch>
              <a:fillRect/>
            </a:stretch>
          </p:blipFill>
          <p:spPr>
            <a:xfrm>
              <a:off x="9355517" y="5645718"/>
              <a:ext cx="884297" cy="869001"/>
            </a:xfrm>
            <a:prstGeom prst="rect">
              <a:avLst/>
            </a:prstGeom>
          </p:spPr>
        </p:pic>
      </p:grpSp>
      <p:grpSp>
        <p:nvGrpSpPr>
          <p:cNvPr id="71" name="组合 70"/>
          <p:cNvGrpSpPr/>
          <p:nvPr/>
        </p:nvGrpSpPr>
        <p:grpSpPr>
          <a:xfrm>
            <a:off x="6078616" y="1151828"/>
            <a:ext cx="2865831" cy="2017137"/>
            <a:chOff x="5323601" y="1151828"/>
            <a:chExt cx="2865831" cy="2017137"/>
          </a:xfrm>
        </p:grpSpPr>
        <p:sp>
          <p:nvSpPr>
            <p:cNvPr id="72" name="圆角矩形 71"/>
            <p:cNvSpPr/>
            <p:nvPr/>
          </p:nvSpPr>
          <p:spPr>
            <a:xfrm>
              <a:off x="5916185" y="1843954"/>
              <a:ext cx="2273247" cy="69368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dirty="0" smtClean="0">
                  <a:latin typeface="微软雅黑" panose="020B0503020204020204" pitchFamily="34" charset="-122"/>
                  <a:ea typeface="微软雅黑" panose="020B0503020204020204" pitchFamily="34" charset="-122"/>
                </a:rPr>
                <a:t>台式机和笔记本电脑</a:t>
              </a:r>
              <a:endParaRPr lang="zh-CN" altLang="en-US" sz="2000" dirty="0">
                <a:latin typeface="微软雅黑" panose="020B0503020204020204" pitchFamily="34" charset="-122"/>
                <a:ea typeface="微软雅黑" panose="020B0503020204020204" pitchFamily="34" charset="-122"/>
              </a:endParaRPr>
            </a:p>
          </p:txBody>
        </p:sp>
        <p:sp>
          <p:nvSpPr>
            <p:cNvPr id="73" name="右大括号 72"/>
            <p:cNvSpPr/>
            <p:nvPr/>
          </p:nvSpPr>
          <p:spPr>
            <a:xfrm>
              <a:off x="5323601" y="1151828"/>
              <a:ext cx="432000" cy="2017137"/>
            </a:xfrm>
            <a:prstGeom prst="rightBrace">
              <a:avLst/>
            </a:prstGeom>
            <a:ln w="317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grpSp>
        <p:nvGrpSpPr>
          <p:cNvPr id="74" name="组合 73"/>
          <p:cNvGrpSpPr/>
          <p:nvPr/>
        </p:nvGrpSpPr>
        <p:grpSpPr>
          <a:xfrm>
            <a:off x="5879835" y="3562462"/>
            <a:ext cx="3577877" cy="172976"/>
            <a:chOff x="5014330" y="3562462"/>
            <a:chExt cx="3577877" cy="172976"/>
          </a:xfrm>
        </p:grpSpPr>
        <p:cxnSp>
          <p:nvCxnSpPr>
            <p:cNvPr id="75" name="直接连接符 74"/>
            <p:cNvCxnSpPr/>
            <p:nvPr/>
          </p:nvCxnSpPr>
          <p:spPr>
            <a:xfrm flipV="1">
              <a:off x="5124242" y="3641952"/>
              <a:ext cx="3467965" cy="13995"/>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76" name="椭圆 75"/>
            <p:cNvSpPr/>
            <p:nvPr/>
          </p:nvSpPr>
          <p:spPr>
            <a:xfrm>
              <a:off x="5014330" y="3562462"/>
              <a:ext cx="172976" cy="172976"/>
            </a:xfrm>
            <a:prstGeom prst="ellipse">
              <a:avLst/>
            </a:prstGeom>
            <a:solidFill>
              <a:srgbClr val="0070C0"/>
            </a:solidFill>
            <a:ln>
              <a:solidFill>
                <a:srgbClr val="0070C0"/>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grpSp>
        <p:nvGrpSpPr>
          <p:cNvPr id="77" name="组合 76"/>
          <p:cNvGrpSpPr/>
          <p:nvPr/>
        </p:nvGrpSpPr>
        <p:grpSpPr>
          <a:xfrm>
            <a:off x="5561272" y="4381346"/>
            <a:ext cx="2397440" cy="172976"/>
            <a:chOff x="4695767" y="4381346"/>
            <a:chExt cx="2397440" cy="172976"/>
          </a:xfrm>
        </p:grpSpPr>
        <p:cxnSp>
          <p:nvCxnSpPr>
            <p:cNvPr id="78" name="直接连接符 77"/>
            <p:cNvCxnSpPr/>
            <p:nvPr/>
          </p:nvCxnSpPr>
          <p:spPr>
            <a:xfrm flipV="1">
              <a:off x="4805679" y="4474831"/>
              <a:ext cx="2287528" cy="1"/>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79" name="椭圆 78"/>
            <p:cNvSpPr/>
            <p:nvPr/>
          </p:nvSpPr>
          <p:spPr>
            <a:xfrm>
              <a:off x="4695767" y="4381346"/>
              <a:ext cx="172976" cy="172976"/>
            </a:xfrm>
            <a:prstGeom prst="ellipse">
              <a:avLst/>
            </a:prstGeom>
            <a:solidFill>
              <a:srgbClr val="0070C0"/>
            </a:solidFill>
            <a:ln>
              <a:solidFill>
                <a:srgbClr val="0070C0"/>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grpSp>
        <p:nvGrpSpPr>
          <p:cNvPr id="80" name="组合 79"/>
          <p:cNvGrpSpPr/>
          <p:nvPr/>
        </p:nvGrpSpPr>
        <p:grpSpPr>
          <a:xfrm>
            <a:off x="5978577" y="4895523"/>
            <a:ext cx="1979890" cy="1313163"/>
            <a:chOff x="5223562" y="4895523"/>
            <a:chExt cx="1979890" cy="1313163"/>
          </a:xfrm>
        </p:grpSpPr>
        <p:sp>
          <p:nvSpPr>
            <p:cNvPr id="81" name="右大括号 80"/>
            <p:cNvSpPr/>
            <p:nvPr/>
          </p:nvSpPr>
          <p:spPr>
            <a:xfrm>
              <a:off x="5223562" y="4895523"/>
              <a:ext cx="432000" cy="1313163"/>
            </a:xfrm>
            <a:prstGeom prst="rightBrace">
              <a:avLst/>
            </a:prstGeom>
            <a:ln w="317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82" name="圆角矩形 81"/>
            <p:cNvSpPr/>
            <p:nvPr/>
          </p:nvSpPr>
          <p:spPr>
            <a:xfrm>
              <a:off x="5755601" y="5169744"/>
              <a:ext cx="1447851" cy="693683"/>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dirty="0" smtClean="0">
                  <a:latin typeface="微软雅黑" panose="020B0503020204020204" pitchFamily="34" charset="-122"/>
                  <a:ea typeface="微软雅黑" panose="020B0503020204020204" pitchFamily="34" charset="-122"/>
                </a:rPr>
                <a:t>服务器</a:t>
              </a:r>
              <a:endParaRPr lang="zh-CN" altLang="en-US" sz="2000" dirty="0">
                <a:latin typeface="微软雅黑" panose="020B0503020204020204" pitchFamily="34" charset="-122"/>
                <a:ea typeface="微软雅黑" panose="020B0503020204020204" pitchFamily="34" charset="-122"/>
              </a:endParaRPr>
            </a:p>
          </p:txBody>
        </p:sp>
      </p:grpSp>
      <p:sp>
        <p:nvSpPr>
          <p:cNvPr id="83" name="文本框 82"/>
          <p:cNvSpPr txBox="1"/>
          <p:nvPr/>
        </p:nvSpPr>
        <p:spPr>
          <a:xfrm>
            <a:off x="6181716" y="3241842"/>
            <a:ext cx="3811803" cy="400110"/>
          </a:xfrm>
          <a:prstGeom prst="rect">
            <a:avLst/>
          </a:prstGeom>
          <a:noFill/>
        </p:spPr>
        <p:txBody>
          <a:bodyPr wrap="square" rtlCol="0">
            <a:spAutoFit/>
          </a:bodyPr>
          <a:p>
            <a:r>
              <a:rPr lang="zh-CN" altLang="en-US" sz="2000" dirty="0" smtClean="0">
                <a:latin typeface="+mn-ea"/>
                <a:cs typeface="Arial" panose="020B0604020202020204" pitchFamily="34" charset="0"/>
              </a:rPr>
              <a:t>智能手机、平板和低成本</a:t>
            </a:r>
            <a:r>
              <a:rPr lang="en-US" altLang="zh-CN" sz="2000" dirty="0" smtClean="0">
                <a:latin typeface="+mn-ea"/>
                <a:cs typeface="Arial" panose="020B0604020202020204" pitchFamily="34" charset="0"/>
              </a:rPr>
              <a:t>PC</a:t>
            </a:r>
            <a:endParaRPr lang="zh-CN" altLang="en-US" sz="2000" dirty="0" err="1" smtClean="0">
              <a:latin typeface="+mn-ea"/>
              <a:cs typeface="Arial" panose="020B0604020202020204" pitchFamily="34" charset="0"/>
            </a:endParaRPr>
          </a:p>
        </p:txBody>
      </p:sp>
      <p:sp>
        <p:nvSpPr>
          <p:cNvPr id="84" name="文本框 83"/>
          <p:cNvSpPr txBox="1"/>
          <p:nvPr/>
        </p:nvSpPr>
        <p:spPr>
          <a:xfrm>
            <a:off x="5568119" y="4044828"/>
            <a:ext cx="3811803" cy="400110"/>
          </a:xfrm>
          <a:prstGeom prst="rect">
            <a:avLst/>
          </a:prstGeom>
          <a:noFill/>
        </p:spPr>
        <p:txBody>
          <a:bodyPr wrap="square" rtlCol="0">
            <a:spAutoFit/>
          </a:bodyPr>
          <a:p>
            <a:r>
              <a:rPr lang="en-US" altLang="zh-CN" sz="2000" dirty="0">
                <a:latin typeface="+mn-ea"/>
                <a:cs typeface="Arial" panose="020B0604020202020204" pitchFamily="34" charset="0"/>
              </a:rPr>
              <a:t> </a:t>
            </a:r>
            <a:r>
              <a:rPr lang="en-US" altLang="zh-CN" sz="2000" dirty="0" smtClean="0">
                <a:latin typeface="+mn-ea"/>
                <a:cs typeface="Arial" panose="020B0604020202020204" pitchFamily="34" charset="0"/>
              </a:rPr>
              <a:t>    </a:t>
            </a:r>
            <a:r>
              <a:rPr lang="zh-CN" altLang="en-US" sz="2000" dirty="0" smtClean="0">
                <a:latin typeface="+mn-ea"/>
                <a:cs typeface="Arial" panose="020B0604020202020204" pitchFamily="34" charset="0"/>
              </a:rPr>
              <a:t>可穿戴设备</a:t>
            </a:r>
            <a:endParaRPr lang="zh-CN" altLang="en-US" sz="2000" dirty="0" smtClean="0">
              <a:latin typeface="+mn-ea"/>
              <a:cs typeface="Arial" panose="020B0604020202020204" pitchFamily="34" charset="0"/>
            </a:endParaRPr>
          </a:p>
        </p:txBody>
      </p:sp>
      <p:sp>
        <p:nvSpPr>
          <p:cNvPr id="85" name="标题 84"/>
          <p:cNvSpPr/>
          <p:nvPr>
            <p:ph type="title"/>
          </p:nvPr>
        </p:nvSpPr>
        <p:spPr/>
        <p:txBody>
          <a:bodyPr/>
          <a:p>
            <a:r>
              <a:rPr lang="zh-CN">
                <a:latin typeface="微软雅黑" panose="020B0503020204020204" pitchFamily="34" charset="-122"/>
                <a:ea typeface="微软雅黑" panose="020B0503020204020204" pitchFamily="34" charset="-122"/>
                <a:cs typeface="微软雅黑" panose="020B0503020204020204" pitchFamily="34" charset="-122"/>
                <a:sym typeface="+mn-ea"/>
              </a:rPr>
              <a:t>1.</a:t>
            </a:r>
            <a:r>
              <a:rPr altLang="zh-CN">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atin typeface="微软雅黑" panose="020B0503020204020204" pitchFamily="34" charset="-122"/>
                <a:ea typeface="微软雅黑" panose="020B0503020204020204" pitchFamily="34" charset="-122"/>
                <a:cs typeface="微软雅黑" panose="020B0503020204020204" pitchFamily="34" charset="-122"/>
                <a:sym typeface="+mn-ea"/>
              </a:rPr>
              <a:t> CPU的分类</a:t>
            </a:r>
            <a:endParaRPr lang="zh-CN" altLang="en-US"/>
          </a:p>
        </p:txBody>
      </p:sp>
      <p:sp>
        <p:nvSpPr>
          <p:cNvPr id="100" name="文本框 99"/>
          <p:cNvSpPr txBox="1"/>
          <p:nvPr/>
        </p:nvSpPr>
        <p:spPr>
          <a:xfrm>
            <a:off x="-293687" y="987425"/>
            <a:ext cx="5080000" cy="460375"/>
          </a:xfrm>
          <a:prstGeom prst="rect">
            <a:avLst/>
          </a:prstGeom>
          <a:noFill/>
          <a:ln w="9525">
            <a:noFill/>
          </a:ln>
        </p:spPr>
        <p:txBody>
          <a:bodyPr>
            <a:spAutoFit/>
          </a:bodyPr>
          <a:p>
            <a:pPr indent="266700"/>
            <a:r>
              <a:rPr lang="en-US" b="1">
                <a:latin typeface="微软雅黑" panose="020B0503020204020204" pitchFamily="34" charset="-122"/>
                <a:ea typeface="微软雅黑" panose="020B0503020204020204" pitchFamily="34" charset="-122"/>
                <a:cs typeface="微软雅黑" panose="020B0503020204020204" pitchFamily="34" charset="-122"/>
              </a:rPr>
              <a:t>1. Intel CPU</a:t>
            </a:r>
            <a:r>
              <a:rPr lang="zh-CN" b="1">
                <a:latin typeface="微软雅黑" panose="020B0503020204020204" pitchFamily="34" charset="-122"/>
                <a:ea typeface="微软雅黑" panose="020B0503020204020204" pitchFamily="34" charset="-122"/>
                <a:cs typeface="微软雅黑" panose="020B0503020204020204" pitchFamily="34" charset="-122"/>
              </a:rPr>
              <a:t>按品牌的分类</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wipe(left)">
                                      <p:cBhvr>
                                        <p:cTn id="12" dur="500"/>
                                        <p:tgtEl>
                                          <p:spTgt spid="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wipe(left)">
                                      <p:cBhvr>
                                        <p:cTn id="17" dur="500"/>
                                        <p:tgtEl>
                                          <p:spTgt spid="7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wipe(left)">
                                      <p:cBhvr>
                                        <p:cTn id="22" dur="500"/>
                                        <p:tgtEl>
                                          <p:spTgt spid="8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down)">
                                      <p:cBhvr>
                                        <p:cTn id="27" dur="500"/>
                                        <p:tgtEl>
                                          <p:spTgt spid="6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83"/>
                                        </p:tgtEl>
                                        <p:attrNameLst>
                                          <p:attrName>style.visibility</p:attrName>
                                        </p:attrNameLst>
                                      </p:cBhvr>
                                      <p:to>
                                        <p:strVal val="visible"/>
                                      </p:to>
                                    </p:set>
                                    <p:animEffect transition="in" filter="wipe(left)">
                                      <p:cBhvr>
                                        <p:cTn id="30" dur="500"/>
                                        <p:tgtEl>
                                          <p:spTgt spid="8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84"/>
                                        </p:tgtEl>
                                        <p:attrNameLst>
                                          <p:attrName>style.visibility</p:attrName>
                                        </p:attrNameLst>
                                      </p:cBhvr>
                                      <p:to>
                                        <p:strVal val="visible"/>
                                      </p:to>
                                    </p:set>
                                    <p:animEffect transition="in" filter="wipe(left)">
                                      <p:cBhvr>
                                        <p:cTn id="33"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lang="zh-CN">
                <a:latin typeface="微软雅黑" panose="020B0503020204020204" pitchFamily="34" charset="-122"/>
                <a:ea typeface="微软雅黑" panose="020B0503020204020204" pitchFamily="34" charset="-122"/>
                <a:cs typeface="微软雅黑" panose="020B0503020204020204" pitchFamily="34" charset="-122"/>
                <a:sym typeface="+mn-ea"/>
              </a:rPr>
              <a:t>1.</a:t>
            </a:r>
            <a:r>
              <a:rPr altLang="zh-CN">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atin typeface="微软雅黑" panose="020B0503020204020204" pitchFamily="34" charset="-122"/>
                <a:ea typeface="微软雅黑" panose="020B0503020204020204" pitchFamily="34" charset="-122"/>
                <a:cs typeface="微软雅黑" panose="020B0503020204020204" pitchFamily="34" charset="-122"/>
                <a:sym typeface="+mn-ea"/>
              </a:rPr>
              <a:t> CPU的分类</a:t>
            </a:r>
            <a:endParaRPr lang="zh-CN" altLang="en-US"/>
          </a:p>
        </p:txBody>
      </p:sp>
      <p:sp>
        <p:nvSpPr>
          <p:cNvPr id="100" name="文本框 99"/>
          <p:cNvSpPr txBox="1"/>
          <p:nvPr/>
        </p:nvSpPr>
        <p:spPr>
          <a:xfrm>
            <a:off x="719138" y="987425"/>
            <a:ext cx="5080000" cy="460375"/>
          </a:xfrm>
          <a:prstGeom prst="rect">
            <a:avLst/>
          </a:prstGeom>
          <a:noFill/>
          <a:ln w="9525">
            <a:noFill/>
          </a:ln>
        </p:spPr>
        <p:txBody>
          <a:bodyPr>
            <a:spAutoFit/>
          </a:bodyPr>
          <a:p>
            <a:pPr indent="266700"/>
            <a:r>
              <a:rPr b="1">
                <a:latin typeface="微软雅黑" panose="020B0503020204020204" pitchFamily="34" charset="-122"/>
                <a:ea typeface="微软雅黑" panose="020B0503020204020204" pitchFamily="34" charset="-122"/>
                <a:cs typeface="微软雅黑" panose="020B0503020204020204" pitchFamily="34" charset="-122"/>
              </a:rPr>
              <a:t>2. AMD CPU按品牌分类</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8" name="图片 3"/>
          <p:cNvPicPr>
            <a:picLocks noChangeAspect="1"/>
          </p:cNvPicPr>
          <p:nvPr/>
        </p:nvPicPr>
        <p:blipFill>
          <a:blip r:embed="rId1"/>
          <a:stretch>
            <a:fillRect/>
          </a:stretch>
        </p:blipFill>
        <p:spPr>
          <a:xfrm>
            <a:off x="956310" y="1639570"/>
            <a:ext cx="10276205" cy="4650105"/>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lang="zh-CN">
                <a:latin typeface="微软雅黑" panose="020B0503020204020204" pitchFamily="34" charset="-122"/>
                <a:ea typeface="微软雅黑" panose="020B0503020204020204" pitchFamily="34" charset="-122"/>
                <a:cs typeface="微软雅黑" panose="020B0503020204020204" pitchFamily="34" charset="-122"/>
                <a:sym typeface="+mn-ea"/>
              </a:rPr>
              <a:t>1.</a:t>
            </a:r>
            <a:r>
              <a:rPr altLang="zh-CN">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atin typeface="微软雅黑" panose="020B0503020204020204" pitchFamily="34" charset="-122"/>
                <a:ea typeface="微软雅黑" panose="020B0503020204020204" pitchFamily="34" charset="-122"/>
                <a:cs typeface="微软雅黑" panose="020B0503020204020204" pitchFamily="34" charset="-122"/>
                <a:sym typeface="+mn-ea"/>
              </a:rPr>
              <a:t> CPU基本参数 </a:t>
            </a:r>
            <a:endParaRPr lang="zh-CN">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146" name="Picture 2" descr="Marius Vlad在 500px 上的照片Intel Celeron CPU"/>
          <p:cNvPicPr>
            <a:picLocks noChangeAspect="1" noChangeArrowheads="1"/>
          </p:cNvPicPr>
          <p:nvPr/>
        </p:nvPicPr>
        <p:blipFill rotWithShape="1">
          <a:blip r:embed="rId1">
            <a:extLst>
              <a:ext uri="{28A0092B-C50C-407E-A947-70E740481C1C}">
                <a14:useLocalDpi xmlns:a14="http://schemas.microsoft.com/office/drawing/2010/main" val="0"/>
              </a:ext>
            </a:extLst>
          </a:blip>
          <a:srcRect b="14808"/>
          <a:stretch>
            <a:fillRect/>
          </a:stretch>
        </p:blipFill>
        <p:spPr bwMode="auto">
          <a:xfrm>
            <a:off x="0" y="795655"/>
            <a:ext cx="12189460" cy="6082665"/>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1896585" y="867082"/>
            <a:ext cx="1201003" cy="701919"/>
          </a:xfrm>
          <a:prstGeom prst="rect">
            <a:avLst/>
          </a:prstGeom>
          <a:solidFill>
            <a:srgbClr val="414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mtClean="0">
                <a:latin typeface="微软雅黑" panose="020B0503020204020204" pitchFamily="34" charset="-122"/>
                <a:ea typeface="微软雅黑" panose="020B0503020204020204" pitchFamily="34" charset="-122"/>
              </a:rPr>
              <a:t>主频</a:t>
            </a: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1906745" y="1691829"/>
            <a:ext cx="1481378" cy="750627"/>
          </a:xfrm>
          <a:prstGeom prst="rect">
            <a:avLst/>
          </a:prstGeom>
          <a:solidFill>
            <a:srgbClr val="9395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latin typeface="微软雅黑" panose="020B0503020204020204" pitchFamily="34" charset="-122"/>
                <a:ea typeface="微软雅黑" panose="020B0503020204020204" pitchFamily="34" charset="-122"/>
              </a:rPr>
              <a:t>FSB</a:t>
            </a:r>
            <a:endParaRPr lang="zh-CN" altLang="en-US" dirty="0">
              <a:latin typeface="微软雅黑" panose="020B0503020204020204" pitchFamily="34" charset="-122"/>
              <a:ea typeface="微软雅黑" panose="020B0503020204020204" pitchFamily="34" charset="-122"/>
            </a:endParaRPr>
          </a:p>
        </p:txBody>
      </p:sp>
      <p:sp>
        <p:nvSpPr>
          <p:cNvPr id="14" name="矩形 13"/>
          <p:cNvSpPr/>
          <p:nvPr/>
        </p:nvSpPr>
        <p:spPr>
          <a:xfrm>
            <a:off x="3133090" y="866775"/>
            <a:ext cx="1573530" cy="701675"/>
          </a:xfrm>
          <a:prstGeom prst="rect">
            <a:avLst/>
          </a:prstGeom>
          <a:solidFill>
            <a:srgbClr val="9395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mtClean="0">
                <a:latin typeface="微软雅黑" panose="020B0503020204020204" pitchFamily="34" charset="-122"/>
                <a:ea typeface="微软雅黑" panose="020B0503020204020204" pitchFamily="34" charset="-122"/>
              </a:rPr>
              <a:t>内部缓存</a:t>
            </a:r>
            <a:endParaRPr lang="zh-CN" altLang="en-US" smtClean="0">
              <a:latin typeface="微软雅黑" panose="020B0503020204020204" pitchFamily="34" charset="-122"/>
              <a:ea typeface="微软雅黑" panose="020B0503020204020204" pitchFamily="34" charset="-122"/>
            </a:endParaRPr>
          </a:p>
        </p:txBody>
      </p:sp>
      <p:sp>
        <p:nvSpPr>
          <p:cNvPr id="15" name="矩形 14"/>
          <p:cNvSpPr/>
          <p:nvPr/>
        </p:nvSpPr>
        <p:spPr>
          <a:xfrm>
            <a:off x="5090598" y="1691829"/>
            <a:ext cx="1637732" cy="750627"/>
          </a:xfrm>
          <a:prstGeom prst="rect">
            <a:avLst/>
          </a:prstGeom>
          <a:solidFill>
            <a:srgbClr val="414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mtClean="0">
                <a:latin typeface="微软雅黑" panose="020B0503020204020204" pitchFamily="34" charset="-122"/>
                <a:ea typeface="微软雅黑" panose="020B0503020204020204" pitchFamily="34" charset="-122"/>
              </a:rPr>
              <a:t>总线宽度</a:t>
            </a:r>
            <a:endParaRPr lang="zh-CN" altLang="en-US">
              <a:latin typeface="微软雅黑" panose="020B0503020204020204" pitchFamily="34" charset="-122"/>
              <a:ea typeface="微软雅黑" panose="020B0503020204020204" pitchFamily="34" charset="-122"/>
            </a:endParaRPr>
          </a:p>
        </p:txBody>
      </p:sp>
      <p:sp>
        <p:nvSpPr>
          <p:cNvPr id="18" name="矩形 17"/>
          <p:cNvSpPr/>
          <p:nvPr/>
        </p:nvSpPr>
        <p:spPr>
          <a:xfrm>
            <a:off x="4743267" y="872186"/>
            <a:ext cx="1725754" cy="696815"/>
          </a:xfrm>
          <a:prstGeom prst="rect">
            <a:avLst/>
          </a:prstGeom>
          <a:solidFill>
            <a:srgbClr val="414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mtClean="0">
                <a:latin typeface="微软雅黑" panose="020B0503020204020204" pitchFamily="34" charset="-122"/>
                <a:ea typeface="微软雅黑" panose="020B0503020204020204" pitchFamily="34" charset="-122"/>
              </a:rPr>
              <a:t>封装形式</a:t>
            </a:r>
            <a:endParaRPr lang="zh-CN" altLang="en-US">
              <a:latin typeface="微软雅黑" panose="020B0503020204020204" pitchFamily="34" charset="-122"/>
              <a:ea typeface="微软雅黑" panose="020B0503020204020204" pitchFamily="34" charset="-122"/>
            </a:endParaRPr>
          </a:p>
        </p:txBody>
      </p:sp>
      <p:pic>
        <p:nvPicPr>
          <p:cNvPr id="6148" name="Picture 4" descr="http://upload.wikimedia.org/wikipedia/commons/0/0f/Ic-photo-intel-D400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9905" y="891056"/>
            <a:ext cx="3081768" cy="1565939"/>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10220888" y="876517"/>
            <a:ext cx="1967938" cy="1580478"/>
            <a:chOff x="10220888" y="467577"/>
            <a:chExt cx="1967938" cy="1580478"/>
          </a:xfrm>
        </p:grpSpPr>
        <p:sp>
          <p:nvSpPr>
            <p:cNvPr id="20" name="矩形 19"/>
            <p:cNvSpPr/>
            <p:nvPr/>
          </p:nvSpPr>
          <p:spPr>
            <a:xfrm>
              <a:off x="10222173" y="467577"/>
              <a:ext cx="1966653" cy="1580478"/>
            </a:xfrm>
            <a:prstGeom prst="rect">
              <a:avLst/>
            </a:prstGeom>
            <a:solidFill>
              <a:srgbClr val="961E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10220888" y="754524"/>
              <a:ext cx="1925627" cy="368300"/>
            </a:xfrm>
            <a:prstGeom prst="rect">
              <a:avLst/>
            </a:prstGeom>
            <a:noFill/>
          </p:spPr>
          <p:txBody>
            <a:bodyPr wrap="square" rtlCol="0">
              <a:spAutoFit/>
            </a:bodyPr>
            <a:p>
              <a:pPr algn="r"/>
              <a:endParaRPr lang="zh-CN" altLang="en-US" sz="180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6" name="矩形 15"/>
          <p:cNvSpPr/>
          <p:nvPr/>
        </p:nvSpPr>
        <p:spPr>
          <a:xfrm>
            <a:off x="3535680" y="1702435"/>
            <a:ext cx="1407160" cy="720090"/>
          </a:xfrm>
          <a:prstGeom prst="rect">
            <a:avLst/>
          </a:prstGeom>
          <a:solidFill>
            <a:srgbClr val="414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smtClean="0">
                <a:latin typeface="微软雅黑" panose="020B0503020204020204" pitchFamily="34" charset="-122"/>
                <a:ea typeface="微软雅黑" panose="020B0503020204020204" pitchFamily="34" charset="-122"/>
              </a:rPr>
              <a:t>外部缓存</a:t>
            </a:r>
            <a:endParaRPr lang="zh-CN" altLang="en-US" dirty="0" smtClean="0">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148"/>
                                        </p:tgtEl>
                                        <p:attrNameLst>
                                          <p:attrName>style.visibility</p:attrName>
                                        </p:attrNameLst>
                                      </p:cBhvr>
                                      <p:to>
                                        <p:strVal val="visible"/>
                                      </p:to>
                                    </p:set>
                                    <p:animEffect transition="in" filter="fade">
                                      <p:cBhvr>
                                        <p:cTn id="32" dur="500"/>
                                        <p:tgtEl>
                                          <p:spTgt spid="614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3" grpId="0" bldLvl="0" animBg="1"/>
      <p:bldP spid="14" grpId="0" bldLvl="0" animBg="1"/>
      <p:bldP spid="15" grpId="0" bldLvl="0" animBg="1"/>
      <p:bldP spid="18" grpId="0" bldLvl="0" animBg="1"/>
      <p:bldP spid="16"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lang="zh-CN">
                <a:latin typeface="微软雅黑" panose="020B0503020204020204" pitchFamily="34" charset="-122"/>
                <a:ea typeface="微软雅黑" panose="020B0503020204020204" pitchFamily="34" charset="-122"/>
                <a:cs typeface="微软雅黑" panose="020B0503020204020204" pitchFamily="34" charset="-122"/>
                <a:sym typeface="+mn-ea"/>
              </a:rPr>
              <a:t>1.</a:t>
            </a:r>
            <a:r>
              <a:rPr altLang="zh-CN">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atin typeface="微软雅黑" panose="020B0503020204020204" pitchFamily="34" charset="-122"/>
                <a:ea typeface="微软雅黑" panose="020B0503020204020204" pitchFamily="34" charset="-122"/>
                <a:cs typeface="微软雅黑" panose="020B0503020204020204" pitchFamily="34" charset="-122"/>
                <a:sym typeface="+mn-ea"/>
              </a:rPr>
              <a:t> CPU基本参数 </a:t>
            </a:r>
            <a:endParaRPr lang="zh-CN">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1" name="文本框 100"/>
          <p:cNvSpPr txBox="1"/>
          <p:nvPr/>
        </p:nvSpPr>
        <p:spPr>
          <a:xfrm>
            <a:off x="996950" y="1139190"/>
            <a:ext cx="10753090" cy="4154170"/>
          </a:xfrm>
          <a:prstGeom prst="rect">
            <a:avLst/>
          </a:prstGeom>
          <a:noFill/>
          <a:ln w="9525">
            <a:noFill/>
          </a:ln>
        </p:spPr>
        <p:txBody>
          <a:bodyPr wrap="square">
            <a:spAutoFit/>
          </a:bodyPr>
          <a:p>
            <a:pPr indent="314325" fontAlgn="auto">
              <a:lnSpc>
                <a:spcPct val="150000"/>
              </a:lnSpc>
            </a:pPr>
            <a:r>
              <a:rPr lang="en-US" altLang="zh-CN" sz="1600" b="1">
                <a:latin typeface="+mn-ea"/>
                <a:cs typeface="+mn-ea"/>
              </a:rPr>
              <a:t>  </a:t>
            </a:r>
            <a:r>
              <a:rPr lang="zh-CN" sz="1600" b="1">
                <a:latin typeface="+mn-ea"/>
                <a:cs typeface="+mn-ea"/>
              </a:rPr>
              <a:t>主频：</a:t>
            </a:r>
            <a:r>
              <a:rPr lang="zh-CN" sz="1600" b="0">
                <a:latin typeface="+mn-ea"/>
                <a:cs typeface="+mn-ea"/>
              </a:rPr>
              <a:t>主频也叫时钟频率，单位是</a:t>
            </a:r>
            <a:r>
              <a:rPr lang="en-US" sz="1600" b="0">
                <a:latin typeface="+mn-ea"/>
                <a:cs typeface="+mn-ea"/>
              </a:rPr>
              <a:t>MHz</a:t>
            </a:r>
            <a:r>
              <a:rPr lang="zh-CN" sz="1600" b="0">
                <a:latin typeface="+mn-ea"/>
                <a:cs typeface="+mn-ea"/>
              </a:rPr>
              <a:t>，主要用来表示</a:t>
            </a:r>
            <a:r>
              <a:rPr lang="en-US" sz="1600" b="0">
                <a:latin typeface="+mn-ea"/>
                <a:cs typeface="+mn-ea"/>
              </a:rPr>
              <a:t>CPU</a:t>
            </a:r>
            <a:r>
              <a:rPr lang="zh-CN" sz="1600" b="0">
                <a:latin typeface="+mn-ea"/>
                <a:cs typeface="+mn-ea"/>
              </a:rPr>
              <a:t>的运算速度。</a:t>
            </a:r>
            <a:r>
              <a:rPr lang="en-US" sz="1600" b="0">
                <a:latin typeface="+mn-ea"/>
                <a:cs typeface="+mn-ea"/>
              </a:rPr>
              <a:t>CPU</a:t>
            </a:r>
            <a:r>
              <a:rPr lang="zh-CN" sz="1600" b="0">
                <a:latin typeface="+mn-ea"/>
                <a:cs typeface="+mn-ea"/>
              </a:rPr>
              <a:t>的主频由外频和倍频系数来确定，两者的乘积就是主频。</a:t>
            </a:r>
            <a:r>
              <a:rPr lang="en-US" sz="1600" b="0">
                <a:latin typeface="+mn-ea"/>
                <a:cs typeface="+mn-ea"/>
              </a:rPr>
              <a:t>CPU</a:t>
            </a:r>
            <a:r>
              <a:rPr lang="zh-CN" sz="1600" b="0">
                <a:latin typeface="+mn-ea"/>
                <a:cs typeface="+mn-ea"/>
              </a:rPr>
              <a:t>的主频与外频之间存在着一个比值关系，这个比值就是倍频系数，简称倍频。倍频可以在</a:t>
            </a:r>
            <a:r>
              <a:rPr lang="en-US" sz="1600" b="0">
                <a:latin typeface="+mn-ea"/>
                <a:cs typeface="+mn-ea"/>
              </a:rPr>
              <a:t>1.5</a:t>
            </a:r>
            <a:r>
              <a:rPr lang="zh-CN" sz="1600" b="0">
                <a:latin typeface="+mn-ea"/>
                <a:cs typeface="+mn-ea"/>
              </a:rPr>
              <a:t>～</a:t>
            </a:r>
            <a:r>
              <a:rPr lang="en-US" sz="1600" b="0">
                <a:latin typeface="+mn-ea"/>
                <a:cs typeface="+mn-ea"/>
              </a:rPr>
              <a:t>23</a:t>
            </a:r>
            <a:r>
              <a:rPr lang="zh-CN" sz="1600" b="0">
                <a:latin typeface="+mn-ea"/>
                <a:cs typeface="+mn-ea"/>
              </a:rPr>
              <a:t>倍范围之间，甚至更高，以</a:t>
            </a:r>
            <a:r>
              <a:rPr lang="en-US" sz="1600" b="0">
                <a:latin typeface="+mn-ea"/>
                <a:cs typeface="+mn-ea"/>
              </a:rPr>
              <a:t>0.5</a:t>
            </a:r>
            <a:r>
              <a:rPr lang="zh-CN" sz="1600" b="0">
                <a:latin typeface="+mn-ea"/>
                <a:cs typeface="+mn-ea"/>
              </a:rPr>
              <a:t>为一个间隔单位。外频和倍频其中任何一项提高，都可以使</a:t>
            </a:r>
            <a:r>
              <a:rPr lang="en-US" sz="1600" b="0">
                <a:latin typeface="+mn-ea"/>
                <a:cs typeface="+mn-ea"/>
              </a:rPr>
              <a:t>CPU</a:t>
            </a:r>
            <a:r>
              <a:rPr lang="zh-CN" sz="1600" b="0">
                <a:latin typeface="+mn-ea"/>
                <a:cs typeface="+mn-ea"/>
              </a:rPr>
              <a:t>的主频上升。由于</a:t>
            </a:r>
            <a:r>
              <a:rPr lang="en-US" sz="1600" b="0">
                <a:latin typeface="+mn-ea"/>
                <a:cs typeface="+mn-ea"/>
              </a:rPr>
              <a:t>CPU</a:t>
            </a:r>
            <a:r>
              <a:rPr lang="zh-CN" sz="1600" b="0">
                <a:latin typeface="+mn-ea"/>
                <a:cs typeface="+mn-ea"/>
              </a:rPr>
              <a:t>主频并不直接代表运算速度，所以在特定的情况下，很可能会出现主频较高的</a:t>
            </a:r>
            <a:r>
              <a:rPr lang="en-US" sz="1600" b="0">
                <a:latin typeface="+mn-ea"/>
                <a:cs typeface="+mn-ea"/>
              </a:rPr>
              <a:t>CPU</a:t>
            </a:r>
            <a:r>
              <a:rPr lang="zh-CN" sz="1600" b="0">
                <a:latin typeface="+mn-ea"/>
                <a:cs typeface="+mn-ea"/>
              </a:rPr>
              <a:t>实际运算速度较低的现象。因此，主频仅仅是</a:t>
            </a:r>
            <a:r>
              <a:rPr lang="en-US" sz="1600" b="0">
                <a:latin typeface="+mn-ea"/>
                <a:cs typeface="+mn-ea"/>
              </a:rPr>
              <a:t>CPU</a:t>
            </a:r>
            <a:r>
              <a:rPr lang="zh-CN" sz="1600" b="0">
                <a:latin typeface="+mn-ea"/>
                <a:cs typeface="+mn-ea"/>
              </a:rPr>
              <a:t>性能表现的一个方面，而不代表</a:t>
            </a:r>
            <a:r>
              <a:rPr lang="en-US" sz="1600" b="0">
                <a:latin typeface="+mn-ea"/>
                <a:cs typeface="+mn-ea"/>
              </a:rPr>
              <a:t>CPU</a:t>
            </a:r>
            <a:r>
              <a:rPr lang="zh-CN" sz="1600" b="0">
                <a:latin typeface="+mn-ea"/>
                <a:cs typeface="+mn-ea"/>
              </a:rPr>
              <a:t>的全部性能。 </a:t>
            </a:r>
            <a:r>
              <a:rPr lang="en-US" sz="1600" b="1">
                <a:latin typeface="+mn-ea"/>
                <a:cs typeface="+mn-ea"/>
              </a:rPr>
              <a:t>      FSB</a:t>
            </a:r>
            <a:r>
              <a:rPr lang="zh-CN" sz="1600" b="1">
                <a:latin typeface="+mn-ea"/>
                <a:cs typeface="+mn-ea"/>
              </a:rPr>
              <a:t>：</a:t>
            </a:r>
            <a:r>
              <a:rPr lang="zh-CN" sz="1600" b="0">
                <a:latin typeface="+mn-ea"/>
                <a:cs typeface="+mn-ea"/>
              </a:rPr>
              <a:t>前端总线（</a:t>
            </a:r>
            <a:r>
              <a:rPr lang="en-US" sz="1600" b="0">
                <a:latin typeface="+mn-ea"/>
                <a:cs typeface="+mn-ea"/>
              </a:rPr>
              <a:t>Front Side Bus</a:t>
            </a:r>
            <a:r>
              <a:rPr lang="zh-CN" sz="1600" b="0">
                <a:latin typeface="+mn-ea"/>
                <a:cs typeface="+mn-ea"/>
              </a:rPr>
              <a:t>，简称</a:t>
            </a:r>
            <a:r>
              <a:rPr lang="en-US" sz="1600" b="0">
                <a:latin typeface="+mn-ea"/>
                <a:cs typeface="+mn-ea"/>
              </a:rPr>
              <a:t>FSB</a:t>
            </a:r>
            <a:r>
              <a:rPr lang="zh-CN" sz="1600" b="0">
                <a:latin typeface="+mn-ea"/>
                <a:cs typeface="+mn-ea"/>
              </a:rPr>
              <a:t>）频率也即</a:t>
            </a:r>
            <a:r>
              <a:rPr lang="en-US" sz="1600" b="0">
                <a:latin typeface="+mn-ea"/>
                <a:cs typeface="+mn-ea"/>
              </a:rPr>
              <a:t>CPU</a:t>
            </a:r>
            <a:r>
              <a:rPr lang="zh-CN" sz="1600" b="0">
                <a:latin typeface="+mn-ea"/>
                <a:cs typeface="+mn-ea"/>
              </a:rPr>
              <a:t>的外部时钟频率，它是</a:t>
            </a:r>
            <a:r>
              <a:rPr lang="en-US" sz="1600" b="0">
                <a:latin typeface="+mn-ea"/>
                <a:cs typeface="+mn-ea"/>
              </a:rPr>
              <a:t>CPU</a:t>
            </a:r>
            <a:r>
              <a:rPr lang="zh-CN" sz="1600" b="0">
                <a:latin typeface="+mn-ea"/>
                <a:cs typeface="+mn-ea"/>
              </a:rPr>
              <a:t>和北桥芯片之间数据总线传输时钟频率。前端总线频率越高，就意味着单位时间内传输的数据量也就越大。目前常见笔记本电脑</a:t>
            </a:r>
            <a:r>
              <a:rPr lang="en-US" sz="1600" b="0">
                <a:latin typeface="+mn-ea"/>
                <a:cs typeface="+mn-ea"/>
              </a:rPr>
              <a:t>CPU</a:t>
            </a:r>
            <a:r>
              <a:rPr lang="zh-CN" sz="1600" b="0">
                <a:latin typeface="+mn-ea"/>
                <a:cs typeface="+mn-ea"/>
              </a:rPr>
              <a:t>的前端总线频率范围在</a:t>
            </a:r>
            <a:r>
              <a:rPr lang="en-US" sz="1600" b="0">
                <a:latin typeface="+mn-ea"/>
                <a:cs typeface="+mn-ea"/>
              </a:rPr>
              <a:t>400MHz</a:t>
            </a:r>
            <a:r>
              <a:rPr lang="zh-CN" sz="1600" b="0">
                <a:latin typeface="+mn-ea"/>
                <a:cs typeface="+mn-ea"/>
              </a:rPr>
              <a:t>～</a:t>
            </a:r>
            <a:r>
              <a:rPr lang="en-US" sz="1600" b="0">
                <a:latin typeface="+mn-ea"/>
                <a:cs typeface="+mn-ea"/>
              </a:rPr>
              <a:t>1066MHz</a:t>
            </a:r>
            <a:r>
              <a:rPr lang="zh-CN" sz="1600" b="0">
                <a:latin typeface="+mn-ea"/>
                <a:cs typeface="+mn-ea"/>
              </a:rPr>
              <a:t>之间。在计算机系统中，</a:t>
            </a:r>
            <a:r>
              <a:rPr lang="en-US" sz="1600" b="0">
                <a:latin typeface="+mn-ea"/>
                <a:cs typeface="+mn-ea"/>
              </a:rPr>
              <a:t>CPU</a:t>
            </a:r>
            <a:r>
              <a:rPr lang="zh-CN" sz="1600" b="0">
                <a:latin typeface="+mn-ea"/>
                <a:cs typeface="+mn-ea"/>
              </a:rPr>
              <a:t>高速缓存（英语：</a:t>
            </a:r>
            <a:r>
              <a:rPr lang="en-US" sz="1600" b="0">
                <a:latin typeface="+mn-ea"/>
                <a:cs typeface="+mn-ea"/>
              </a:rPr>
              <a:t>CPU Cache</a:t>
            </a:r>
            <a:r>
              <a:rPr lang="zh-CN" sz="1600" b="0">
                <a:latin typeface="+mn-ea"/>
                <a:cs typeface="+mn-ea"/>
              </a:rPr>
              <a:t>，在本文中简称缓存）是用于减少处理器访问内存所需平均时间的部件。在金字塔式存储体系中它位于自顶向下的第二层，仅次于</a:t>
            </a:r>
            <a:r>
              <a:rPr lang="en-US" sz="1600" b="0">
                <a:latin typeface="+mn-ea"/>
                <a:cs typeface="+mn-ea"/>
              </a:rPr>
              <a:t>CPU</a:t>
            </a:r>
            <a:r>
              <a:rPr lang="zh-CN" sz="1600" b="0">
                <a:latin typeface="+mn-ea"/>
                <a:cs typeface="+mn-ea"/>
              </a:rPr>
              <a:t>寄存器。其容量远小于内存，但速度却可以接近处理器的频率。</a:t>
            </a:r>
            <a:endParaRPr lang="zh-CN" altLang="en-US" sz="1600">
              <a:latin typeface="+mn-ea"/>
              <a:cs typeface="+mn-ea"/>
            </a:endParaRPr>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lang="zh-CN">
                <a:latin typeface="微软雅黑" panose="020B0503020204020204" pitchFamily="34" charset="-122"/>
                <a:ea typeface="微软雅黑" panose="020B0503020204020204" pitchFamily="34" charset="-122"/>
                <a:cs typeface="微软雅黑" panose="020B0503020204020204" pitchFamily="34" charset="-122"/>
                <a:sym typeface="+mn-ea"/>
              </a:rPr>
              <a:t>1.</a:t>
            </a:r>
            <a:r>
              <a:rPr altLang="zh-CN">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atin typeface="微软雅黑" panose="020B0503020204020204" pitchFamily="34" charset="-122"/>
                <a:ea typeface="微软雅黑" panose="020B0503020204020204" pitchFamily="34" charset="-122"/>
                <a:cs typeface="微软雅黑" panose="020B0503020204020204" pitchFamily="34" charset="-122"/>
                <a:sym typeface="+mn-ea"/>
              </a:rPr>
              <a:t> CPU基本参数 </a:t>
            </a:r>
            <a:endParaRPr lang="zh-CN">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1" name="文本框 100"/>
          <p:cNvSpPr txBox="1"/>
          <p:nvPr/>
        </p:nvSpPr>
        <p:spPr>
          <a:xfrm>
            <a:off x="996950" y="1139190"/>
            <a:ext cx="10753090" cy="4246245"/>
          </a:xfrm>
          <a:prstGeom prst="rect">
            <a:avLst/>
          </a:prstGeom>
          <a:noFill/>
          <a:ln w="9525">
            <a:noFill/>
          </a:ln>
        </p:spPr>
        <p:txBody>
          <a:bodyPr wrap="square">
            <a:spAutoFit/>
          </a:bodyPr>
          <a:p>
            <a:pPr indent="314325"/>
            <a:r>
              <a:rPr sz="1800" b="1">
                <a:latin typeface="+mn-ea"/>
                <a:cs typeface="+mn-ea"/>
              </a:rPr>
              <a:t>内部缓存</a:t>
            </a:r>
            <a:r>
              <a:rPr sz="1800">
                <a:latin typeface="+mn-ea"/>
                <a:cs typeface="+mn-ea"/>
              </a:rPr>
              <a:t>：封闭在CPU芯片内部的高速缓存，用于暂时存储CPU运算时的部分指令和数据，存取速度与CPU主频一致。高速缓冲存储器均由静态RAM组成，结构较复杂，一般L1缓存的容量通常在32KB～256KB之间 。L1缓存越大，CPU工作时与存取速度较慢的L2缓存和内存间交换数据的次数就越少，相对CPU的运算速度可以提高。</a:t>
            </a:r>
            <a:endParaRPr sz="1800">
              <a:latin typeface="+mn-ea"/>
              <a:cs typeface="+mn-ea"/>
            </a:endParaRPr>
          </a:p>
          <a:p>
            <a:pPr indent="314325"/>
            <a:r>
              <a:rPr sz="1800" b="1">
                <a:latin typeface="+mn-ea"/>
                <a:cs typeface="+mn-ea"/>
              </a:rPr>
              <a:t>外部缓存：</a:t>
            </a:r>
            <a:r>
              <a:rPr sz="1800">
                <a:latin typeface="+mn-ea"/>
                <a:cs typeface="+mn-ea"/>
              </a:rPr>
              <a:t>CPU二级高速缓存，分内部和外部两种模块。内部的芯片二级缓存运行速度与主频相同，而外部的二级缓存则只有主频的一半。L2高速缓存容量也会影响CPU的性能，原则上是越大越好，目前笔记本电脑Intel CPU的L2缓存容量一般在1MB～4MB之间。同时代AMD的CPU L2缓存容量相对较小。</a:t>
            </a:r>
            <a:endParaRPr sz="1800">
              <a:latin typeface="+mn-ea"/>
              <a:cs typeface="+mn-ea"/>
            </a:endParaRPr>
          </a:p>
          <a:p>
            <a:pPr indent="314325"/>
            <a:r>
              <a:rPr sz="1800" b="1">
                <a:latin typeface="+mn-ea"/>
                <a:cs typeface="+mn-ea"/>
              </a:rPr>
              <a:t>总线宽度：</a:t>
            </a:r>
            <a:r>
              <a:rPr sz="1800">
                <a:latin typeface="+mn-ea"/>
                <a:cs typeface="+mn-ea"/>
              </a:rPr>
              <a:t>地址总线宽度决定了CPU可以访问的物理地址空间，简单地说，就是CPU到底能够使用多大容量的内存。当前32位地址总线的CPU理论上可以访问4GB的存储空间，同时具备64位数据位宽的传输能力。</a:t>
            </a:r>
            <a:endParaRPr sz="1800">
              <a:latin typeface="+mn-ea"/>
              <a:cs typeface="+mn-ea"/>
            </a:endParaRPr>
          </a:p>
          <a:p>
            <a:pPr indent="314325"/>
            <a:r>
              <a:rPr sz="1800" b="1">
                <a:latin typeface="+mn-ea"/>
                <a:cs typeface="+mn-ea"/>
              </a:rPr>
              <a:t>封装形式：</a:t>
            </a:r>
            <a:r>
              <a:rPr sz="1800">
                <a:latin typeface="+mn-ea"/>
                <a:cs typeface="+mn-ea"/>
              </a:rPr>
              <a:t>传统意义上的封装形式对于芯片仅仅是一个外壳，是机械结构性的保护，现阶段芯片的封装除了结构特性外，还包含了散热机制，并成为了电性能上芯片与主板连接的平台。CPU封装的意义在于最大限度的发挥它的最佳性能和提供一个与主板的连接平台，是实现笔记本电脑专用CPU体积小、散热快、功耗低等各项特性的保证。一般而言，移动处理器采用的封装形式取决于各个时代CPU的工艺技术和成本等因素，封装技术对于笔记本电脑CPU而言，是一种很重要的技术体现。</a:t>
            </a:r>
            <a:endParaRPr sz="1800">
              <a:latin typeface="+mn-ea"/>
              <a:cs typeface="+mn-ea"/>
            </a:endParaRPr>
          </a:p>
        </p:txBody>
      </p:sp>
    </p:spTree>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lang="zh-CN">
                <a:latin typeface="微软雅黑" panose="020B0503020204020204" pitchFamily="34" charset="-122"/>
                <a:ea typeface="微软雅黑" panose="020B0503020204020204" pitchFamily="34" charset="-122"/>
                <a:cs typeface="微软雅黑" panose="020B0503020204020204" pitchFamily="34" charset="-122"/>
                <a:sym typeface="+mn-ea"/>
              </a:rPr>
              <a:t>1.10 CPU封装形式</a:t>
            </a:r>
            <a:endParaRPr lang="zh-CN">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74300" y="1062823"/>
            <a:ext cx="3144113" cy="3389353"/>
          </a:xfrm>
          <a:prstGeom prst="rect">
            <a:avLst/>
          </a:prstGeom>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93309" y="1743111"/>
            <a:ext cx="4480699" cy="2274321"/>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25015" t="6412" r="17635" b="5757"/>
          <a:stretch>
            <a:fillRect/>
          </a:stretch>
        </p:blipFill>
        <p:spPr>
          <a:xfrm>
            <a:off x="8827029" y="1214855"/>
            <a:ext cx="2731325" cy="2802577"/>
          </a:xfrm>
          <a:prstGeom prst="rect">
            <a:avLst/>
          </a:prstGeom>
        </p:spPr>
      </p:pic>
      <p:sp>
        <p:nvSpPr>
          <p:cNvPr id="3" name="文本框 2"/>
          <p:cNvSpPr txBox="1"/>
          <p:nvPr/>
        </p:nvSpPr>
        <p:spPr>
          <a:xfrm>
            <a:off x="867520" y="4740795"/>
            <a:ext cx="2757671" cy="1508105"/>
          </a:xfrm>
          <a:prstGeom prst="rect">
            <a:avLst/>
          </a:prstGeom>
          <a:noFill/>
        </p:spPr>
        <p:txBody>
          <a:bodyPr wrap="square" rtlCol="0">
            <a:spAutoFit/>
          </a:bodyPr>
          <a:p>
            <a:pPr algn="ctr"/>
            <a:r>
              <a:rPr lang="en-US" altLang="zh-CN" sz="2800" b="1" dirty="0" smtClean="0">
                <a:latin typeface="Arial" panose="020B0604020202020204" pitchFamily="34" charset="0"/>
                <a:cs typeface="Arial" panose="020B0604020202020204" pitchFamily="34" charset="0"/>
              </a:rPr>
              <a:t>LGA</a:t>
            </a:r>
            <a:endParaRPr lang="en-US" altLang="zh-CN" sz="2800" b="1" dirty="0" smtClean="0">
              <a:latin typeface="Arial" panose="020B0604020202020204" pitchFamily="34" charset="0"/>
              <a:cs typeface="Arial" panose="020B0604020202020204" pitchFamily="34" charset="0"/>
            </a:endParaRPr>
          </a:p>
          <a:p>
            <a:r>
              <a:rPr lang="en-US" altLang="zh-CN" sz="2000" dirty="0" smtClean="0"/>
              <a:t>Intel</a:t>
            </a:r>
            <a:r>
              <a:rPr lang="zh-CN" altLang="en-US" sz="2000" dirty="0" smtClean="0"/>
              <a:t>的台式</a:t>
            </a:r>
            <a:r>
              <a:rPr lang="en-US" altLang="zh-CN" sz="2000" dirty="0" smtClean="0"/>
              <a:t>CPU</a:t>
            </a:r>
            <a:r>
              <a:rPr lang="zh-CN" altLang="en-US" sz="2000" dirty="0"/>
              <a:t>基本都采用了这样的封装方式</a:t>
            </a:r>
            <a:endParaRPr lang="en-US" altLang="zh-CN" sz="2000" dirty="0" smtClean="0">
              <a:latin typeface="Arial" panose="020B0604020202020204" pitchFamily="34" charset="0"/>
              <a:cs typeface="Arial" panose="020B0604020202020204" pitchFamily="34" charset="0"/>
            </a:endParaRPr>
          </a:p>
          <a:p>
            <a:pPr algn="ctr"/>
            <a:endParaRPr lang="en-US" altLang="zh-CN" dirty="0" smtClean="0">
              <a:latin typeface="Arial" panose="020B0604020202020204" pitchFamily="34" charset="0"/>
              <a:cs typeface="Arial" panose="020B0604020202020204" pitchFamily="34" charset="0"/>
            </a:endParaRPr>
          </a:p>
        </p:txBody>
      </p:sp>
      <p:sp>
        <p:nvSpPr>
          <p:cNvPr id="4" name="文本框 3"/>
          <p:cNvSpPr txBox="1"/>
          <p:nvPr/>
        </p:nvSpPr>
        <p:spPr>
          <a:xfrm>
            <a:off x="4704927" y="4740795"/>
            <a:ext cx="3086965" cy="1446550"/>
          </a:xfrm>
          <a:prstGeom prst="rect">
            <a:avLst/>
          </a:prstGeom>
          <a:noFill/>
        </p:spPr>
        <p:txBody>
          <a:bodyPr wrap="square" rtlCol="0">
            <a:spAutoFit/>
          </a:bodyPr>
          <a:p>
            <a:pPr algn="ctr"/>
            <a:r>
              <a:rPr lang="en-US" altLang="zh-CN" sz="2800" b="1" dirty="0" smtClean="0">
                <a:latin typeface="Arial" panose="020B0604020202020204" pitchFamily="34" charset="0"/>
                <a:cs typeface="Arial" panose="020B0604020202020204" pitchFamily="34" charset="0"/>
              </a:rPr>
              <a:t>PGA</a:t>
            </a:r>
            <a:endParaRPr lang="en-US" altLang="zh-CN" sz="2800" b="1" dirty="0" smtClean="0">
              <a:latin typeface="Arial" panose="020B0604020202020204" pitchFamily="34" charset="0"/>
              <a:cs typeface="Arial" panose="020B0604020202020204" pitchFamily="34" charset="0"/>
            </a:endParaRPr>
          </a:p>
          <a:p>
            <a:r>
              <a:rPr lang="zh-CN" altLang="en-US" sz="2000" dirty="0" smtClean="0"/>
              <a:t>主流</a:t>
            </a:r>
            <a:r>
              <a:rPr lang="zh-CN" altLang="en-US" sz="2000" dirty="0"/>
              <a:t>的</a:t>
            </a:r>
            <a:r>
              <a:rPr lang="en-US" altLang="zh-CN" sz="2000" dirty="0"/>
              <a:t>AMD CPU</a:t>
            </a:r>
            <a:r>
              <a:rPr lang="zh-CN" altLang="en-US" sz="2000" dirty="0" smtClean="0"/>
              <a:t>，</a:t>
            </a:r>
            <a:r>
              <a:rPr lang="en-US" altLang="zh-CN" sz="2000" dirty="0" smtClean="0"/>
              <a:t>Core</a:t>
            </a:r>
            <a:r>
              <a:rPr lang="zh-CN" altLang="en-US" sz="2000" dirty="0" smtClean="0"/>
              <a:t>移动</a:t>
            </a:r>
            <a:r>
              <a:rPr lang="en-US" altLang="zh-CN" sz="2000" dirty="0"/>
              <a:t>MQ</a:t>
            </a:r>
            <a:r>
              <a:rPr lang="zh-CN" altLang="en-US" sz="2000" dirty="0" smtClean="0"/>
              <a:t>系列</a:t>
            </a:r>
            <a:r>
              <a:rPr lang="en-US" altLang="zh-CN" sz="2000" dirty="0" smtClean="0"/>
              <a:t>CPU</a:t>
            </a:r>
            <a:r>
              <a:rPr lang="zh-CN" altLang="en-US" sz="2000" dirty="0" smtClean="0"/>
              <a:t>基本</a:t>
            </a:r>
            <a:r>
              <a:rPr lang="zh-CN" altLang="en-US" sz="2000" dirty="0"/>
              <a:t>都采用了</a:t>
            </a:r>
            <a:r>
              <a:rPr lang="en-US" altLang="zh-CN" sz="2000" dirty="0"/>
              <a:t>PGA</a:t>
            </a:r>
            <a:r>
              <a:rPr lang="zh-CN" altLang="en-US" sz="2000" dirty="0"/>
              <a:t>封装方式</a:t>
            </a:r>
            <a:r>
              <a:rPr lang="zh-CN" altLang="en-US" sz="2000" dirty="0" smtClean="0"/>
              <a:t>。</a:t>
            </a:r>
            <a:endParaRPr lang="en-US" altLang="zh-CN" sz="2000" dirty="0" smtClean="0">
              <a:latin typeface="Arial" panose="020B0604020202020204" pitchFamily="34" charset="0"/>
              <a:cs typeface="Arial" panose="020B0604020202020204" pitchFamily="34" charset="0"/>
            </a:endParaRPr>
          </a:p>
        </p:txBody>
      </p:sp>
      <p:sp>
        <p:nvSpPr>
          <p:cNvPr id="5" name="文本框 4"/>
          <p:cNvSpPr txBox="1"/>
          <p:nvPr/>
        </p:nvSpPr>
        <p:spPr>
          <a:xfrm>
            <a:off x="8795066" y="4740795"/>
            <a:ext cx="3092134" cy="2123658"/>
          </a:xfrm>
          <a:prstGeom prst="rect">
            <a:avLst/>
          </a:prstGeom>
          <a:noFill/>
        </p:spPr>
        <p:txBody>
          <a:bodyPr wrap="square" rtlCol="0">
            <a:spAutoFit/>
          </a:bodyPr>
          <a:p>
            <a:pPr algn="ctr"/>
            <a:r>
              <a:rPr lang="en-US" altLang="zh-CN" sz="2800" b="1" dirty="0">
                <a:latin typeface="Arial" panose="020B0604020202020204" pitchFamily="34" charset="0"/>
                <a:cs typeface="Arial" panose="020B0604020202020204" pitchFamily="34" charset="0"/>
              </a:rPr>
              <a:t>B</a:t>
            </a:r>
            <a:r>
              <a:rPr lang="en-US" altLang="zh-CN" sz="2800" b="1" dirty="0" smtClean="0">
                <a:latin typeface="Arial" panose="020B0604020202020204" pitchFamily="34" charset="0"/>
                <a:cs typeface="Arial" panose="020B0604020202020204" pitchFamily="34" charset="0"/>
              </a:rPr>
              <a:t>GA</a:t>
            </a:r>
            <a:endParaRPr lang="en-US" altLang="zh-CN" sz="2800" b="1" dirty="0" smtClean="0">
              <a:latin typeface="Arial" panose="020B0604020202020204" pitchFamily="34" charset="0"/>
              <a:cs typeface="Arial" panose="020B0604020202020204" pitchFamily="34" charset="0"/>
            </a:endParaRPr>
          </a:p>
          <a:p>
            <a:r>
              <a:rPr lang="en-US" altLang="zh-CN" sz="2000" dirty="0" err="1"/>
              <a:t>lntel</a:t>
            </a:r>
            <a:r>
              <a:rPr lang="zh-CN" altLang="en-US" sz="2000" dirty="0"/>
              <a:t>所有以</a:t>
            </a:r>
            <a:r>
              <a:rPr lang="en-US" altLang="zh-CN" sz="2000" dirty="0" smtClean="0"/>
              <a:t>H</a:t>
            </a:r>
            <a:r>
              <a:rPr lang="zh-CN" altLang="en-US" sz="2000" dirty="0" smtClean="0"/>
              <a:t>、</a:t>
            </a:r>
            <a:r>
              <a:rPr lang="en-US" altLang="zh-CN" sz="2000" dirty="0" smtClean="0"/>
              <a:t>U</a:t>
            </a:r>
            <a:r>
              <a:rPr lang="zh-CN" altLang="en-US" sz="2000" dirty="0" smtClean="0"/>
              <a:t>、</a:t>
            </a:r>
            <a:r>
              <a:rPr lang="en-US" altLang="zh-CN" sz="2000" dirty="0" smtClean="0"/>
              <a:t>Y</a:t>
            </a:r>
            <a:r>
              <a:rPr lang="zh-CN" altLang="en-US" sz="2000" dirty="0"/>
              <a:t>等</a:t>
            </a:r>
            <a:r>
              <a:rPr lang="zh-CN" altLang="en-US" sz="2000" dirty="0" smtClean="0"/>
              <a:t>结尾</a:t>
            </a:r>
            <a:r>
              <a:rPr lang="zh-CN" altLang="en-US" sz="2000" dirty="0"/>
              <a:t>的</a:t>
            </a:r>
            <a:r>
              <a:rPr lang="en-US" altLang="zh-CN" sz="2000" dirty="0" smtClean="0"/>
              <a:t>CPU</a:t>
            </a:r>
            <a:r>
              <a:rPr lang="zh-CN" altLang="en-US" sz="2000" dirty="0" smtClean="0"/>
              <a:t>。</a:t>
            </a:r>
            <a:r>
              <a:rPr lang="en-US" altLang="zh-CN" sz="2000" dirty="0"/>
              <a:t>AMD </a:t>
            </a:r>
            <a:r>
              <a:rPr lang="zh-CN" altLang="en-US" sz="2000" dirty="0"/>
              <a:t>低压移动处理器。所有手机处理器都使用这种封装</a:t>
            </a:r>
            <a:r>
              <a:rPr lang="zh-CN" altLang="en-US" sz="2000" dirty="0" smtClean="0"/>
              <a:t>形式。</a:t>
            </a:r>
            <a:endParaRPr lang="en-US" altLang="zh-CN" sz="2000" dirty="0"/>
          </a:p>
          <a:p>
            <a:pPr algn="ctr"/>
            <a:endParaRPr lang="en-US" altLang="zh-CN" dirty="0" smtClean="0">
              <a:latin typeface="Arial" panose="020B0604020202020204" pitchFamily="34" charset="0"/>
              <a:cs typeface="Arial" panose="020B0604020202020204" pitchFamily="34" charset="0"/>
            </a:endParaRPr>
          </a:p>
        </p:txBody>
      </p:sp>
      <p:pic>
        <p:nvPicPr>
          <p:cNvPr id="19" name="图片 18"/>
          <p:cNvPicPr>
            <a:picLocks noChangeAspect="1"/>
          </p:cNvPicPr>
          <p:nvPr/>
        </p:nvPicPr>
        <p:blipFill rotWithShape="1">
          <a:blip r:embed="rId4">
            <a:extLst>
              <a:ext uri="{28A0092B-C50C-407E-A947-70E740481C1C}">
                <a14:useLocalDpi xmlns:a14="http://schemas.microsoft.com/office/drawing/2010/main" val="0"/>
              </a:ext>
            </a:extLst>
          </a:blip>
          <a:srcRect l="13869" t="3903" r="9609" b="2093"/>
          <a:stretch>
            <a:fillRect/>
          </a:stretch>
        </p:blipFill>
        <p:spPr>
          <a:xfrm>
            <a:off x="8743618" y="1280168"/>
            <a:ext cx="3001077" cy="2766847"/>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heel(1)">
                                      <p:cBhvr>
                                        <p:cTn id="24"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直通职场</a:t>
            </a:r>
            <a:endParaRPr lang="en-US" dirty="0">
              <a:latin typeface="微软雅黑" panose="020B0503020204020204" pitchFamily="34" charset="-122"/>
              <a:ea typeface="微软雅黑" panose="020B0503020204020204" pitchFamily="34" charset="-122"/>
            </a:endParaRPr>
          </a:p>
        </p:txBody>
      </p:sp>
      <p:cxnSp>
        <p:nvCxnSpPr>
          <p:cNvPr id="2" name="连接符: 肘形 3"/>
          <p:cNvCxnSpPr>
            <a:endCxn id="8" idx="2"/>
          </p:cNvCxnSpPr>
          <p:nvPr>
            <p:custDataLst>
              <p:tags r:id="rId1"/>
            </p:custDataLst>
          </p:nvPr>
        </p:nvCxnSpPr>
        <p:spPr>
          <a:xfrm rot="16200000" flipH="1">
            <a:off x="7341863" y="1824773"/>
            <a:ext cx="748470" cy="3231308"/>
          </a:xfrm>
          <a:prstGeom prst="bentConnector2">
            <a:avLst/>
          </a:prstGeom>
          <a:noFill/>
          <a:ln w="25400" cap="flat" cmpd="sng" algn="ctr">
            <a:solidFill>
              <a:sysClr val="window" lastClr="FFFFFF">
                <a:lumMod val="85000"/>
              </a:sysClr>
            </a:solidFill>
            <a:prstDash val="dash"/>
            <a:miter lim="800000"/>
          </a:ln>
          <a:effectLst/>
        </p:spPr>
      </p:cxnSp>
      <p:cxnSp>
        <p:nvCxnSpPr>
          <p:cNvPr id="3" name="连接符: 肘形 15"/>
          <p:cNvCxnSpPr>
            <a:endCxn id="6" idx="6"/>
          </p:cNvCxnSpPr>
          <p:nvPr>
            <p:custDataLst>
              <p:tags r:id="rId2"/>
            </p:custDataLst>
          </p:nvPr>
        </p:nvCxnSpPr>
        <p:spPr>
          <a:xfrm rot="5400000">
            <a:off x="4104841" y="1819694"/>
            <a:ext cx="748470" cy="3242100"/>
          </a:xfrm>
          <a:prstGeom prst="bentConnector2">
            <a:avLst/>
          </a:prstGeom>
          <a:noFill/>
          <a:ln w="25400" cap="flat" cmpd="sng" algn="ctr">
            <a:solidFill>
              <a:sysClr val="window" lastClr="FFFFFF">
                <a:lumMod val="85000"/>
              </a:sysClr>
            </a:solidFill>
            <a:prstDash val="dash"/>
            <a:miter lim="800000"/>
          </a:ln>
          <a:effectLst/>
        </p:spPr>
      </p:cxnSp>
      <p:sp>
        <p:nvSpPr>
          <p:cNvPr id="5" name="文本框 4"/>
          <p:cNvSpPr txBox="1"/>
          <p:nvPr>
            <p:custDataLst>
              <p:tags r:id="rId3"/>
            </p:custDataLst>
          </p:nvPr>
        </p:nvSpPr>
        <p:spPr>
          <a:xfrm>
            <a:off x="882420" y="4386331"/>
            <a:ext cx="3118308" cy="1361085"/>
          </a:xfrm>
          <a:prstGeom prst="rect">
            <a:avLst/>
          </a:prstGeom>
          <a:noFill/>
        </p:spPr>
        <p:txBody>
          <a:bodyPr wrap="square" rtlCol="0">
            <a:normAutofit lnSpcReduction="10000"/>
          </a:bodyPr>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职场情境：客户来电，电脑在使用一段时间以后，显示屏幕出现了间歇性花屏、闪屏的故障，咨询是什么原因导致，应该怎么处理？</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custDataLst>
              <p:tags r:id="rId4"/>
            </p:custDataLst>
          </p:nvPr>
        </p:nvSpPr>
        <p:spPr>
          <a:xfrm>
            <a:off x="2025122" y="3398528"/>
            <a:ext cx="832903" cy="832903"/>
          </a:xfrm>
          <a:prstGeom prst="ellipse">
            <a:avLst/>
          </a:prstGeom>
          <a:solidFill>
            <a:srgbClr val="8EAADC"/>
          </a:solidFill>
          <a:ln w="12700" cap="flat" cmpd="sng" algn="ctr">
            <a:noFill/>
            <a:prstDash val="solid"/>
            <a:miter lim="800000"/>
          </a:ln>
          <a:effectLst/>
        </p:spPr>
        <p:txBody>
          <a:bodyPr rtlCol="0" anchor="ctr">
            <a:normAutofit fontScale="72500"/>
          </a:bodyPr>
          <a:p>
            <a:pPr algn="ctr">
              <a:lnSpc>
                <a:spcPct val="13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文本框 6"/>
          <p:cNvSpPr txBox="1"/>
          <p:nvPr>
            <p:custDataLst>
              <p:tags r:id="rId5"/>
            </p:custDataLst>
          </p:nvPr>
        </p:nvSpPr>
        <p:spPr>
          <a:xfrm>
            <a:off x="2219382" y="3528034"/>
            <a:ext cx="444384" cy="561829"/>
          </a:xfrm>
          <a:prstGeom prst="rect">
            <a:avLst/>
          </a:prstGeom>
          <a:noFill/>
        </p:spPr>
        <p:txBody>
          <a:bodyPr wrap="square" rtlCol="0">
            <a:normAutofit lnSpcReduction="20000"/>
          </a:bodyPr>
          <a:p>
            <a:pPr algn="ctr">
              <a:lnSpc>
                <a:spcPct val="120000"/>
              </a:lnSpc>
            </a:pPr>
            <a:r>
              <a:rPr lang="en-US" altLang="zh-CN"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A</a:t>
            </a:r>
            <a:endParaRPr lang="zh-CN" altLang="en-US"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椭圆 7"/>
          <p:cNvSpPr/>
          <p:nvPr>
            <p:custDataLst>
              <p:tags r:id="rId6"/>
            </p:custDataLst>
          </p:nvPr>
        </p:nvSpPr>
        <p:spPr>
          <a:xfrm>
            <a:off x="9331434" y="3398528"/>
            <a:ext cx="832903" cy="832903"/>
          </a:xfrm>
          <a:prstGeom prst="ellipse">
            <a:avLst/>
          </a:prstGeom>
          <a:solidFill>
            <a:srgbClr val="7AC2C7"/>
          </a:solidFill>
          <a:ln w="12700" cap="flat" cmpd="sng" algn="ctr">
            <a:noFill/>
            <a:prstDash val="solid"/>
            <a:miter lim="800000"/>
          </a:ln>
          <a:effectLst/>
        </p:spPr>
        <p:txBody>
          <a:bodyPr rtlCol="0" anchor="ctr">
            <a:normAutofit fontScale="72500"/>
          </a:bodyPr>
          <a:p>
            <a:pPr algn="ctr">
              <a:lnSpc>
                <a:spcPct val="13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custDataLst>
              <p:tags r:id="rId7"/>
            </p:custDataLst>
          </p:nvPr>
        </p:nvSpPr>
        <p:spPr>
          <a:xfrm>
            <a:off x="9525694" y="3528034"/>
            <a:ext cx="444384" cy="561829"/>
          </a:xfrm>
          <a:prstGeom prst="rect">
            <a:avLst/>
          </a:prstGeom>
          <a:noFill/>
        </p:spPr>
        <p:txBody>
          <a:bodyPr wrap="square" rtlCol="0">
            <a:normAutofit lnSpcReduction="20000"/>
          </a:bodyPr>
          <a:p>
            <a:pPr algn="ctr">
              <a:lnSpc>
                <a:spcPct val="120000"/>
              </a:lnSpc>
            </a:pPr>
            <a:r>
              <a:rPr lang="en-US" altLang="zh-CN"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C</a:t>
            </a:r>
            <a:endParaRPr lang="zh-CN" altLang="en-US"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custDataLst>
              <p:tags r:id="rId8"/>
            </p:custDataLst>
          </p:nvPr>
        </p:nvSpPr>
        <p:spPr>
          <a:xfrm>
            <a:off x="5679865" y="3398528"/>
            <a:ext cx="832903" cy="832903"/>
          </a:xfrm>
          <a:prstGeom prst="ellipse">
            <a:avLst/>
          </a:prstGeom>
          <a:solidFill>
            <a:srgbClr val="79B6D3"/>
          </a:solidFill>
          <a:ln w="12700" cap="flat" cmpd="sng" algn="ctr">
            <a:noFill/>
            <a:prstDash val="solid"/>
            <a:miter lim="800000"/>
          </a:ln>
          <a:effectLst/>
        </p:spPr>
        <p:txBody>
          <a:bodyPr rtlCol="0" anchor="ctr">
            <a:normAutofit fontScale="72500"/>
          </a:bodyPr>
          <a:p>
            <a:pPr algn="ctr">
              <a:lnSpc>
                <a:spcPct val="13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文本框 10"/>
          <p:cNvSpPr txBox="1"/>
          <p:nvPr>
            <p:custDataLst>
              <p:tags r:id="rId9"/>
            </p:custDataLst>
          </p:nvPr>
        </p:nvSpPr>
        <p:spPr>
          <a:xfrm>
            <a:off x="5869681" y="3528034"/>
            <a:ext cx="444384" cy="561829"/>
          </a:xfrm>
          <a:prstGeom prst="rect">
            <a:avLst/>
          </a:prstGeom>
          <a:noFill/>
        </p:spPr>
        <p:txBody>
          <a:bodyPr wrap="square" rtlCol="0">
            <a:normAutofit lnSpcReduction="20000"/>
          </a:bodyPr>
          <a:p>
            <a:pPr algn="ctr">
              <a:lnSpc>
                <a:spcPct val="120000"/>
              </a:lnSpc>
            </a:pPr>
            <a:r>
              <a:rPr lang="en-US" altLang="zh-CN"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B</a:t>
            </a:r>
            <a:endParaRPr lang="zh-CN" altLang="en-US"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10"/>
            </p:custDataLst>
          </p:nvPr>
        </p:nvSpPr>
        <p:spPr>
          <a:xfrm>
            <a:off x="4010660" y="4090035"/>
            <a:ext cx="4168775" cy="1360805"/>
          </a:xfrm>
          <a:prstGeom prst="rect">
            <a:avLst/>
          </a:prstGeom>
          <a:noFill/>
        </p:spPr>
        <p:txBody>
          <a:bodyPr wrap="square" rtlCol="0">
            <a:noAutofit/>
          </a:bodyPr>
          <a:p>
            <a:pPr>
              <a:lnSpc>
                <a:spcPct val="120000"/>
              </a:lnSpc>
            </a:pPr>
            <a:r>
              <a:rPr lang="zh-CN" altLang="en-US" sz="13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情境解析：当计算机出现间歇性花屏、闪屏、休眠或者睡眠后不能唤醒的现象，需要针对一些基本的硬件运行进行检查，查看CPU与显卡。因为现在的CPU大部分不再是由一个CPU核心封装而成，而是由一个CPU与一个GPU封装而成。这种CPU就是CPU核心显卡，它是一种显示核心和CPU整合的技术</a:t>
            </a:r>
            <a:endParaRPr lang="zh-CN" altLang="en-US" sz="13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11"/>
            </p:custDataLst>
          </p:nvPr>
        </p:nvSpPr>
        <p:spPr>
          <a:xfrm>
            <a:off x="8337322" y="4367281"/>
            <a:ext cx="3118308" cy="1361085"/>
          </a:xfrm>
          <a:prstGeom prst="rect">
            <a:avLst/>
          </a:prstGeom>
          <a:noFill/>
        </p:spPr>
        <p:txBody>
          <a:bodyPr wrap="square" rtlCol="0">
            <a:normAutofit lnSpcReduction="10000"/>
          </a:bodyPr>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解决方案：</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1.给客户耐心细致的解释。</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2.给客户建议：将电脑带到品牌售后服务网点进行进一步的检查处理。</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p:cNvSpPr/>
          <p:nvPr>
            <p:custDataLst>
              <p:tags r:id="rId12"/>
            </p:custDataLst>
          </p:nvPr>
        </p:nvSpPr>
        <p:spPr>
          <a:xfrm>
            <a:off x="5117402" y="1110584"/>
            <a:ext cx="1965448" cy="1965448"/>
          </a:xfrm>
          <a:prstGeom prst="ellipse">
            <a:avLst/>
          </a:prstGeom>
          <a:solidFill>
            <a:srgbClr val="8590CA"/>
          </a:solidFill>
          <a:ln w="12700" cap="flat" cmpd="sng" algn="ctr">
            <a:noFill/>
            <a:prstDash val="solid"/>
            <a:miter lim="800000"/>
          </a:ln>
          <a:effectLst/>
        </p:spPr>
        <p:txBody>
          <a:bodyPr rtlCol="0" anchor="ctr">
            <a:normAutofit/>
          </a:bodyPr>
          <a:p>
            <a:pPr algn="ctr">
              <a:lnSpc>
                <a:spcPct val="12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文本框 23"/>
          <p:cNvSpPr txBox="1"/>
          <p:nvPr>
            <p:custDataLst>
              <p:tags r:id="rId13"/>
            </p:custDataLst>
          </p:nvPr>
        </p:nvSpPr>
        <p:spPr>
          <a:xfrm>
            <a:off x="5412105" y="1552575"/>
            <a:ext cx="1588135" cy="1082040"/>
          </a:xfrm>
          <a:prstGeom prst="rect">
            <a:avLst/>
          </a:prstGeom>
          <a:noFill/>
        </p:spPr>
        <p:txBody>
          <a:bodyPr wrap="square" rtlCol="0">
            <a:noAutofit/>
          </a:bodyPr>
          <a:p>
            <a:pPr>
              <a:lnSpc>
                <a:spcPct val="120000"/>
              </a:lnSpc>
            </a:pPr>
            <a:r>
              <a:rPr lang="zh-CN" altLang="en-US" sz="1700"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遇到显示类故障时需要判断是否为CPU导致？</a:t>
            </a:r>
            <a:endParaRPr lang="zh-CN" altLang="en-US" sz="1700"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a:xfrm>
            <a:off x="564515" y="896620"/>
            <a:ext cx="11073384" cy="521208"/>
          </a:xfrm>
        </p:spPr>
        <p:txBody>
          <a:bodyPr/>
          <a:p>
            <a:br>
              <a:rPr lang="zh-CN">
                <a:latin typeface="微软雅黑" panose="020B0503020204020204" pitchFamily="34" charset="-122"/>
                <a:ea typeface="微软雅黑" panose="020B0503020204020204" pitchFamily="34" charset="-122"/>
                <a:cs typeface="微软雅黑" panose="020B0503020204020204" pitchFamily="34" charset="-122"/>
                <a:sym typeface="+mn-ea"/>
              </a:rPr>
            </a:br>
            <a:r>
              <a:rPr lang="zh-CN">
                <a:latin typeface="微软雅黑" panose="020B0503020204020204" pitchFamily="34" charset="-122"/>
                <a:ea typeface="微软雅黑" panose="020B0503020204020204" pitchFamily="34" charset="-122"/>
                <a:cs typeface="微软雅黑" panose="020B0503020204020204" pitchFamily="34" charset="-122"/>
                <a:sym typeface="+mn-ea"/>
              </a:rPr>
              <a:t> CPU超线程技术 </a:t>
            </a:r>
            <a:endParaRPr lang="zh-CN">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755015" y="1895475"/>
            <a:ext cx="10882630" cy="1014730"/>
          </a:xfrm>
          <a:prstGeom prst="rect">
            <a:avLst/>
          </a:prstGeom>
          <a:noFill/>
        </p:spPr>
        <p:txBody>
          <a:bodyPr wrap="square" rtlCol="0">
            <a:spAutoFit/>
          </a:bodyPr>
          <a:p>
            <a:r>
              <a:rPr lang="en-US" sz="2000" dirty="0">
                <a:latin typeface="微软雅黑" panose="020B0503020204020204" pitchFamily="34" charset="-122"/>
                <a:ea typeface="微软雅黑" panose="020B0503020204020204" pitchFamily="34" charset="-122"/>
                <a:cs typeface="微软雅黑" panose="020B0503020204020204" pitchFamily="34" charset="-122"/>
              </a:rPr>
              <a:t>     </a:t>
            </a:r>
            <a:r>
              <a:rPr sz="2000" dirty="0">
                <a:latin typeface="微软雅黑" panose="020B0503020204020204" pitchFamily="34" charset="-122"/>
                <a:ea typeface="微软雅黑" panose="020B0503020204020204" pitchFamily="34" charset="-122"/>
                <a:cs typeface="微软雅黑" panose="020B0503020204020204" pitchFamily="34" charset="-122"/>
              </a:rPr>
              <a:t>超线程（HT, Hyper-Threading）是英特尔研发的一种技术，于2002年发布。超线程技术原先只应用于Xeon 处理器中，当时称为“Super-Threading”。之后陆续应用在Pentium 4 HT中。早期代号为Jackson。</a:t>
            </a:r>
            <a:endParaRPr sz="2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739140" y="3151505"/>
            <a:ext cx="10599420" cy="1938020"/>
          </a:xfrm>
          <a:prstGeom prst="rect">
            <a:avLst/>
          </a:prstGeom>
          <a:noFill/>
          <a:ln w="9525">
            <a:noFill/>
          </a:ln>
        </p:spPr>
        <p:txBody>
          <a:bodyPr wrap="square">
            <a:spAutoFit/>
          </a:bodyPr>
          <a:p>
            <a:pPr algn="l">
              <a:buClrTx/>
              <a:buSzTx/>
              <a:buFontTx/>
            </a:pPr>
            <a:r>
              <a:rPr lang="en-US" sz="2000" b="0" dirty="0">
                <a:latin typeface="微软雅黑" panose="020B0503020204020204" pitchFamily="34" charset="-122"/>
                <a:ea typeface="微软雅黑" panose="020B0503020204020204" pitchFamily="34" charset="-122"/>
                <a:cs typeface="微软雅黑" panose="020B0503020204020204" pitchFamily="34" charset="-122"/>
              </a:rPr>
              <a:t>       </a:t>
            </a:r>
            <a:r>
              <a:rPr sz="2000" b="0" dirty="0">
                <a:latin typeface="微软雅黑" panose="020B0503020204020204" pitchFamily="34" charset="-122"/>
                <a:ea typeface="微软雅黑" panose="020B0503020204020204" pitchFamily="34" charset="-122"/>
                <a:cs typeface="微软雅黑" panose="020B0503020204020204" pitchFamily="34" charset="-122"/>
              </a:rPr>
              <a:t>超线程技术把多线程处理器内部的两个逻辑内核模拟成两个物理芯片，让单个处理器就能使用线程级的并行计算，进而兼容多线程操作系统和软件。超线程技术充分利用空闲CPU资源，在相同时间内完成更多工作。虽然采用超线程技术能够同时执行两个线程，当两个线程同时需要某个资源时，其中一个线程必须让出资源暂时挂起，直到这些资源空闲以后才能继续。因此，超线程的性能并不等于两个CPU的性能。而且，超线程技术的CPU需要芯片组、操作系统和应用软件的支持，才能比较理想地发挥该项技术的优势。</a:t>
            </a:r>
            <a:endParaRPr sz="2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48" name="Title 6147"/>
          <p:cNvSpPr>
            <a:spLocks noGrp="1"/>
          </p:cNvSpPr>
          <p:nvPr/>
        </p:nvSpPr>
        <p:spPr>
          <a:xfrm>
            <a:off x="548640" y="274320"/>
            <a:ext cx="11073384" cy="521208"/>
          </a:xfrm>
          <a:prstGeom prst="rect">
            <a:avLst/>
          </a:prstGeom>
        </p:spPr>
        <p:txBody>
          <a:bodyPr wrap="square" lIns="0" tIns="0" rIns="0" bIns="0" anchor="ctr" anchorCtr="0"/>
          <a:lstStyle>
            <a:lvl1pPr marL="0" algn="l" defTabSz="1219200" rtl="0" eaLnBrk="1" latinLnBrk="0" hangingPunct="1">
              <a:lnSpc>
                <a:spcPct val="100000"/>
              </a:lnSpc>
              <a:spcBef>
                <a:spcPct val="0"/>
              </a:spcBef>
              <a:buNone/>
              <a:tabLst>
                <a:tab pos="1218565" algn="l"/>
              </a:tabLst>
              <a:defRPr lang="en-US" sz="3600" kern="1200" cap="none" spc="0" baseline="0" dirty="0">
                <a:solidFill>
                  <a:schemeClr val="tx1"/>
                </a:solidFill>
                <a:latin typeface="Arial" panose="020B0604020202020204" pitchFamily="34" charset="0"/>
                <a:ea typeface="+mn-ea"/>
                <a:cs typeface="Arial" panose="020B0604020202020204" pitchFamily="34" charset="0"/>
              </a:defRPr>
            </a:lvl1pPr>
          </a:lstStyle>
          <a:p>
            <a:r>
              <a:rPr lang="zh-CN" altLang="en-US" dirty="0">
                <a:latin typeface="微软雅黑" panose="020B0503020204020204" pitchFamily="34" charset="-122"/>
                <a:ea typeface="微软雅黑" panose="020B0503020204020204" pitchFamily="34" charset="-122"/>
              </a:rPr>
              <a:t>知识拓展</a:t>
            </a:r>
            <a:endParaRPr lang="en-US" dirty="0">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手动输入 11"/>
          <p:cNvSpPr/>
          <p:nvPr/>
        </p:nvSpPr>
        <p:spPr>
          <a:xfrm flipH="1" flipV="1">
            <a:off x="-1" y="104172"/>
            <a:ext cx="12188820" cy="625930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32" h="10385">
                <a:moveTo>
                  <a:pt x="0" y="4316"/>
                </a:moveTo>
                <a:cubicBezTo>
                  <a:pt x="3392" y="4983"/>
                  <a:pt x="8053" y="2793"/>
                  <a:pt x="10032" y="0"/>
                </a:cubicBezTo>
                <a:lnTo>
                  <a:pt x="10032" y="10000"/>
                </a:lnTo>
                <a:cubicBezTo>
                  <a:pt x="8042" y="10803"/>
                  <a:pt x="3212" y="10643"/>
                  <a:pt x="16" y="6662"/>
                </a:cubicBezTo>
                <a:cubicBezTo>
                  <a:pt x="11" y="5600"/>
                  <a:pt x="5" y="5378"/>
                  <a:pt x="0" y="4316"/>
                </a:cubicBezTo>
                <a:close/>
              </a:path>
            </a:pathLst>
          </a:custGeom>
          <a:solidFill>
            <a:srgbClr val="961E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fontAlgn="auto">
              <a:spcBef>
                <a:spcPts val="0"/>
              </a:spcBef>
              <a:spcAft>
                <a:spcPts val="0"/>
              </a:spcAft>
              <a:defRPr/>
            </a:pPr>
            <a:endParaRPr lang="zh-CN" altLang="en-US" sz="2400">
              <a:solidFill>
                <a:prstClr val="white"/>
              </a:solidFill>
            </a:endParaRPr>
          </a:p>
        </p:txBody>
      </p:sp>
      <p:pic>
        <p:nvPicPr>
          <p:cNvPr id="4" name="图片 4"/>
          <p:cNvPicPr>
            <a:picLocks noChangeAspect="1"/>
          </p:cNvPicPr>
          <p:nvPr/>
        </p:nvPicPr>
        <p:blipFill>
          <a:blip r:embed="rId1" cstate="print">
            <a:extLst>
              <a:ext uri="{28A0092B-C50C-407E-A947-70E740481C1C}">
                <a14:useLocalDpi xmlns:a14="http://schemas.microsoft.com/office/drawing/2010/main" val="0"/>
              </a:ext>
            </a:extLst>
          </a:blip>
          <a:srcRect r="12286" b="16507"/>
          <a:stretch>
            <a:fillRect/>
          </a:stretch>
        </p:blipFill>
        <p:spPr bwMode="auto">
          <a:xfrm>
            <a:off x="5268395" y="2349500"/>
            <a:ext cx="6208712"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337185" y="467360"/>
            <a:ext cx="6662420" cy="1250315"/>
          </a:xfrm>
          <a:prstGeom prst="rect">
            <a:avLst/>
          </a:prstGeom>
          <a:noFill/>
        </p:spPr>
        <p:txBody>
          <a:bodyPr wrap="square" rtlCol="0">
            <a:spAutoFit/>
          </a:bodyPr>
          <a:lstStyle/>
          <a:p>
            <a:pPr>
              <a:lnSpc>
                <a:spcPct val="150000"/>
              </a:lnSpc>
            </a:pPr>
            <a:r>
              <a:rPr lang="zh-CN" altLang="en-US" sz="2800" b="1" dirty="0">
                <a:solidFill>
                  <a:prstClr val="white"/>
                </a:solidFill>
                <a:latin typeface="黑体" panose="02010609060101010101" charset="-122"/>
                <a:ea typeface="黑体" panose="02010609060101010101" charset="-122"/>
                <a:cs typeface="黑体" panose="02010609060101010101" charset="-122"/>
              </a:rPr>
              <a:t>工作任务</a:t>
            </a:r>
            <a:r>
              <a:rPr lang="en-US" altLang="zh-CN" sz="2800" b="1" dirty="0">
                <a:solidFill>
                  <a:prstClr val="white"/>
                </a:solidFill>
                <a:latin typeface="黑体" panose="02010609060101010101" charset="-122"/>
                <a:ea typeface="黑体" panose="02010609060101010101" charset="-122"/>
                <a:cs typeface="黑体" panose="02010609060101010101" charset="-122"/>
              </a:rPr>
              <a:t>4</a:t>
            </a:r>
            <a:r>
              <a:rPr lang="zh-CN" altLang="en-US" sz="2800" b="1" dirty="0">
                <a:solidFill>
                  <a:prstClr val="white"/>
                </a:solidFill>
                <a:latin typeface="黑体" panose="02010609060101010101" charset="-122"/>
                <a:ea typeface="黑体" panose="02010609060101010101" charset="-122"/>
                <a:cs typeface="黑体" panose="02010609060101010101" charset="-122"/>
              </a:rPr>
              <a:t>：</a:t>
            </a:r>
            <a:r>
              <a:rPr sz="2800" b="1" dirty="0">
                <a:solidFill>
                  <a:prstClr val="white"/>
                </a:solidFill>
                <a:latin typeface="黑体" panose="02010609060101010101" charset="-122"/>
                <a:ea typeface="黑体" panose="02010609060101010101" charset="-122"/>
                <a:cs typeface="黑体" panose="02010609060101010101" charset="-122"/>
              </a:rPr>
              <a:t>存储器</a:t>
            </a:r>
            <a:endParaRPr sz="2800" b="1" dirty="0">
              <a:solidFill>
                <a:prstClr val="white"/>
              </a:solidFill>
              <a:latin typeface="黑体" panose="02010609060101010101" charset="-122"/>
              <a:ea typeface="黑体" panose="02010609060101010101" charset="-122"/>
              <a:cs typeface="黑体" panose="02010609060101010101" charset="-122"/>
            </a:endParaRPr>
          </a:p>
          <a:p>
            <a:pPr indent="0">
              <a:lnSpc>
                <a:spcPts val="4000"/>
              </a:lnSpc>
              <a:buFont typeface="+mj-ea"/>
              <a:buNone/>
            </a:pPr>
            <a:endParaRPr lang="en-US" altLang="zh-CN" sz="2800" dirty="0">
              <a:solidFill>
                <a:schemeClr val="bg1">
                  <a:lumMod val="75000"/>
                </a:schemeClr>
              </a:solidFill>
              <a:latin typeface="华文隶书" panose="02010800040101010101" pitchFamily="2" charset="-122"/>
              <a:ea typeface="华文隶书" panose="02010800040101010101" pitchFamily="2" charset="-122"/>
              <a:cs typeface="Arial" panose="020B0604020202020204" pitchFamily="34" charset="0"/>
            </a:endParaRPr>
          </a:p>
        </p:txBody>
      </p:sp>
      <p:sp>
        <p:nvSpPr>
          <p:cNvPr id="2" name="文本框 1"/>
          <p:cNvSpPr txBox="1"/>
          <p:nvPr/>
        </p:nvSpPr>
        <p:spPr>
          <a:xfrm>
            <a:off x="1080135" y="1717675"/>
            <a:ext cx="1812925" cy="1198880"/>
          </a:xfrm>
          <a:prstGeom prst="rect">
            <a:avLst/>
          </a:prstGeom>
          <a:noFill/>
        </p:spPr>
        <p:txBody>
          <a:bodyPr wrap="none" rtlCol="0">
            <a:spAutoFit/>
          </a:bodyPr>
          <a:p>
            <a:pPr marL="342900" indent="-342900" algn="l">
              <a:buFont typeface="Wingdings" panose="05000000000000000000" charset="0"/>
              <a:buChar char="ü"/>
            </a:pPr>
            <a:r>
              <a:rPr dirty="0" err="1" smtClean="0">
                <a:solidFill>
                  <a:schemeClr val="bg1"/>
                </a:solidFill>
                <a:latin typeface="Arial" panose="020B0604020202020204" pitchFamily="34" charset="0"/>
                <a:cs typeface="Arial" panose="020B0604020202020204" pitchFamily="34" charset="0"/>
              </a:rPr>
              <a:t>1.1</a:t>
            </a:r>
            <a:r>
              <a:rPr lang="en-US" dirty="0" err="1" smtClean="0">
                <a:solidFill>
                  <a:schemeClr val="bg1"/>
                </a:solidFill>
                <a:latin typeface="Arial" panose="020B0604020202020204" pitchFamily="34" charset="0"/>
                <a:cs typeface="Arial" panose="020B0604020202020204" pitchFamily="34" charset="0"/>
              </a:rPr>
              <a:t>1</a:t>
            </a:r>
            <a:r>
              <a:rPr dirty="0" err="1" smtClean="0">
                <a:solidFill>
                  <a:schemeClr val="bg1"/>
                </a:solidFill>
                <a:latin typeface="Arial" panose="020B0604020202020204" pitchFamily="34" charset="0"/>
                <a:cs typeface="Arial" panose="020B0604020202020204" pitchFamily="34" charset="0"/>
              </a:rPr>
              <a:t> 内存</a:t>
            </a:r>
            <a:endParaRPr dirty="0" err="1" smtClean="0">
              <a:solidFill>
                <a:schemeClr val="bg1"/>
              </a:solidFill>
              <a:latin typeface="Arial" panose="020B0604020202020204" pitchFamily="34" charset="0"/>
              <a:cs typeface="Arial" panose="020B0604020202020204" pitchFamily="34" charset="0"/>
            </a:endParaRPr>
          </a:p>
          <a:p>
            <a:pPr marL="342900" indent="-342900" algn="l">
              <a:buFont typeface="Wingdings" panose="05000000000000000000" charset="0"/>
              <a:buChar char="ü"/>
            </a:pPr>
            <a:r>
              <a:rPr dirty="0" err="1" smtClean="0">
                <a:solidFill>
                  <a:schemeClr val="bg1"/>
                </a:solidFill>
                <a:latin typeface="Arial" panose="020B0604020202020204" pitchFamily="34" charset="0"/>
                <a:cs typeface="Arial" panose="020B0604020202020204" pitchFamily="34" charset="0"/>
              </a:rPr>
              <a:t>1.1</a:t>
            </a:r>
            <a:r>
              <a:rPr lang="en-US" dirty="0" err="1" smtClean="0">
                <a:solidFill>
                  <a:schemeClr val="bg1"/>
                </a:solidFill>
                <a:latin typeface="Arial" panose="020B0604020202020204" pitchFamily="34" charset="0"/>
                <a:cs typeface="Arial" panose="020B0604020202020204" pitchFamily="34" charset="0"/>
              </a:rPr>
              <a:t>2</a:t>
            </a:r>
            <a:r>
              <a:rPr dirty="0" err="1" smtClean="0">
                <a:solidFill>
                  <a:schemeClr val="bg1"/>
                </a:solidFill>
                <a:latin typeface="Arial" panose="020B0604020202020204" pitchFamily="34" charset="0"/>
                <a:cs typeface="Arial" panose="020B0604020202020204" pitchFamily="34" charset="0"/>
              </a:rPr>
              <a:t> 外存</a:t>
            </a:r>
            <a:endParaRPr dirty="0" err="1" smtClean="0">
              <a:solidFill>
                <a:schemeClr val="bg1"/>
              </a:solidFill>
              <a:latin typeface="Arial" panose="020B0604020202020204" pitchFamily="34" charset="0"/>
              <a:cs typeface="Arial" panose="020B0604020202020204" pitchFamily="34" charset="0"/>
            </a:endParaRPr>
          </a:p>
          <a:p>
            <a:pPr algn="l"/>
            <a:r>
              <a:rPr lang="zh-CN" altLang="en-US" dirty="0" err="1" smtClean="0">
                <a:solidFill>
                  <a:schemeClr val="bg1"/>
                </a:solidFill>
                <a:latin typeface="Arial" panose="020B0604020202020204" pitchFamily="34" charset="0"/>
                <a:cs typeface="Arial" panose="020B0604020202020204" pitchFamily="34" charset="0"/>
              </a:rPr>
              <a:t> </a:t>
            </a:r>
            <a:r>
              <a:rPr lang="en-US" altLang="zh-CN" dirty="0" err="1" smtClean="0">
                <a:solidFill>
                  <a:schemeClr val="bg1"/>
                </a:solidFill>
                <a:latin typeface="Arial" panose="020B0604020202020204" pitchFamily="34" charset="0"/>
                <a:cs typeface="Arial" panose="020B0604020202020204" pitchFamily="34" charset="0"/>
              </a:rPr>
              <a:t>   </a:t>
            </a:r>
            <a:endParaRPr lang="zh-CN" altLang="en-US" dirty="0" err="1" smtClean="0">
              <a:solidFill>
                <a:schemeClr val="bg1"/>
              </a:solidFill>
              <a:latin typeface="Arial" panose="020B0604020202020204" pitchFamily="34" charset="0"/>
              <a:cs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6445" y="397510"/>
            <a:ext cx="7699375" cy="368300"/>
          </a:xfrm>
          <a:prstGeom prst="rect">
            <a:avLst/>
          </a:prstGeom>
          <a:noFill/>
          <a:ln w="9525">
            <a:noFill/>
          </a:ln>
        </p:spPr>
        <p:txBody>
          <a:bodyPr wrap="square">
            <a:spAutoFit/>
          </a:bodyPr>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3.组员进行面对面交互提问，计算机系统组成部分，并将图1-2补充完整。</a:t>
            </a:r>
            <a:endParaRPr lang="zh-CN" altLang="en-US" sz="1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2438718" y="4869815"/>
            <a:ext cx="5080000" cy="922020"/>
          </a:xfrm>
          <a:prstGeom prst="rect">
            <a:avLst/>
          </a:prstGeom>
          <a:noFill/>
          <a:ln w="9525">
            <a:noFill/>
          </a:ln>
        </p:spPr>
        <p:txBody>
          <a:bodyPr>
            <a:spAutoFit/>
          </a:bodyPr>
          <a:p>
            <a:pPr indent="0"/>
            <a:r>
              <a:rPr lang="en-US"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图</a:t>
            </a:r>
            <a:r>
              <a:rPr lang="en-US" sz="1800" b="0">
                <a:latin typeface="微软雅黑" panose="020B0503020204020204" pitchFamily="34" charset="-122"/>
                <a:ea typeface="微软雅黑" panose="020B0503020204020204" pitchFamily="34" charset="-122"/>
                <a:cs typeface="微软雅黑" panose="020B0503020204020204" pitchFamily="34" charset="-122"/>
              </a:rPr>
              <a:t>1-2 </a:t>
            </a:r>
            <a:r>
              <a:rPr lang="zh-CN" sz="1800" b="0">
                <a:latin typeface="微软雅黑" panose="020B0503020204020204" pitchFamily="34" charset="-122"/>
                <a:ea typeface="微软雅黑" panose="020B0503020204020204" pitchFamily="34" charset="-122"/>
                <a:cs typeface="微软雅黑" panose="020B0503020204020204" pitchFamily="34" charset="-122"/>
              </a:rPr>
              <a:t>计算机系统组成图补充图</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62" name="图片 262" descr="图1-2 计算机系统组成补充图"/>
          <p:cNvPicPr>
            <a:picLocks noChangeAspect="1"/>
          </p:cNvPicPr>
          <p:nvPr/>
        </p:nvPicPr>
        <p:blipFill>
          <a:blip r:embed="rId1"/>
          <a:stretch>
            <a:fillRect/>
          </a:stretch>
        </p:blipFill>
        <p:spPr>
          <a:xfrm>
            <a:off x="2133600" y="765810"/>
            <a:ext cx="4249420" cy="4459605"/>
          </a:xfrm>
          <a:prstGeom prst="rect">
            <a:avLst/>
          </a:prstGeom>
        </p:spPr>
      </p:pic>
    </p:spTree>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任务描述</a:t>
            </a:r>
            <a:endParaRPr 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739140" y="1370330"/>
            <a:ext cx="11134090" cy="1938020"/>
          </a:xfrm>
          <a:prstGeom prst="rect">
            <a:avLst/>
          </a:prstGeom>
          <a:noFill/>
        </p:spPr>
        <p:txBody>
          <a:bodyPr wrap="none" rtlCol="0">
            <a:spAutoFit/>
          </a:bodyPr>
          <a:p>
            <a:pPr marL="342900" indent="-342900" algn="l" fontAlgn="auto">
              <a:lnSpc>
                <a:spcPct val="150000"/>
              </a:lnSpc>
              <a:buFont typeface="Wingdings" panose="05000000000000000000" charset="0"/>
              <a:buChar char="ü"/>
            </a:pPr>
            <a:r>
              <a:rPr lang="zh-CN" altLang="en-US" sz="2000" dirty="0" err="1" smtClean="0">
                <a:solidFill>
                  <a:schemeClr val="tx1"/>
                </a:solidFill>
                <a:latin typeface="Arial" panose="020B0604020202020204" pitchFamily="34" charset="0"/>
                <a:cs typeface="Arial" panose="020B0604020202020204" pitchFamily="34" charset="0"/>
              </a:rPr>
              <a:t>存储器可分为主存储器(MainMemory，简称主存)和辅助存储器(Auxiliary Memory，简称辅存)。</a:t>
            </a:r>
            <a:endParaRPr lang="zh-CN" altLang="en-US" sz="2000" dirty="0" err="1" smtClean="0">
              <a:solidFill>
                <a:schemeClr val="tx1"/>
              </a:solidFill>
              <a:latin typeface="Arial" panose="020B0604020202020204" pitchFamily="34" charset="0"/>
              <a:cs typeface="Arial" panose="020B0604020202020204" pitchFamily="34" charset="0"/>
            </a:endParaRPr>
          </a:p>
          <a:p>
            <a:pPr indent="0" algn="l" fontAlgn="auto">
              <a:lnSpc>
                <a:spcPct val="150000"/>
              </a:lnSpc>
              <a:buFont typeface="Wingdings" panose="05000000000000000000" charset="0"/>
              <a:buNone/>
            </a:pPr>
            <a:r>
              <a:rPr lang="zh-CN" altLang="en-US" sz="2000" dirty="0" err="1" smtClean="0">
                <a:solidFill>
                  <a:schemeClr val="tx1"/>
                </a:solidFill>
                <a:latin typeface="Arial" panose="020B0604020202020204" pitchFamily="34" charset="0"/>
                <a:cs typeface="Arial" panose="020B0604020202020204" pitchFamily="34" charset="0"/>
              </a:rPr>
              <a:t>主存储器又称内存储器( 简称内存)，辅助存储器又称外存储器(简称外存)。外存通常是磁性介质</a:t>
            </a:r>
            <a:endParaRPr lang="zh-CN" altLang="en-US" sz="2000" dirty="0" err="1" smtClean="0">
              <a:solidFill>
                <a:schemeClr val="tx1"/>
              </a:solidFill>
              <a:latin typeface="Arial" panose="020B0604020202020204" pitchFamily="34" charset="0"/>
              <a:cs typeface="Arial" panose="020B0604020202020204" pitchFamily="34" charset="0"/>
            </a:endParaRPr>
          </a:p>
          <a:p>
            <a:pPr indent="0" algn="l" fontAlgn="auto">
              <a:lnSpc>
                <a:spcPct val="150000"/>
              </a:lnSpc>
              <a:buFont typeface="Wingdings" panose="05000000000000000000" charset="0"/>
              <a:buNone/>
            </a:pPr>
            <a:r>
              <a:rPr lang="zh-CN" altLang="en-US" sz="2000" dirty="0" err="1" smtClean="0">
                <a:solidFill>
                  <a:schemeClr val="tx1"/>
                </a:solidFill>
                <a:latin typeface="Arial" panose="020B0604020202020204" pitchFamily="34" charset="0"/>
                <a:cs typeface="Arial" panose="020B0604020202020204" pitchFamily="34" charset="0"/>
              </a:rPr>
              <a:t>(软盘、硬盘、U盘、存储卡或光盘，能长期保存信息，并且不依赖于电来保存信息。本任务就详</a:t>
            </a:r>
            <a:endParaRPr lang="zh-CN" altLang="en-US" sz="2000" dirty="0" err="1" smtClean="0">
              <a:solidFill>
                <a:schemeClr val="tx1"/>
              </a:solidFill>
              <a:latin typeface="Arial" panose="020B0604020202020204" pitchFamily="34" charset="0"/>
              <a:cs typeface="Arial" panose="020B0604020202020204" pitchFamily="34" charset="0"/>
            </a:endParaRPr>
          </a:p>
          <a:p>
            <a:pPr indent="0" algn="l" fontAlgn="auto">
              <a:lnSpc>
                <a:spcPct val="150000"/>
              </a:lnSpc>
              <a:buFont typeface="Wingdings" panose="05000000000000000000" charset="0"/>
              <a:buNone/>
            </a:pPr>
            <a:r>
              <a:rPr lang="zh-CN" altLang="en-US" sz="2000" dirty="0" err="1" smtClean="0">
                <a:solidFill>
                  <a:schemeClr val="tx1"/>
                </a:solidFill>
                <a:latin typeface="Arial" panose="020B0604020202020204" pitchFamily="34" charset="0"/>
                <a:cs typeface="Arial" panose="020B0604020202020204" pitchFamily="34" charset="0"/>
              </a:rPr>
              <a:t>细的讲述了存储器的分类、存储器的性能参数及常用存储器等内容。</a:t>
            </a:r>
            <a:endParaRPr lang="zh-CN" altLang="en-US" sz="2000" dirty="0" err="1" smtClean="0">
              <a:solidFill>
                <a:schemeClr val="tx1"/>
              </a:solidFill>
              <a:latin typeface="Arial" panose="020B0604020202020204" pitchFamily="34" charset="0"/>
              <a:cs typeface="Arial" panose="020B0604020202020204" pitchFamily="34" charset="0"/>
            </a:endParaRPr>
          </a:p>
        </p:txBody>
      </p:sp>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任务清单：测试</a:t>
            </a:r>
            <a:r>
              <a:rPr altLang="zh-CN" dirty="0">
                <a:latin typeface="微软雅黑" panose="020B0503020204020204" pitchFamily="34" charset="-122"/>
                <a:ea typeface="微软雅黑" panose="020B0503020204020204" pitchFamily="34" charset="-122"/>
              </a:rPr>
              <a:t>PC</a:t>
            </a:r>
            <a:r>
              <a:rPr lang="zh-CN" altLang="en-US" dirty="0">
                <a:latin typeface="微软雅黑" panose="020B0503020204020204" pitchFamily="34" charset="-122"/>
                <a:ea typeface="微软雅黑" panose="020B0503020204020204" pitchFamily="34" charset="-122"/>
              </a:rPr>
              <a:t>机性能</a:t>
            </a:r>
            <a:endParaRPr lang="zh-CN" altLang="en-US" dirty="0">
              <a:latin typeface="微软雅黑" panose="020B0503020204020204" pitchFamily="34" charset="-122"/>
              <a:ea typeface="微软雅黑" panose="020B0503020204020204" pitchFamily="34" charset="-122"/>
            </a:endParaRPr>
          </a:p>
        </p:txBody>
      </p:sp>
      <p:graphicFrame>
        <p:nvGraphicFramePr>
          <p:cNvPr id="2" name="表格 1"/>
          <p:cNvGraphicFramePr/>
          <p:nvPr>
            <p:custDataLst>
              <p:tags r:id="rId1"/>
            </p:custDataLst>
          </p:nvPr>
        </p:nvGraphicFramePr>
        <p:xfrm>
          <a:off x="1353185" y="1409700"/>
          <a:ext cx="9573260" cy="4712970"/>
        </p:xfrm>
        <a:graphic>
          <a:graphicData uri="http://schemas.openxmlformats.org/drawingml/2006/table">
            <a:tbl>
              <a:tblPr firstRow="1" bandRow="1">
                <a:tableStyleId>{5940675A-B579-460E-94D1-54222C63F5DA}</a:tableStyleId>
              </a:tblPr>
              <a:tblGrid>
                <a:gridCol w="1532890"/>
                <a:gridCol w="8040370"/>
              </a:tblGrid>
              <a:tr h="929005">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任务目标</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素质目标</a:t>
                      </a:r>
                      <a:r>
                        <a:rPr lang="zh-CN" alt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宋体" panose="02010600030101010101" pitchFamily="2" charset="-122"/>
                          <a:ea typeface="宋体" panose="02010600030101010101" pitchFamily="2" charset="-122"/>
                          <a:cs typeface="宋体" panose="02010600030101010101" pitchFamily="2" charset="-122"/>
                        </a:rPr>
                        <a:t>具有良好的观察能力和辨别能力；</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积极的心态与客户耐心细致沟通的能力。</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知识目标：掌握存储器的分类；</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掌握存储器的主要参数；</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了解常用存储器。</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能力目标：能够辨别不同类型的存储器。</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9060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任务重难点</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重点：掌握存储器的分类；</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掌握存储器的主要参数；</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难点：能够辨别不同类型的存储器。</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8110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任务内容</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１.</a:t>
                      </a:r>
                      <a:r>
                        <a:rPr lang="en-US" sz="1800">
                          <a:latin typeface="宋体" panose="02010600030101010101" pitchFamily="2" charset="-122"/>
                          <a:ea typeface="宋体" panose="02010600030101010101" pitchFamily="2" charset="-122"/>
                          <a:cs typeface="宋体" panose="02010600030101010101" pitchFamily="2" charset="-122"/>
                          <a:sym typeface="+mn-ea"/>
                        </a:rPr>
                        <a:t>内存；</a:t>
                      </a:r>
                      <a:endParaRPr lang="en-US" sz="1800">
                        <a:latin typeface="宋体" panose="02010600030101010101" pitchFamily="2" charset="-122"/>
                        <a:ea typeface="宋体" panose="02010600030101010101" pitchFamily="2" charset="-122"/>
                        <a:cs typeface="宋体" panose="02010600030101010101" pitchFamily="2" charset="-122"/>
                        <a:sym typeface="+mn-ea"/>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２.</a:t>
                      </a:r>
                      <a:r>
                        <a:rPr lang="en-US" sz="1800">
                          <a:latin typeface="宋体" panose="02010600030101010101" pitchFamily="2" charset="-122"/>
                          <a:ea typeface="宋体" panose="02010600030101010101" pitchFamily="2" charset="-122"/>
                          <a:cs typeface="宋体" panose="02010600030101010101" pitchFamily="2" charset="-122"/>
                          <a:sym typeface="+mn-ea"/>
                        </a:rPr>
                        <a:t>外存；</a:t>
                      </a:r>
                      <a:endParaRPr lang="en-US" sz="1800">
                        <a:latin typeface="宋体" panose="02010600030101010101" pitchFamily="2" charset="-122"/>
                        <a:ea typeface="宋体" panose="02010600030101010101" pitchFamily="2" charset="-122"/>
                        <a:cs typeface="宋体" panose="02010600030101010101" pitchFamily="2" charset="-122"/>
                        <a:sym typeface="+mn-ea"/>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３.</a:t>
                      </a:r>
                      <a:r>
                        <a:rPr lang="en-US" sz="1800">
                          <a:latin typeface="宋体" panose="02010600030101010101" pitchFamily="2" charset="-122"/>
                          <a:ea typeface="宋体" panose="02010600030101010101" pitchFamily="2" charset="-122"/>
                          <a:cs typeface="宋体" panose="02010600030101010101" pitchFamily="2" charset="-122"/>
                          <a:sym typeface="+mn-ea"/>
                        </a:rPr>
                        <a:t>笔记本内存升级考虑的因素及安装；　</a:t>
                      </a:r>
                      <a:endParaRPr lang="en-US" sz="1800">
                        <a:latin typeface="宋体" panose="02010600030101010101" pitchFamily="2" charset="-122"/>
                        <a:ea typeface="宋体" panose="02010600030101010101" pitchFamily="2" charset="-122"/>
                        <a:cs typeface="宋体" panose="02010600030101010101" pitchFamily="2" charset="-122"/>
                        <a:sym typeface="+mn-ea"/>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４.</a:t>
                      </a:r>
                      <a:r>
                        <a:rPr lang="en-US" sz="1800">
                          <a:latin typeface="宋体" panose="02010600030101010101" pitchFamily="2" charset="-122"/>
                          <a:ea typeface="宋体" panose="02010600030101010101" pitchFamily="2" charset="-122"/>
                          <a:cs typeface="宋体" panose="02010600030101010101" pitchFamily="2" charset="-122"/>
                          <a:sym typeface="+mn-ea"/>
                        </a:rPr>
                        <a:t>RAID技术。</a:t>
                      </a:r>
                      <a:endParaRPr lang="en-US" sz="1800">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005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工具软件</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　PC机1台；不同类型的内存、不同类型的外存。</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530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资源链接</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微课、图例、PPT课件、实训报告单。</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手动输入 11"/>
          <p:cNvSpPr/>
          <p:nvPr/>
        </p:nvSpPr>
        <p:spPr>
          <a:xfrm flipH="1" flipV="1">
            <a:off x="-2" y="794769"/>
            <a:ext cx="12188826" cy="273172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 name="connsiteX0-151" fmla="*/ 49 w 10017"/>
              <a:gd name="connsiteY0-152" fmla="*/ 1128 h 10385"/>
              <a:gd name="connsiteX1-153" fmla="*/ 10017 w 10017"/>
              <a:gd name="connsiteY1-154" fmla="*/ 0 h 10385"/>
              <a:gd name="connsiteX2-155" fmla="*/ 10017 w 10017"/>
              <a:gd name="connsiteY2-156" fmla="*/ 10000 h 10385"/>
              <a:gd name="connsiteX3-157" fmla="*/ 1 w 10017"/>
              <a:gd name="connsiteY3-158" fmla="*/ 6662 h 10385"/>
              <a:gd name="connsiteX4-159" fmla="*/ 49 w 10017"/>
              <a:gd name="connsiteY4-160" fmla="*/ 1128 h 10385"/>
              <a:gd name="connsiteX0-161" fmla="*/ 0 w 10048"/>
              <a:gd name="connsiteY0-162" fmla="*/ 1212 h 10385"/>
              <a:gd name="connsiteX1-163" fmla="*/ 10048 w 10048"/>
              <a:gd name="connsiteY1-164" fmla="*/ 0 h 10385"/>
              <a:gd name="connsiteX2-165" fmla="*/ 10048 w 10048"/>
              <a:gd name="connsiteY2-166" fmla="*/ 10000 h 10385"/>
              <a:gd name="connsiteX3-167" fmla="*/ 32 w 10048"/>
              <a:gd name="connsiteY3-168" fmla="*/ 6662 h 10385"/>
              <a:gd name="connsiteX4-169" fmla="*/ 0 w 10048"/>
              <a:gd name="connsiteY4-170" fmla="*/ 1212 h 10385"/>
              <a:gd name="connsiteX0-171" fmla="*/ 0 w 10048"/>
              <a:gd name="connsiteY0-172" fmla="*/ 1212 h 10165"/>
              <a:gd name="connsiteX1-173" fmla="*/ 10048 w 10048"/>
              <a:gd name="connsiteY1-174" fmla="*/ 0 h 10165"/>
              <a:gd name="connsiteX2-175" fmla="*/ 10048 w 10048"/>
              <a:gd name="connsiteY2-176" fmla="*/ 10000 h 10165"/>
              <a:gd name="connsiteX3-177" fmla="*/ 64 w 10048"/>
              <a:gd name="connsiteY3-178" fmla="*/ 4648 h 10165"/>
              <a:gd name="connsiteX4-179" fmla="*/ 0 w 10048"/>
              <a:gd name="connsiteY4-180" fmla="*/ 1212 h 10165"/>
              <a:gd name="connsiteX0-181" fmla="*/ 0 w 10048"/>
              <a:gd name="connsiteY0-182" fmla="*/ 1212 h 10161"/>
              <a:gd name="connsiteX1-183" fmla="*/ 10048 w 10048"/>
              <a:gd name="connsiteY1-184" fmla="*/ 0 h 10161"/>
              <a:gd name="connsiteX2-185" fmla="*/ 10048 w 10048"/>
              <a:gd name="connsiteY2-186" fmla="*/ 10000 h 10161"/>
              <a:gd name="connsiteX3-187" fmla="*/ 16 w 10048"/>
              <a:gd name="connsiteY3-188" fmla="*/ 4564 h 10161"/>
              <a:gd name="connsiteX4-189" fmla="*/ 0 w 10048"/>
              <a:gd name="connsiteY4-190" fmla="*/ 1212 h 10161"/>
              <a:gd name="connsiteX0-191" fmla="*/ 0 w 10048"/>
              <a:gd name="connsiteY0-192" fmla="*/ 1212 h 10161"/>
              <a:gd name="connsiteX1-193" fmla="*/ 10048 w 10048"/>
              <a:gd name="connsiteY1-194" fmla="*/ 0 h 10161"/>
              <a:gd name="connsiteX2-195" fmla="*/ 10048 w 10048"/>
              <a:gd name="connsiteY2-196" fmla="*/ 10000 h 10161"/>
              <a:gd name="connsiteX3-197" fmla="*/ 16 w 10048"/>
              <a:gd name="connsiteY3-198" fmla="*/ 4564 h 10161"/>
              <a:gd name="connsiteX4-199" fmla="*/ 0 w 10048"/>
              <a:gd name="connsiteY4-200" fmla="*/ 1212 h 10161"/>
              <a:gd name="connsiteX0-201" fmla="*/ 0 w 10048"/>
              <a:gd name="connsiteY0-202" fmla="*/ 1212 h 11080"/>
              <a:gd name="connsiteX1-203" fmla="*/ 10048 w 10048"/>
              <a:gd name="connsiteY1-204" fmla="*/ 0 h 11080"/>
              <a:gd name="connsiteX2-205" fmla="*/ 10048 w 10048"/>
              <a:gd name="connsiteY2-206" fmla="*/ 10000 h 11080"/>
              <a:gd name="connsiteX3-207" fmla="*/ 16 w 10048"/>
              <a:gd name="connsiteY3-208" fmla="*/ 4564 h 11080"/>
              <a:gd name="connsiteX4-209" fmla="*/ 0 w 10048"/>
              <a:gd name="connsiteY4-210" fmla="*/ 1212 h 11080"/>
              <a:gd name="connsiteX0-211" fmla="*/ 0 w 10048"/>
              <a:gd name="connsiteY0-212" fmla="*/ 1464 h 11332"/>
              <a:gd name="connsiteX1-213" fmla="*/ 10048 w 10048"/>
              <a:gd name="connsiteY1-214" fmla="*/ 0 h 11332"/>
              <a:gd name="connsiteX2-215" fmla="*/ 10048 w 10048"/>
              <a:gd name="connsiteY2-216" fmla="*/ 10252 h 11332"/>
              <a:gd name="connsiteX3-217" fmla="*/ 16 w 10048"/>
              <a:gd name="connsiteY3-218" fmla="*/ 4816 h 11332"/>
              <a:gd name="connsiteX4-219" fmla="*/ 0 w 10048"/>
              <a:gd name="connsiteY4-220" fmla="*/ 1464 h 11332"/>
              <a:gd name="connsiteX0-221" fmla="*/ 0 w 10064"/>
              <a:gd name="connsiteY0-222" fmla="*/ 1800 h 11668"/>
              <a:gd name="connsiteX1-223" fmla="*/ 10064 w 10064"/>
              <a:gd name="connsiteY1-224" fmla="*/ 0 h 11668"/>
              <a:gd name="connsiteX2-225" fmla="*/ 10048 w 10064"/>
              <a:gd name="connsiteY2-226" fmla="*/ 10588 h 11668"/>
              <a:gd name="connsiteX3-227" fmla="*/ 16 w 10064"/>
              <a:gd name="connsiteY3-228" fmla="*/ 5152 h 11668"/>
              <a:gd name="connsiteX4-229" fmla="*/ 0 w 10064"/>
              <a:gd name="connsiteY4-230" fmla="*/ 1800 h 11668"/>
              <a:gd name="connsiteX0-231" fmla="*/ 49 w 10049"/>
              <a:gd name="connsiteY0-232" fmla="*/ 1297 h 11668"/>
              <a:gd name="connsiteX1-233" fmla="*/ 10049 w 10049"/>
              <a:gd name="connsiteY1-234" fmla="*/ 0 h 11668"/>
              <a:gd name="connsiteX2-235" fmla="*/ 10033 w 10049"/>
              <a:gd name="connsiteY2-236" fmla="*/ 10588 h 11668"/>
              <a:gd name="connsiteX3-237" fmla="*/ 1 w 10049"/>
              <a:gd name="connsiteY3-238" fmla="*/ 5152 h 11668"/>
              <a:gd name="connsiteX4-239" fmla="*/ 49 w 10049"/>
              <a:gd name="connsiteY4-240" fmla="*/ 1297 h 11668"/>
              <a:gd name="connsiteX0-241" fmla="*/ 0 w 10064"/>
              <a:gd name="connsiteY0-242" fmla="*/ 1213 h 11668"/>
              <a:gd name="connsiteX1-243" fmla="*/ 10064 w 10064"/>
              <a:gd name="connsiteY1-244" fmla="*/ 0 h 11668"/>
              <a:gd name="connsiteX2-245" fmla="*/ 10048 w 10064"/>
              <a:gd name="connsiteY2-246" fmla="*/ 10588 h 11668"/>
              <a:gd name="connsiteX3-247" fmla="*/ 16 w 10064"/>
              <a:gd name="connsiteY3-248" fmla="*/ 5152 h 11668"/>
              <a:gd name="connsiteX4-249" fmla="*/ 0 w 10064"/>
              <a:gd name="connsiteY4-250" fmla="*/ 1213 h 11668"/>
              <a:gd name="connsiteX0-251" fmla="*/ 0 w 10064"/>
              <a:gd name="connsiteY0-252" fmla="*/ 1213 h 11562"/>
              <a:gd name="connsiteX1-253" fmla="*/ 10064 w 10064"/>
              <a:gd name="connsiteY1-254" fmla="*/ 0 h 11562"/>
              <a:gd name="connsiteX2-255" fmla="*/ 10048 w 10064"/>
              <a:gd name="connsiteY2-256" fmla="*/ 10588 h 11562"/>
              <a:gd name="connsiteX3-257" fmla="*/ 16 w 10064"/>
              <a:gd name="connsiteY3-258" fmla="*/ 4313 h 11562"/>
              <a:gd name="connsiteX4-259" fmla="*/ 0 w 10064"/>
              <a:gd name="connsiteY4-260" fmla="*/ 1213 h 11562"/>
              <a:gd name="connsiteX0-261" fmla="*/ 0 w 10064"/>
              <a:gd name="connsiteY0-262" fmla="*/ 1213 h 11482"/>
              <a:gd name="connsiteX1-263" fmla="*/ 10064 w 10064"/>
              <a:gd name="connsiteY1-264" fmla="*/ 0 h 11482"/>
              <a:gd name="connsiteX2-265" fmla="*/ 10048 w 10064"/>
              <a:gd name="connsiteY2-266" fmla="*/ 10588 h 11482"/>
              <a:gd name="connsiteX3-267" fmla="*/ 16 w 10064"/>
              <a:gd name="connsiteY3-268" fmla="*/ 3558 h 11482"/>
              <a:gd name="connsiteX4-269" fmla="*/ 0 w 10064"/>
              <a:gd name="connsiteY4-270" fmla="*/ 1213 h 11482"/>
              <a:gd name="connsiteX0-271" fmla="*/ 0 w 10064"/>
              <a:gd name="connsiteY0-272" fmla="*/ 1213 h 11745"/>
              <a:gd name="connsiteX1-273" fmla="*/ 10064 w 10064"/>
              <a:gd name="connsiteY1-274" fmla="*/ 0 h 11745"/>
              <a:gd name="connsiteX2-275" fmla="*/ 10048 w 10064"/>
              <a:gd name="connsiteY2-276" fmla="*/ 10588 h 11745"/>
              <a:gd name="connsiteX3-277" fmla="*/ 16 w 10064"/>
              <a:gd name="connsiteY3-278" fmla="*/ 3558 h 11745"/>
              <a:gd name="connsiteX4-279" fmla="*/ 0 w 10064"/>
              <a:gd name="connsiteY4-280" fmla="*/ 1213 h 11745"/>
              <a:gd name="connsiteX0-281" fmla="*/ 0 w 10064"/>
              <a:gd name="connsiteY0-282" fmla="*/ 1213 h 11745"/>
              <a:gd name="connsiteX1-283" fmla="*/ 10064 w 10064"/>
              <a:gd name="connsiteY1-284" fmla="*/ 0 h 11745"/>
              <a:gd name="connsiteX2-285" fmla="*/ 10048 w 10064"/>
              <a:gd name="connsiteY2-286" fmla="*/ 10588 h 11745"/>
              <a:gd name="connsiteX3-287" fmla="*/ 16 w 10064"/>
              <a:gd name="connsiteY3-288" fmla="*/ 3558 h 11745"/>
              <a:gd name="connsiteX4-289" fmla="*/ 0 w 10064"/>
              <a:gd name="connsiteY4-290" fmla="*/ 1213 h 11745"/>
              <a:gd name="connsiteX0-291" fmla="*/ 0 w 10064"/>
              <a:gd name="connsiteY0-292" fmla="*/ 1213 h 11745"/>
              <a:gd name="connsiteX1-293" fmla="*/ 10064 w 10064"/>
              <a:gd name="connsiteY1-294" fmla="*/ 0 h 11745"/>
              <a:gd name="connsiteX2-295" fmla="*/ 10048 w 10064"/>
              <a:gd name="connsiteY2-296" fmla="*/ 10588 h 11745"/>
              <a:gd name="connsiteX3-297" fmla="*/ 16 w 10064"/>
              <a:gd name="connsiteY3-298" fmla="*/ 3558 h 11745"/>
              <a:gd name="connsiteX4-299" fmla="*/ 0 w 10064"/>
              <a:gd name="connsiteY4-300" fmla="*/ 1213 h 11745"/>
              <a:gd name="connsiteX0-301" fmla="*/ 0 w 10064"/>
              <a:gd name="connsiteY0-302" fmla="*/ 1213 h 11745"/>
              <a:gd name="connsiteX1-303" fmla="*/ 10064 w 10064"/>
              <a:gd name="connsiteY1-304" fmla="*/ 0 h 11745"/>
              <a:gd name="connsiteX2-305" fmla="*/ 10048 w 10064"/>
              <a:gd name="connsiteY2-306" fmla="*/ 10588 h 11745"/>
              <a:gd name="connsiteX3-307" fmla="*/ 16 w 10064"/>
              <a:gd name="connsiteY3-308" fmla="*/ 3558 h 11745"/>
              <a:gd name="connsiteX4-309" fmla="*/ 0 w 10064"/>
              <a:gd name="connsiteY4-310" fmla="*/ 1213 h 11745"/>
              <a:gd name="connsiteX0-311" fmla="*/ 0 w 10064"/>
              <a:gd name="connsiteY0-312" fmla="*/ 1213 h 11745"/>
              <a:gd name="connsiteX1-313" fmla="*/ 10064 w 10064"/>
              <a:gd name="connsiteY1-314" fmla="*/ 0 h 11745"/>
              <a:gd name="connsiteX2-315" fmla="*/ 10048 w 10064"/>
              <a:gd name="connsiteY2-316" fmla="*/ 10588 h 11745"/>
              <a:gd name="connsiteX3-317" fmla="*/ 16 w 10064"/>
              <a:gd name="connsiteY3-318" fmla="*/ 3558 h 11745"/>
              <a:gd name="connsiteX4-319" fmla="*/ 0 w 10064"/>
              <a:gd name="connsiteY4-320" fmla="*/ 1213 h 11745"/>
              <a:gd name="connsiteX0-321" fmla="*/ 0 w 10064"/>
              <a:gd name="connsiteY0-322" fmla="*/ 1213 h 11745"/>
              <a:gd name="connsiteX1-323" fmla="*/ 10064 w 10064"/>
              <a:gd name="connsiteY1-324" fmla="*/ 0 h 11745"/>
              <a:gd name="connsiteX2-325" fmla="*/ 10048 w 10064"/>
              <a:gd name="connsiteY2-326" fmla="*/ 10588 h 11745"/>
              <a:gd name="connsiteX3-327" fmla="*/ 16 w 10064"/>
              <a:gd name="connsiteY3-328" fmla="*/ 3558 h 11745"/>
              <a:gd name="connsiteX4-329" fmla="*/ 0 w 10064"/>
              <a:gd name="connsiteY4-330" fmla="*/ 1213 h 11745"/>
              <a:gd name="connsiteX0-331" fmla="*/ 0 w 10064"/>
              <a:gd name="connsiteY0-332" fmla="*/ 1213 h 11807"/>
              <a:gd name="connsiteX1-333" fmla="*/ 10064 w 10064"/>
              <a:gd name="connsiteY1-334" fmla="*/ 0 h 11807"/>
              <a:gd name="connsiteX2-335" fmla="*/ 10048 w 10064"/>
              <a:gd name="connsiteY2-336" fmla="*/ 10588 h 11807"/>
              <a:gd name="connsiteX3-337" fmla="*/ 16 w 10064"/>
              <a:gd name="connsiteY3-338" fmla="*/ 3950 h 11807"/>
              <a:gd name="connsiteX4-339" fmla="*/ 0 w 10064"/>
              <a:gd name="connsiteY4-340" fmla="*/ 1213 h 118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4" h="11807">
                <a:moveTo>
                  <a:pt x="0" y="1213"/>
                </a:moveTo>
                <a:cubicBezTo>
                  <a:pt x="3137" y="6746"/>
                  <a:pt x="8420" y="6737"/>
                  <a:pt x="10064" y="0"/>
                </a:cubicBezTo>
                <a:cubicBezTo>
                  <a:pt x="10059" y="3529"/>
                  <a:pt x="10053" y="7059"/>
                  <a:pt x="10048" y="10588"/>
                </a:cubicBezTo>
                <a:cubicBezTo>
                  <a:pt x="8313" y="13824"/>
                  <a:pt x="3005" y="10280"/>
                  <a:pt x="16" y="3950"/>
                </a:cubicBezTo>
                <a:cubicBezTo>
                  <a:pt x="11" y="2888"/>
                  <a:pt x="5" y="2275"/>
                  <a:pt x="0" y="1213"/>
                </a:cubicBezTo>
                <a:close/>
              </a:path>
            </a:pathLst>
          </a:custGeom>
          <a:gradFill flip="none" rotWithShape="1">
            <a:gsLst>
              <a:gs pos="0">
                <a:srgbClr val="811517"/>
              </a:gs>
              <a:gs pos="50000">
                <a:srgbClr val="DB2624"/>
              </a:gs>
              <a:gs pos="100000">
                <a:srgbClr val="811517"/>
              </a:gs>
            </a:gsLst>
            <a:path path="circle">
              <a:fillToRect l="100000" t="100000"/>
            </a:path>
            <a:tileRect r="-100000" b="-100000"/>
          </a:gra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6621263" y="3699164"/>
            <a:ext cx="4396560" cy="282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2328545" y="1260475"/>
            <a:ext cx="4674235" cy="1014730"/>
          </a:xfrm>
          <a:prstGeom prst="rect">
            <a:avLst/>
          </a:prstGeom>
          <a:noFill/>
        </p:spPr>
        <p:txBody>
          <a:bodyPr wrap="square" rtlCol="0">
            <a:spAutoFit/>
          </a:bodyPr>
          <a:lstStyle/>
          <a:p>
            <a:r>
              <a:rPr lang="zh-CN" altLang="en-US" sz="6000" dirty="0">
                <a:solidFill>
                  <a:prstClr val="white"/>
                </a:solidFill>
                <a:latin typeface="华文隶书" panose="02010800040101010101" pitchFamily="2" charset="-122"/>
                <a:ea typeface="华文隶书" panose="02010800040101010101" pitchFamily="2" charset="-122"/>
                <a:cs typeface="Arial" panose="020B0604020202020204" pitchFamily="34" charset="0"/>
              </a:rPr>
              <a:t>任务实施</a:t>
            </a:r>
            <a:endParaRPr lang="zh-CN" altLang="en-US" sz="6000" dirty="0">
              <a:solidFill>
                <a:prstClr val="white"/>
              </a:solidFill>
              <a:latin typeface="华文隶书" panose="02010800040101010101" pitchFamily="2" charset="-122"/>
              <a:ea typeface="华文隶书" panose="02010800040101010101" pitchFamily="2" charset="-122"/>
              <a:cs typeface="Arial" panose="020B0604020202020204" pitchFamily="34" charset="0"/>
            </a:endParaRPr>
          </a:p>
        </p:txBody>
      </p:sp>
      <p:sp>
        <p:nvSpPr>
          <p:cNvPr id="7" name="文本框 6"/>
          <p:cNvSpPr txBox="1"/>
          <p:nvPr/>
        </p:nvSpPr>
        <p:spPr>
          <a:xfrm>
            <a:off x="995045" y="2611755"/>
            <a:ext cx="10611485" cy="3415030"/>
          </a:xfrm>
          <a:prstGeom prst="rect">
            <a:avLst/>
          </a:prstGeom>
          <a:noFill/>
          <a:ln w="9525">
            <a:noFill/>
          </a:ln>
        </p:spPr>
        <p:txBody>
          <a:bodyPr wrap="square">
            <a:spAutoFit/>
          </a:bodyPr>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1.分工分组：</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2.按照技术规范进行面对面交互演练，10分钟内完成，提交结果记录表，根据视频及记录结果互评。</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3.每组提供计算机一台，不同类型的存储器多块。</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4.填写表1-9，记录测试结果，完成实训报告。</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lang="zh-CN" altLang="en-US"/>
              <a:t>知识链接</a:t>
            </a:r>
            <a:endParaRPr lang="zh-CN" altLang="en-US"/>
          </a:p>
        </p:txBody>
      </p:sp>
      <p:sp>
        <p:nvSpPr>
          <p:cNvPr id="100" name="文本框 99"/>
          <p:cNvSpPr txBox="1"/>
          <p:nvPr/>
        </p:nvSpPr>
        <p:spPr>
          <a:xfrm>
            <a:off x="1856105" y="1602740"/>
            <a:ext cx="8679815" cy="953135"/>
          </a:xfrm>
          <a:prstGeom prst="rect">
            <a:avLst/>
          </a:prstGeom>
          <a:noFill/>
          <a:ln w="9525">
            <a:noFill/>
          </a:ln>
        </p:spPr>
        <p:txBody>
          <a:bodyPr wrap="square">
            <a:spAutoFit/>
          </a:bodyPr>
          <a:p>
            <a:pPr indent="0"/>
            <a:r>
              <a:rPr sz="2800" b="0">
                <a:latin typeface="微软雅黑" panose="020B0503020204020204" pitchFamily="34" charset="-122"/>
                <a:ea typeface="微软雅黑" panose="020B0503020204020204" pitchFamily="34" charset="-122"/>
                <a:cs typeface="微软雅黑" panose="020B0503020204020204" pitchFamily="34" charset="-122"/>
              </a:rPr>
              <a:t>1.1</a:t>
            </a:r>
            <a:r>
              <a:rPr lang="en-US" sz="2800" b="0">
                <a:latin typeface="微软雅黑" panose="020B0503020204020204" pitchFamily="34" charset="-122"/>
                <a:ea typeface="微软雅黑" panose="020B0503020204020204" pitchFamily="34" charset="-122"/>
                <a:cs typeface="微软雅黑" panose="020B0503020204020204" pitchFamily="34" charset="-122"/>
              </a:rPr>
              <a:t>1</a:t>
            </a:r>
            <a:r>
              <a:rPr sz="2800" b="0">
                <a:latin typeface="微软雅黑" panose="020B0503020204020204" pitchFamily="34" charset="-122"/>
                <a:ea typeface="微软雅黑" panose="020B0503020204020204" pitchFamily="34" charset="-122"/>
                <a:cs typeface="微软雅黑" panose="020B0503020204020204" pitchFamily="34" charset="-122"/>
              </a:rPr>
              <a:t> 内存</a:t>
            </a:r>
            <a:endParaRPr sz="2800" b="0">
              <a:latin typeface="微软雅黑" panose="020B0503020204020204" pitchFamily="34" charset="-122"/>
              <a:ea typeface="微软雅黑" panose="020B0503020204020204" pitchFamily="34" charset="-122"/>
              <a:cs typeface="微软雅黑" panose="020B0503020204020204" pitchFamily="34" charset="-122"/>
            </a:endParaRPr>
          </a:p>
          <a:p>
            <a:pPr indent="0"/>
            <a:endParaRPr sz="2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856105" y="2371090"/>
            <a:ext cx="8679815" cy="521970"/>
          </a:xfrm>
          <a:prstGeom prst="rect">
            <a:avLst/>
          </a:prstGeom>
          <a:noFill/>
          <a:ln w="9525">
            <a:noFill/>
          </a:ln>
        </p:spPr>
        <p:txBody>
          <a:bodyPr wrap="square">
            <a:spAutoFit/>
          </a:bodyPr>
          <a:p>
            <a:pPr indent="0"/>
            <a:r>
              <a:rPr sz="280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en-US" sz="2800">
                <a:latin typeface="微软雅黑" panose="020B0503020204020204" pitchFamily="34" charset="-122"/>
                <a:ea typeface="微软雅黑" panose="020B0503020204020204" pitchFamily="34" charset="-122"/>
                <a:cs typeface="微软雅黑" panose="020B0503020204020204" pitchFamily="34" charset="-122"/>
                <a:sym typeface="+mn-ea"/>
              </a:rPr>
              <a:t>2</a:t>
            </a:r>
            <a:r>
              <a:rPr sz="2800">
                <a:latin typeface="微软雅黑" panose="020B0503020204020204" pitchFamily="34" charset="-122"/>
                <a:ea typeface="微软雅黑" panose="020B0503020204020204" pitchFamily="34" charset="-122"/>
                <a:cs typeface="微软雅黑" panose="020B0503020204020204" pitchFamily="34" charset="-122"/>
                <a:sym typeface="+mn-ea"/>
              </a:rPr>
              <a:t> 外存</a:t>
            </a:r>
            <a:endParaRPr lang="zh-CN" sz="28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1.11 内存</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0" name="文本框 99"/>
          <p:cNvSpPr txBox="1"/>
          <p:nvPr/>
        </p:nvSpPr>
        <p:spPr>
          <a:xfrm>
            <a:off x="1435735" y="1140460"/>
            <a:ext cx="10156190" cy="583565"/>
          </a:xfrm>
          <a:prstGeom prst="rect">
            <a:avLst/>
          </a:prstGeom>
          <a:noFill/>
          <a:ln w="9525">
            <a:noFill/>
          </a:ln>
        </p:spPr>
        <p:txBody>
          <a:bodyPr wrap="square">
            <a:spAutoFit/>
          </a:bodyPr>
          <a:p>
            <a:pPr indent="266700"/>
            <a:r>
              <a:rPr lang="zh-CN" sz="1600" b="0">
                <a:latin typeface="微软雅黑" panose="020B0503020204020204" pitchFamily="34" charset="-122"/>
                <a:ea typeface="微软雅黑" panose="020B0503020204020204" pitchFamily="34" charset="-122"/>
                <a:cs typeface="微软雅黑" panose="020B0503020204020204" pitchFamily="34" charset="-122"/>
              </a:rPr>
              <a:t>内存在整个电脑系统中起临时存放数据和指令的作用，是除CPU内部缓存外，速度最快的存储设备，CPU所需的一切数据均通过内存进行中转。</a:t>
            </a:r>
            <a:endParaRPr lang="zh-CN" altLang="en-US" sz="16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74688" y="1841500"/>
            <a:ext cx="5080000" cy="460375"/>
          </a:xfrm>
          <a:prstGeom prst="rect">
            <a:avLst/>
          </a:prstGeom>
          <a:noFill/>
          <a:ln w="9525">
            <a:noFill/>
          </a:ln>
        </p:spPr>
        <p:txBody>
          <a:bodyPr>
            <a:spAutoFit/>
          </a:bodyPr>
          <a:p>
            <a:pPr indent="0"/>
            <a:r>
              <a:rPr lang="zh-CN" b="0">
                <a:latin typeface="微软雅黑" panose="020B0503020204020204" pitchFamily="34" charset="-122"/>
                <a:ea typeface="微软雅黑" panose="020B0503020204020204" pitchFamily="34" charset="-122"/>
                <a:cs typeface="微软雅黑" panose="020B0503020204020204" pitchFamily="34" charset="-122"/>
              </a:rPr>
              <a:t>1.1</a:t>
            </a:r>
            <a:r>
              <a:rPr lang="en-US" altLang="zh-CN" b="0">
                <a:latin typeface="微软雅黑" panose="020B0503020204020204" pitchFamily="34" charset="-122"/>
                <a:ea typeface="微软雅黑" panose="020B0503020204020204" pitchFamily="34" charset="-122"/>
                <a:cs typeface="微软雅黑" panose="020B0503020204020204" pitchFamily="34" charset="-122"/>
              </a:rPr>
              <a:t>1</a:t>
            </a:r>
            <a:r>
              <a:rPr lang="zh-CN" b="0">
                <a:latin typeface="微软雅黑" panose="020B0503020204020204" pitchFamily="34" charset="-122"/>
                <a:ea typeface="微软雅黑" panose="020B0503020204020204" pitchFamily="34" charset="-122"/>
                <a:cs typeface="微软雅黑" panose="020B0503020204020204" pitchFamily="34" charset="-122"/>
              </a:rPr>
              <a:t>.1 内存的分类</a:t>
            </a:r>
            <a:endParaRPr lang="zh-CN" altLang="en-US"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图1-44 内存分类"/>
          <p:cNvPicPr>
            <a:picLocks noChangeAspect="1"/>
          </p:cNvPicPr>
          <p:nvPr/>
        </p:nvPicPr>
        <p:blipFill>
          <a:blip r:embed="rId1"/>
          <a:stretch>
            <a:fillRect/>
          </a:stretch>
        </p:blipFill>
        <p:spPr>
          <a:xfrm>
            <a:off x="1972945" y="2301875"/>
            <a:ext cx="8242300" cy="2940050"/>
          </a:xfrm>
          <a:prstGeom prst="rect">
            <a:avLst/>
          </a:prstGeom>
        </p:spPr>
      </p:pic>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1.11 内存</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548323" y="1061085"/>
            <a:ext cx="5080000" cy="460375"/>
          </a:xfrm>
          <a:prstGeom prst="rect">
            <a:avLst/>
          </a:prstGeom>
          <a:noFill/>
          <a:ln w="9525">
            <a:noFill/>
          </a:ln>
        </p:spPr>
        <p:txBody>
          <a:bodyPr>
            <a:spAutoFit/>
          </a:bodyPr>
          <a:p>
            <a:pPr indent="0"/>
            <a:r>
              <a:rPr lang="zh-CN" b="0">
                <a:latin typeface="微软雅黑" panose="020B0503020204020204" pitchFamily="34" charset="-122"/>
                <a:ea typeface="微软雅黑" panose="020B0503020204020204" pitchFamily="34" charset="-122"/>
                <a:cs typeface="微软雅黑" panose="020B0503020204020204" pitchFamily="34" charset="-122"/>
              </a:rPr>
              <a:t>1.1</a:t>
            </a:r>
            <a:r>
              <a:rPr lang="en-US" altLang="zh-CN" b="0">
                <a:latin typeface="微软雅黑" panose="020B0503020204020204" pitchFamily="34" charset="-122"/>
                <a:ea typeface="微软雅黑" panose="020B0503020204020204" pitchFamily="34" charset="-122"/>
                <a:cs typeface="微软雅黑" panose="020B0503020204020204" pitchFamily="34" charset="-122"/>
              </a:rPr>
              <a:t>1</a:t>
            </a:r>
            <a:r>
              <a:rPr lang="zh-CN" b="0">
                <a:latin typeface="微软雅黑" panose="020B0503020204020204" pitchFamily="34" charset="-122"/>
                <a:ea typeface="微软雅黑" panose="020B0503020204020204" pitchFamily="34" charset="-122"/>
                <a:cs typeface="微软雅黑" panose="020B0503020204020204" pitchFamily="34" charset="-122"/>
              </a:rPr>
              <a:t>.2 内存主要参数</a:t>
            </a:r>
            <a:endParaRPr lang="zh-CN"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4" name="图片 1"/>
          <p:cNvPicPr>
            <a:picLocks noChangeAspect="1"/>
          </p:cNvPicPr>
          <p:nvPr/>
        </p:nvPicPr>
        <p:blipFill>
          <a:blip r:embed="rId1"/>
          <a:stretch>
            <a:fillRect/>
          </a:stretch>
        </p:blipFill>
        <p:spPr>
          <a:xfrm>
            <a:off x="1806575" y="3790315"/>
            <a:ext cx="9039860" cy="3067685"/>
          </a:xfrm>
          <a:prstGeom prst="rect">
            <a:avLst/>
          </a:prstGeom>
          <a:noFill/>
          <a:ln>
            <a:noFill/>
          </a:ln>
        </p:spPr>
      </p:pic>
      <p:sp>
        <p:nvSpPr>
          <p:cNvPr id="4" name="文本框 3"/>
          <p:cNvSpPr txBox="1"/>
          <p:nvPr/>
        </p:nvSpPr>
        <p:spPr>
          <a:xfrm>
            <a:off x="548640" y="1786890"/>
            <a:ext cx="11116310" cy="1753235"/>
          </a:xfrm>
          <a:prstGeom prst="rect">
            <a:avLst/>
          </a:prstGeom>
          <a:noFill/>
          <a:ln w="9525">
            <a:noFill/>
          </a:ln>
        </p:spPr>
        <p:txBody>
          <a:bodyPr wrap="square">
            <a:spAutoFit/>
          </a:bodyPr>
          <a:p>
            <a:pPr indent="314325"/>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内存频率：内存与</a:t>
            </a:r>
            <a:r>
              <a:rPr lang="en-US" sz="1800" b="0">
                <a:latin typeface="微软雅黑" panose="020B0503020204020204" pitchFamily="34" charset="-122"/>
                <a:ea typeface="微软雅黑" panose="020B0503020204020204" pitchFamily="34" charset="-122"/>
                <a:cs typeface="微软雅黑" panose="020B0503020204020204" pitchFamily="34" charset="-122"/>
              </a:rPr>
              <a:t>CPU</a:t>
            </a:r>
            <a:r>
              <a:rPr lang="zh-CN" sz="1800" b="0">
                <a:latin typeface="微软雅黑" panose="020B0503020204020204" pitchFamily="34" charset="-122"/>
                <a:ea typeface="微软雅黑" panose="020B0503020204020204" pitchFamily="34" charset="-122"/>
                <a:cs typeface="微软雅黑" panose="020B0503020204020204" pitchFamily="34" charset="-122"/>
              </a:rPr>
              <a:t>样，也有自己额定的工作频率，人们习惯用它来表示内存的速度，常说的</a:t>
            </a:r>
            <a:r>
              <a:rPr lang="en-US" sz="1800" b="0">
                <a:latin typeface="微软雅黑" panose="020B0503020204020204" pitchFamily="34" charset="-122"/>
                <a:ea typeface="微软雅黑" panose="020B0503020204020204" pitchFamily="34" charset="-122"/>
                <a:cs typeface="微软雅黑" panose="020B0503020204020204" pitchFamily="34" charset="-122"/>
              </a:rPr>
              <a:t>DDR3-1600</a:t>
            </a:r>
            <a:r>
              <a:rPr lang="zh-CN" sz="1800" b="0">
                <a:latin typeface="微软雅黑" panose="020B0503020204020204" pitchFamily="34" charset="-122"/>
                <a:ea typeface="微软雅黑" panose="020B0503020204020204" pitchFamily="34" charset="-122"/>
                <a:cs typeface="微软雅黑" panose="020B0503020204020204" pitchFamily="34" charset="-122"/>
              </a:rPr>
              <a:t>中的“</a:t>
            </a:r>
            <a:r>
              <a:rPr lang="en-US" sz="1800" b="0">
                <a:latin typeface="微软雅黑" panose="020B0503020204020204" pitchFamily="34" charset="-122"/>
                <a:ea typeface="微软雅黑" panose="020B0503020204020204" pitchFamily="34" charset="-122"/>
                <a:cs typeface="微软雅黑" panose="020B0503020204020204" pitchFamily="34" charset="-122"/>
              </a:rPr>
              <a:t>1600</a:t>
            </a:r>
            <a:r>
              <a:rPr lang="zh-CN" sz="1800" b="0">
                <a:latin typeface="微软雅黑" panose="020B0503020204020204" pitchFamily="34" charset="-122"/>
                <a:ea typeface="微软雅黑" panose="020B0503020204020204" pitchFamily="34" charset="-122"/>
                <a:cs typeface="微软雅黑" panose="020B0503020204020204" pitchFamily="34" charset="-122"/>
              </a:rPr>
              <a:t>”就是内存的额定工作频率。</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314325"/>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内存模块：指在一个电路板 上镶嵌着多个</a:t>
            </a:r>
            <a:r>
              <a:rPr lang="en-US" sz="1800" b="0">
                <a:latin typeface="微软雅黑" panose="020B0503020204020204" pitchFamily="34" charset="-122"/>
                <a:ea typeface="微软雅黑" panose="020B0503020204020204" pitchFamily="34" charset="-122"/>
                <a:cs typeface="微软雅黑" panose="020B0503020204020204" pitchFamily="34" charset="-122"/>
              </a:rPr>
              <a:t>DRAM</a:t>
            </a:r>
            <a:r>
              <a:rPr lang="zh-CN" sz="1800" b="0">
                <a:latin typeface="微软雅黑" panose="020B0503020204020204" pitchFamily="34" charset="-122"/>
                <a:ea typeface="微软雅黑" panose="020B0503020204020204" pitchFamily="34" charset="-122"/>
                <a:cs typeface="微软雅黑" panose="020B0503020204020204" pitchFamily="34" charset="-122"/>
              </a:rPr>
              <a:t>记忆体芯片形成的一个功能组。芯片的数量和单个芯片的容量是影响内存性能的重要因素。</a:t>
            </a:r>
            <a:r>
              <a:rPr lang="en-US" sz="1800" b="0">
                <a:latin typeface="微软雅黑" panose="020B0503020204020204" pitchFamily="34" charset="-122"/>
                <a:ea typeface="微软雅黑" panose="020B0503020204020204" pitchFamily="34" charset="-122"/>
                <a:cs typeface="微软雅黑" panose="020B0503020204020204" pitchFamily="34" charset="-122"/>
              </a:rPr>
              <a:t>      PCB</a:t>
            </a:r>
            <a:r>
              <a:rPr lang="zh-CN" sz="1800" b="0">
                <a:latin typeface="微软雅黑" panose="020B0503020204020204" pitchFamily="34" charset="-122"/>
                <a:ea typeface="微软雅黑" panose="020B0503020204020204" pitchFamily="34" charset="-122"/>
                <a:cs typeface="微软雅黑" panose="020B0503020204020204" pitchFamily="34" charset="-122"/>
              </a:rPr>
              <a:t>板：指内存的印刷电路板，</a:t>
            </a:r>
            <a:r>
              <a:rPr lang="en-US"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一般采用</a:t>
            </a:r>
            <a:r>
              <a:rPr lang="en-US" sz="1800" b="0">
                <a:latin typeface="微软雅黑" panose="020B0503020204020204" pitchFamily="34" charset="-122"/>
                <a:ea typeface="微软雅黑" panose="020B0503020204020204" pitchFamily="34" charset="-122"/>
                <a:cs typeface="微软雅黑" panose="020B0503020204020204" pitchFamily="34" charset="-122"/>
              </a:rPr>
              <a:t>6</a:t>
            </a:r>
            <a:r>
              <a:rPr lang="zh-CN" sz="1800" b="0">
                <a:latin typeface="微软雅黑" panose="020B0503020204020204" pitchFamily="34" charset="-122"/>
                <a:ea typeface="微软雅黑" panose="020B0503020204020204" pitchFamily="34" charset="-122"/>
                <a:cs typeface="微软雅黑" panose="020B0503020204020204" pitchFamily="34" charset="-122"/>
              </a:rPr>
              <a:t>层或</a:t>
            </a:r>
            <a:r>
              <a:rPr lang="en-US" sz="1800" b="0">
                <a:latin typeface="微软雅黑" panose="020B0503020204020204" pitchFamily="34" charset="-122"/>
                <a:ea typeface="微软雅黑" panose="020B0503020204020204" pitchFamily="34" charset="-122"/>
                <a:cs typeface="微软雅黑" panose="020B0503020204020204" pitchFamily="34" charset="-122"/>
              </a:rPr>
              <a:t>4</a:t>
            </a:r>
            <a:r>
              <a:rPr lang="zh-CN" sz="1800" b="0">
                <a:latin typeface="微软雅黑" panose="020B0503020204020204" pitchFamily="34" charset="-122"/>
                <a:ea typeface="微软雅黑" panose="020B0503020204020204" pitchFamily="34" charset="-122"/>
                <a:cs typeface="微软雅黑" panose="020B0503020204020204" pitchFamily="34" charset="-122"/>
              </a:rPr>
              <a:t>层的玻璃纤维做成。</a:t>
            </a:r>
            <a:r>
              <a:rPr lang="en-US" sz="1800" b="0">
                <a:latin typeface="微软雅黑" panose="020B0503020204020204" pitchFamily="34" charset="-122"/>
                <a:ea typeface="微软雅黑" panose="020B0503020204020204" pitchFamily="34" charset="-122"/>
                <a:cs typeface="微软雅黑" panose="020B0503020204020204" pitchFamily="34" charset="-122"/>
              </a:rPr>
              <a:t>6</a:t>
            </a:r>
            <a:r>
              <a:rPr lang="zh-CN" sz="1800" b="0">
                <a:latin typeface="微软雅黑" panose="020B0503020204020204" pitchFamily="34" charset="-122"/>
                <a:ea typeface="微软雅黑" panose="020B0503020204020204" pitchFamily="34" charset="-122"/>
                <a:cs typeface="微软雅黑" panose="020B0503020204020204" pitchFamily="34" charset="-122"/>
              </a:rPr>
              <a:t>层板相对较厚，但可免除噪声的干扰，工作效能极佳，总体上要好于</a:t>
            </a:r>
            <a:r>
              <a:rPr lang="en-US" sz="1800" b="0">
                <a:latin typeface="微软雅黑" panose="020B0503020204020204" pitchFamily="34" charset="-122"/>
                <a:ea typeface="微软雅黑" panose="020B0503020204020204" pitchFamily="34" charset="-122"/>
                <a:cs typeface="微软雅黑" panose="020B0503020204020204" pitchFamily="34" charset="-122"/>
              </a:rPr>
              <a:t>4</a:t>
            </a:r>
            <a:r>
              <a:rPr lang="zh-CN" sz="1800" b="0">
                <a:latin typeface="微软雅黑" panose="020B0503020204020204" pitchFamily="34" charset="-122"/>
                <a:ea typeface="微软雅黑" panose="020B0503020204020204" pitchFamily="34" charset="-122"/>
                <a:cs typeface="微软雅黑" panose="020B0503020204020204" pitchFamily="34" charset="-122"/>
              </a:rPr>
              <a:t>层板。</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1.11 内存</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548323" y="1061085"/>
            <a:ext cx="5080000" cy="460375"/>
          </a:xfrm>
          <a:prstGeom prst="rect">
            <a:avLst/>
          </a:prstGeom>
          <a:noFill/>
          <a:ln w="9525">
            <a:noFill/>
          </a:ln>
        </p:spPr>
        <p:txBody>
          <a:bodyPr>
            <a:spAutoFit/>
          </a:bodyPr>
          <a:p>
            <a:pPr indent="0"/>
            <a:r>
              <a:rPr lang="zh-CN" b="0">
                <a:latin typeface="微软雅黑" panose="020B0503020204020204" pitchFamily="34" charset="-122"/>
                <a:ea typeface="微软雅黑" panose="020B0503020204020204" pitchFamily="34" charset="-122"/>
                <a:cs typeface="微软雅黑" panose="020B0503020204020204" pitchFamily="34" charset="-122"/>
              </a:rPr>
              <a:t>1.1</a:t>
            </a:r>
            <a:r>
              <a:rPr lang="en-US" altLang="zh-CN" b="0">
                <a:latin typeface="微软雅黑" panose="020B0503020204020204" pitchFamily="34" charset="-122"/>
                <a:ea typeface="微软雅黑" panose="020B0503020204020204" pitchFamily="34" charset="-122"/>
                <a:cs typeface="微软雅黑" panose="020B0503020204020204" pitchFamily="34" charset="-122"/>
              </a:rPr>
              <a:t>1</a:t>
            </a:r>
            <a:r>
              <a:rPr lang="zh-CN" b="0">
                <a:latin typeface="微软雅黑" panose="020B0503020204020204" pitchFamily="34" charset="-122"/>
                <a:ea typeface="微软雅黑" panose="020B0503020204020204" pitchFamily="34" charset="-122"/>
                <a:cs typeface="微软雅黑" panose="020B0503020204020204" pitchFamily="34" charset="-122"/>
              </a:rPr>
              <a:t>.2 内存主要参数</a:t>
            </a:r>
            <a:endParaRPr lang="zh-CN"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27050" y="1786890"/>
            <a:ext cx="11116310" cy="3969385"/>
          </a:xfrm>
          <a:prstGeom prst="rect">
            <a:avLst/>
          </a:prstGeom>
          <a:noFill/>
          <a:ln w="9525">
            <a:noFill/>
          </a:ln>
        </p:spPr>
        <p:txBody>
          <a:bodyPr wrap="square">
            <a:spAutoFit/>
          </a:bodyPr>
          <a:p>
            <a:pPr indent="314325"/>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sz="1800" b="0">
                <a:latin typeface="微软雅黑" panose="020B0503020204020204" pitchFamily="34" charset="-122"/>
                <a:ea typeface="微软雅黑" panose="020B0503020204020204" pitchFamily="34" charset="-122"/>
                <a:cs typeface="微软雅黑" panose="020B0503020204020204" pitchFamily="34" charset="-122"/>
              </a:rPr>
              <a:t>内存容量：内存的容量不但是影响内存价格的因素，同时也是影响到整机系统性能的因素。</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314325"/>
            <a:r>
              <a:rPr sz="1800" b="0">
                <a:latin typeface="微软雅黑" panose="020B0503020204020204" pitchFamily="34" charset="-122"/>
                <a:ea typeface="微软雅黑" panose="020B0503020204020204" pitchFamily="34" charset="-122"/>
                <a:cs typeface="微软雅黑" panose="020B0503020204020204" pitchFamily="34" charset="-122"/>
              </a:rPr>
              <a:t>工作电压：内存正常工作所需要的电压值，不同类型的内存电压也不同，但各自均有自己的规格，超出其规格，容易造成内存损坏。</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314325"/>
            <a:r>
              <a:rPr sz="1800" b="0">
                <a:latin typeface="微软雅黑" panose="020B0503020204020204" pitchFamily="34" charset="-122"/>
                <a:ea typeface="微软雅黑" panose="020B0503020204020204" pitchFamily="34" charset="-122"/>
                <a:cs typeface="微软雅黑" panose="020B0503020204020204" pitchFamily="34" charset="-122"/>
              </a:rPr>
              <a:t>内存SPD芯片：SPD是一颗8针的EEPROM， 容量为256字节，里面主要保存了该内存的相关资料，如容量、芯片厂商、内存模组厂商、工作速度等。SPD的内容一般由内存模组制造商写入。支持SPD的主板在启动时自动检测SPD中的资料，并以此设定内存的工作参数，使之以最佳状态工作，更好地确保系统的稳定。</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314325"/>
            <a:r>
              <a:rPr sz="1800" b="0">
                <a:latin typeface="微软雅黑" panose="020B0503020204020204" pitchFamily="34" charset="-122"/>
                <a:ea typeface="微软雅黑" panose="020B0503020204020204" pitchFamily="34" charset="-122"/>
                <a:cs typeface="微软雅黑" panose="020B0503020204020204" pitchFamily="34" charset="-122"/>
              </a:rPr>
              <a:t>CL值：也称CAS延迟值，可以反映出内存在收到CPU数据读取指令后，到正式开始读取数据所需的等待时间。在内存频率相同的情况下，CL值越小越好。</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314325"/>
            <a:r>
              <a:rPr sz="1800" b="0">
                <a:latin typeface="微软雅黑" panose="020B0503020204020204" pitchFamily="34" charset="-122"/>
                <a:ea typeface="微软雅黑" panose="020B0503020204020204" pitchFamily="34" charset="-122"/>
                <a:cs typeface="微软雅黑" panose="020B0503020204020204" pitchFamily="34" charset="-122"/>
              </a:rPr>
              <a:t>ECC：这是内存使用的一种错误校验技术，采用这种技术的内存能在数据出错的时候及时检测数据出错的位置并进行纠正，保证系统稳定运行。</a:t>
            </a:r>
            <a:endParaRPr sz="1800" b="0">
              <a:latin typeface="微软雅黑" panose="020B0503020204020204" pitchFamily="34" charset="-122"/>
              <a:ea typeface="微软雅黑" panose="020B0503020204020204" pitchFamily="34" charset="-122"/>
              <a:cs typeface="微软雅黑" panose="020B0503020204020204" pitchFamily="34" charset="-122"/>
            </a:endParaRPr>
          </a:p>
          <a:p>
            <a:pPr indent="314325"/>
            <a:r>
              <a:rPr sz="1800" b="0">
                <a:latin typeface="微软雅黑" panose="020B0503020204020204" pitchFamily="34" charset="-122"/>
                <a:ea typeface="微软雅黑" panose="020B0503020204020204" pitchFamily="34" charset="-122"/>
                <a:cs typeface="微软雅黑" panose="020B0503020204020204" pitchFamily="34" charset="-122"/>
              </a:rPr>
              <a:t>内存的“线数”：就是指内存条与主板插接时有多少个接触点，这些接触点就是“金手指”，有30线、72线、168线、 184线和240线。30线内存条的数据宽度为8bit; 72线内存条的数据宽度为32bit; 168线、 184线 和240线内存的数据宽度为64bit，双通道内存系统有2个64bit的内存控制器，因此在双通道模式下具有128bit的内存位宽。</a:t>
            </a:r>
            <a:endParaRPr sz="18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7"/>
          <p:cNvPicPr>
            <a:picLocks noChangeAspect="1"/>
          </p:cNvPicPr>
          <p:nvPr/>
        </p:nvPicPr>
        <p:blipFill>
          <a:blip r:embed="rId1"/>
          <a:stretch>
            <a:fillRect/>
          </a:stretch>
        </p:blipFill>
        <p:spPr>
          <a:xfrm>
            <a:off x="569595" y="2012950"/>
            <a:ext cx="11052175" cy="4119880"/>
          </a:xfrm>
          <a:prstGeom prst="rect">
            <a:avLst/>
          </a:prstGeom>
          <a:noFill/>
          <a:ln>
            <a:noFill/>
          </a:ln>
        </p:spPr>
      </p:pic>
      <p:sp>
        <p:nvSpPr>
          <p:cNvPr id="7" name="文本框 6"/>
          <p:cNvSpPr txBox="1"/>
          <p:nvPr/>
        </p:nvSpPr>
        <p:spPr>
          <a:xfrm>
            <a:off x="418148" y="1176020"/>
            <a:ext cx="5080000" cy="583565"/>
          </a:xfrm>
          <a:prstGeom prst="rect">
            <a:avLst/>
          </a:prstGeom>
          <a:noFill/>
          <a:ln w="9525">
            <a:noFill/>
          </a:ln>
        </p:spPr>
        <p:txBody>
          <a:bodyPr>
            <a:spAutoFit/>
          </a:bodyPr>
          <a:p>
            <a:pPr indent="0"/>
            <a:r>
              <a:rPr lang="zh-CN" sz="3200" b="0">
                <a:latin typeface="微软雅黑" panose="020B0503020204020204" pitchFamily="34" charset="-122"/>
                <a:ea typeface="微软雅黑" panose="020B0503020204020204" pitchFamily="34" charset="-122"/>
              </a:rPr>
              <a:t>台式内存</a:t>
            </a:r>
            <a:endParaRPr lang="zh-CN" altLang="en-US" sz="3200" b="0">
              <a:latin typeface="微软雅黑" panose="020B0503020204020204" pitchFamily="34" charset="-122"/>
              <a:ea typeface="微软雅黑" panose="020B0503020204020204" pitchFamily="34" charset="-122"/>
            </a:endParaRPr>
          </a:p>
        </p:txBody>
      </p:sp>
      <p:sp>
        <p:nvSpPr>
          <p:cNvPr id="3" name="文本框 2"/>
          <p:cNvSpPr txBox="1"/>
          <p:nvPr/>
        </p:nvSpPr>
        <p:spPr>
          <a:xfrm>
            <a:off x="569278" y="328930"/>
            <a:ext cx="5080000" cy="460375"/>
          </a:xfrm>
          <a:prstGeom prst="rect">
            <a:avLst/>
          </a:prstGeom>
          <a:noFill/>
          <a:ln w="9525">
            <a:noFill/>
          </a:ln>
        </p:spPr>
        <p:txBody>
          <a:bodyPr>
            <a:spAutoFit/>
          </a:bodyPr>
          <a:p>
            <a:pPr indent="0"/>
            <a:r>
              <a:rPr lang="zh-CN" b="0">
                <a:latin typeface="微软雅黑" panose="020B0503020204020204" pitchFamily="34" charset="-122"/>
                <a:ea typeface="微软雅黑" panose="020B0503020204020204" pitchFamily="34" charset="-122"/>
                <a:cs typeface="微软雅黑" panose="020B0503020204020204" pitchFamily="34" charset="-122"/>
              </a:rPr>
              <a:t>1.1</a:t>
            </a:r>
            <a:r>
              <a:rPr lang="en-US" altLang="zh-CN" b="0">
                <a:latin typeface="微软雅黑" panose="020B0503020204020204" pitchFamily="34" charset="-122"/>
                <a:ea typeface="微软雅黑" panose="020B0503020204020204" pitchFamily="34" charset="-122"/>
                <a:cs typeface="微软雅黑" panose="020B0503020204020204" pitchFamily="34" charset="-122"/>
              </a:rPr>
              <a:t>1</a:t>
            </a:r>
            <a:r>
              <a:rPr lang="zh-CN" b="0">
                <a:latin typeface="微软雅黑" panose="020B0503020204020204" pitchFamily="34" charset="-122"/>
                <a:ea typeface="微软雅黑" panose="020B0503020204020204" pitchFamily="34" charset="-122"/>
                <a:cs typeface="微软雅黑" panose="020B0503020204020204" pitchFamily="34" charset="-122"/>
              </a:rPr>
              <a:t>.</a:t>
            </a:r>
            <a:r>
              <a:rPr lang="en-US" altLang="zh-CN" b="0">
                <a:latin typeface="微软雅黑" panose="020B0503020204020204" pitchFamily="34" charset="-122"/>
                <a:ea typeface="微软雅黑" panose="020B0503020204020204" pitchFamily="34" charset="-122"/>
                <a:cs typeface="微软雅黑" panose="020B0503020204020204" pitchFamily="34" charset="-122"/>
              </a:rPr>
              <a:t>3</a:t>
            </a:r>
            <a:r>
              <a:rPr lang="zh-CN" b="0">
                <a:latin typeface="微软雅黑" panose="020B0503020204020204" pitchFamily="34" charset="-122"/>
                <a:ea typeface="微软雅黑" panose="020B0503020204020204" pitchFamily="34" charset="-122"/>
                <a:cs typeface="微软雅黑" panose="020B0503020204020204" pitchFamily="34" charset="-122"/>
              </a:rPr>
              <a:t> 主流</a:t>
            </a:r>
            <a:r>
              <a:rPr lang="zh-CN" b="0">
                <a:latin typeface="微软雅黑" panose="020B0503020204020204" pitchFamily="34" charset="-122"/>
                <a:ea typeface="微软雅黑" panose="020B0503020204020204" pitchFamily="34" charset="-122"/>
                <a:cs typeface="微软雅黑" panose="020B0503020204020204" pitchFamily="34" charset="-122"/>
              </a:rPr>
              <a:t>内存</a:t>
            </a:r>
            <a:endParaRPr lang="zh-CN"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内存外观对比</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418148" y="1176020"/>
            <a:ext cx="5080000" cy="583565"/>
          </a:xfrm>
          <a:prstGeom prst="rect">
            <a:avLst/>
          </a:prstGeom>
          <a:noFill/>
          <a:ln w="9525">
            <a:noFill/>
          </a:ln>
        </p:spPr>
        <p:txBody>
          <a:bodyPr>
            <a:spAutoFit/>
          </a:bodyPr>
          <a:p>
            <a:pPr indent="0"/>
            <a:r>
              <a:rPr lang="zh-CN" sz="3200" b="0">
                <a:latin typeface="微软雅黑" panose="020B0503020204020204" pitchFamily="34" charset="-122"/>
                <a:ea typeface="微软雅黑" panose="020B0503020204020204" pitchFamily="34" charset="-122"/>
              </a:rPr>
              <a:t>笔记本内存</a:t>
            </a:r>
            <a:endParaRPr lang="zh-CN" sz="3200" b="0">
              <a:latin typeface="微软雅黑" panose="020B0503020204020204" pitchFamily="34" charset="-122"/>
              <a:ea typeface="微软雅黑" panose="020B0503020204020204" pitchFamily="34" charset="-122"/>
            </a:endParaRPr>
          </a:p>
        </p:txBody>
      </p:sp>
      <p:pic>
        <p:nvPicPr>
          <p:cNvPr id="22" name="图片 4"/>
          <p:cNvPicPr>
            <a:picLocks noChangeAspect="1"/>
          </p:cNvPicPr>
          <p:nvPr/>
        </p:nvPicPr>
        <p:blipFill>
          <a:blip r:embed="rId1"/>
          <a:stretch>
            <a:fillRect/>
          </a:stretch>
        </p:blipFill>
        <p:spPr>
          <a:xfrm>
            <a:off x="1769110" y="2028190"/>
            <a:ext cx="9123680" cy="416433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内存家族主要参数对比</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4" name="图片 6"/>
          <p:cNvPicPr>
            <a:picLocks noChangeAspect="1"/>
          </p:cNvPicPr>
          <p:nvPr/>
        </p:nvPicPr>
        <p:blipFill>
          <a:blip r:embed="rId1"/>
          <a:stretch>
            <a:fillRect/>
          </a:stretch>
        </p:blipFill>
        <p:spPr>
          <a:xfrm>
            <a:off x="2065655" y="1148715"/>
            <a:ext cx="8876030" cy="511302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31900" y="617220"/>
            <a:ext cx="8722360" cy="645160"/>
          </a:xfrm>
          <a:prstGeom prst="rect">
            <a:avLst/>
          </a:prstGeom>
          <a:noFill/>
          <a:ln w="9525">
            <a:noFill/>
          </a:ln>
        </p:spPr>
        <p:txBody>
          <a:bodyPr wrap="square">
            <a:spAutoFit/>
          </a:bodyPr>
          <a:p>
            <a:pPr indent="266700"/>
            <a:r>
              <a:rPr lang="en-US" sz="1800" b="0">
                <a:latin typeface="微软雅黑" panose="020B0503020204020204" pitchFamily="34" charset="-122"/>
                <a:ea typeface="微软雅黑" panose="020B0503020204020204" pitchFamily="34" charset="-122"/>
                <a:cs typeface="微软雅黑" panose="020B0503020204020204" pitchFamily="34" charset="-122"/>
              </a:rPr>
              <a:t>4.</a:t>
            </a:r>
            <a:r>
              <a:rPr lang="zh-CN" sz="1800" b="0">
                <a:latin typeface="微软雅黑" panose="020B0503020204020204" pitchFamily="34" charset="-122"/>
                <a:ea typeface="微软雅黑" panose="020B0503020204020204" pitchFamily="34" charset="-122"/>
                <a:cs typeface="微软雅黑" panose="020B0503020204020204" pitchFamily="34" charset="-122"/>
              </a:rPr>
              <a:t>组员相互提问各个器件的英文名称及缩写，根据表</a:t>
            </a:r>
            <a:r>
              <a:rPr lang="en-US" sz="1800" b="0">
                <a:latin typeface="微软雅黑" panose="020B0503020204020204" pitchFamily="34" charset="-122"/>
                <a:ea typeface="微软雅黑" panose="020B0503020204020204" pitchFamily="34" charset="-122"/>
                <a:cs typeface="微软雅黑" panose="020B0503020204020204" pitchFamily="34" charset="-122"/>
              </a:rPr>
              <a:t>1-3 </a:t>
            </a:r>
            <a:r>
              <a:rPr lang="zh-CN" sz="1800" b="0">
                <a:latin typeface="微软雅黑" panose="020B0503020204020204" pitchFamily="34" charset="-122"/>
                <a:ea typeface="微软雅黑" panose="020B0503020204020204" pitchFamily="34" charset="-122"/>
                <a:cs typeface="微软雅黑" panose="020B0503020204020204" pitchFamily="34" charset="-122"/>
              </a:rPr>
              <a:t>笔记本主要模块接口关系对应表将图</a:t>
            </a:r>
            <a:r>
              <a:rPr lang="en-US" sz="1800" b="0">
                <a:latin typeface="微软雅黑" panose="020B0503020204020204" pitchFamily="34" charset="-122"/>
                <a:ea typeface="微软雅黑" panose="020B0503020204020204" pitchFamily="34" charset="-122"/>
                <a:cs typeface="微软雅黑" panose="020B0503020204020204" pitchFamily="34" charset="-122"/>
              </a:rPr>
              <a:t>1-3</a:t>
            </a:r>
            <a:r>
              <a:rPr lang="zh-CN" sz="1800" b="0">
                <a:latin typeface="微软雅黑" panose="020B0503020204020204" pitchFamily="34" charset="-122"/>
                <a:ea typeface="微软雅黑" panose="020B0503020204020204" pitchFamily="34" charset="-122"/>
                <a:cs typeface="微软雅黑" panose="020B0503020204020204" pitchFamily="34" charset="-122"/>
              </a:rPr>
              <a:t>补充完整。</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2" name="文本框 101"/>
          <p:cNvSpPr txBox="1"/>
          <p:nvPr/>
        </p:nvSpPr>
        <p:spPr>
          <a:xfrm>
            <a:off x="2793048" y="4770437"/>
            <a:ext cx="5080000" cy="922020"/>
          </a:xfrm>
          <a:prstGeom prst="rect">
            <a:avLst/>
          </a:prstGeom>
          <a:noFill/>
          <a:ln w="9525">
            <a:noFill/>
          </a:ln>
        </p:spPr>
        <p:txBody>
          <a:bodyPr>
            <a:spAutoFit/>
          </a:bodyPr>
          <a:p>
            <a:pPr indent="266700"/>
            <a:r>
              <a:rPr lang="en-US"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图</a:t>
            </a:r>
            <a:r>
              <a:rPr lang="en-US" sz="1800" b="0">
                <a:latin typeface="微软雅黑" panose="020B0503020204020204" pitchFamily="34" charset="-122"/>
                <a:ea typeface="微软雅黑" panose="020B0503020204020204" pitchFamily="34" charset="-122"/>
                <a:cs typeface="微软雅黑" panose="020B0503020204020204" pitchFamily="34" charset="-122"/>
              </a:rPr>
              <a:t>1-3 </a:t>
            </a:r>
            <a:r>
              <a:rPr lang="zh-CN" sz="1800" b="0">
                <a:latin typeface="微软雅黑" panose="020B0503020204020204" pitchFamily="34" charset="-122"/>
                <a:ea typeface="微软雅黑" panose="020B0503020204020204" pitchFamily="34" charset="-122"/>
                <a:cs typeface="微软雅黑" panose="020B0503020204020204" pitchFamily="34" charset="-122"/>
              </a:rPr>
              <a:t>笔记本主要模块接口关系图补充图</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图1-3 笔记本主要模块接口关系补充图"/>
          <p:cNvPicPr>
            <a:picLocks noChangeAspect="1"/>
          </p:cNvPicPr>
          <p:nvPr/>
        </p:nvPicPr>
        <p:blipFill>
          <a:blip r:embed="rId1"/>
          <a:stretch>
            <a:fillRect/>
          </a:stretch>
        </p:blipFill>
        <p:spPr>
          <a:xfrm>
            <a:off x="2465070" y="1353185"/>
            <a:ext cx="6280150" cy="3802380"/>
          </a:xfrm>
          <a:prstGeom prst="rect">
            <a:avLst/>
          </a:prstGeom>
        </p:spPr>
      </p:pic>
    </p:spTree>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1.12 外存</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755015" y="1313815"/>
            <a:ext cx="10398125" cy="922020"/>
          </a:xfrm>
          <a:prstGeom prst="rect">
            <a:avLst/>
          </a:prstGeom>
          <a:noFill/>
          <a:ln w="9525">
            <a:noFill/>
          </a:ln>
        </p:spPr>
        <p:txBody>
          <a:bodyPr wrap="square">
            <a:spAutoFit/>
          </a:bodyPr>
          <a:p>
            <a:pPr indent="266700"/>
            <a:r>
              <a:rPr lang="zh-CN" sz="1800" b="0">
                <a:latin typeface="微软雅黑" panose="020B0503020204020204" pitchFamily="34" charset="-122"/>
                <a:ea typeface="微软雅黑" panose="020B0503020204020204" pitchFamily="34" charset="-122"/>
                <a:cs typeface="微软雅黑" panose="020B0503020204020204" pitchFamily="34" charset="-122"/>
              </a:rPr>
              <a:t>1.按盘径尺寸分类硬盘产品按内部盘片分有: 5.25、3.5、2.5和1.8英寸，后两种常用于笔记本及部分袖珍精密仪器中，目前台式机中使用最为广泛的是3.5英寸的硬盘。</a:t>
            </a:r>
            <a:endParaRPr lang="zh-CN" altLang="en-US" sz="1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5280025" y="2609533"/>
            <a:ext cx="5080000" cy="252730"/>
          </a:xfrm>
          <a:prstGeom prst="rect">
            <a:avLst/>
          </a:prstGeom>
          <a:noFill/>
          <a:ln w="9525">
            <a:noFill/>
          </a:ln>
        </p:spPr>
        <p:txBody>
          <a:bodyPr>
            <a:spAutoFit/>
          </a:bodyPr>
          <a:p>
            <a:pPr indent="0"/>
            <a:r>
              <a:rPr lang="en-US" sz="1050" b="0">
                <a:latin typeface="Times New Roman" panose="02020603050405020304" charset="0"/>
                <a:ea typeface="宋体" panose="02010600030101010101" pitchFamily="2" charset="-122"/>
                <a:cs typeface="Times New Roman" panose="02020603050405020304" charset="0"/>
              </a:rPr>
              <a:t> </a:t>
            </a:r>
            <a:endParaRPr lang="zh-CN" altLang="en-US"/>
          </a:p>
        </p:txBody>
      </p:sp>
      <p:sp>
        <p:nvSpPr>
          <p:cNvPr id="102" name="文本框 101"/>
          <p:cNvSpPr txBox="1"/>
          <p:nvPr/>
        </p:nvSpPr>
        <p:spPr>
          <a:xfrm>
            <a:off x="5280025" y="4043363"/>
            <a:ext cx="5080000" cy="252730"/>
          </a:xfrm>
          <a:prstGeom prst="rect">
            <a:avLst/>
          </a:prstGeom>
          <a:noFill/>
          <a:ln w="9525">
            <a:noFill/>
          </a:ln>
        </p:spPr>
        <p:txBody>
          <a:bodyPr>
            <a:spAutoFit/>
          </a:bodyPr>
          <a:p>
            <a:pPr indent="0"/>
            <a:r>
              <a:rPr lang="en-US" sz="1050" b="0">
                <a:latin typeface="Times New Roman" panose="02020603050405020304" charset="0"/>
                <a:ea typeface="宋体" panose="02010600030101010101" pitchFamily="2" charset="-122"/>
                <a:cs typeface="Times New Roman" panose="02020603050405020304" charset="0"/>
              </a:rPr>
              <a:t> </a:t>
            </a:r>
            <a:endParaRPr lang="zh-CN" altLang="en-US"/>
          </a:p>
        </p:txBody>
      </p:sp>
      <p:pic>
        <p:nvPicPr>
          <p:cNvPr id="62" name="图片 62" descr="图1-48 常见硬盘尺寸"/>
          <p:cNvPicPr>
            <a:picLocks noChangeAspect="1"/>
          </p:cNvPicPr>
          <p:nvPr/>
        </p:nvPicPr>
        <p:blipFill>
          <a:blip r:embed="rId1"/>
          <a:stretch>
            <a:fillRect/>
          </a:stretch>
        </p:blipFill>
        <p:spPr>
          <a:xfrm>
            <a:off x="3541395" y="2973070"/>
            <a:ext cx="4588510" cy="3592830"/>
          </a:xfrm>
          <a:prstGeom prst="rect">
            <a:avLst/>
          </a:prstGeom>
        </p:spPr>
      </p:pic>
    </p:spTree>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22960" y="1245235"/>
            <a:ext cx="10386695" cy="645160"/>
          </a:xfrm>
          <a:prstGeom prst="rect">
            <a:avLst/>
          </a:prstGeom>
          <a:noFill/>
          <a:ln w="9525">
            <a:noFill/>
          </a:ln>
        </p:spPr>
        <p:txBody>
          <a:bodyPr wrap="square">
            <a:spAutoFit/>
          </a:bodyPr>
          <a:p>
            <a:pPr indent="266700"/>
            <a:r>
              <a:rPr lang="en-US" sz="1800" b="0">
                <a:latin typeface="微软雅黑" panose="020B0503020204020204" pitchFamily="34" charset="-122"/>
                <a:ea typeface="微软雅黑" panose="020B0503020204020204" pitchFamily="34" charset="-122"/>
                <a:cs typeface="微软雅黑" panose="020B0503020204020204" pitchFamily="34" charset="-122"/>
              </a:rPr>
              <a:t>2.</a:t>
            </a:r>
            <a:r>
              <a:rPr lang="zh-CN" sz="1800" b="0">
                <a:latin typeface="微软雅黑" panose="020B0503020204020204" pitchFamily="34" charset="-122"/>
                <a:ea typeface="微软雅黑" panose="020B0503020204020204" pitchFamily="34" charset="-122"/>
                <a:cs typeface="微软雅黑" panose="020B0503020204020204" pitchFamily="34" charset="-122"/>
              </a:rPr>
              <a:t>按接口类型分类硬盘与计算机之间的数据接口，常用的为三大类</a:t>
            </a:r>
            <a:r>
              <a:rPr lang="en-US" sz="1800" b="0">
                <a:latin typeface="微软雅黑" panose="020B0503020204020204" pitchFamily="34" charset="-122"/>
                <a:ea typeface="微软雅黑" panose="020B0503020204020204" pitchFamily="34" charset="-122"/>
                <a:cs typeface="微软雅黑" panose="020B0503020204020204" pitchFamily="34" charset="-122"/>
              </a:rPr>
              <a:t>: IDE</a:t>
            </a:r>
            <a:r>
              <a:rPr lang="zh-CN" sz="1800" b="0">
                <a:latin typeface="微软雅黑" panose="020B0503020204020204" pitchFamily="34" charset="-122"/>
                <a:ea typeface="微软雅黑" panose="020B0503020204020204" pitchFamily="34" charset="-122"/>
                <a:cs typeface="微软雅黑" panose="020B0503020204020204" pitchFamily="34" charset="-122"/>
              </a:rPr>
              <a:t>、</a:t>
            </a:r>
            <a:r>
              <a:rPr lang="en-US" sz="1800" b="0">
                <a:latin typeface="微软雅黑" panose="020B0503020204020204" pitchFamily="34" charset="-122"/>
                <a:ea typeface="微软雅黑" panose="020B0503020204020204" pitchFamily="34" charset="-122"/>
                <a:cs typeface="微软雅黑" panose="020B0503020204020204" pitchFamily="34" charset="-122"/>
              </a:rPr>
              <a:t>SATA</a:t>
            </a:r>
            <a:r>
              <a:rPr lang="zh-CN" sz="1800" b="0">
                <a:latin typeface="微软雅黑" panose="020B0503020204020204" pitchFamily="34" charset="-122"/>
                <a:ea typeface="微软雅黑" panose="020B0503020204020204" pitchFamily="34" charset="-122"/>
                <a:cs typeface="微软雅黑" panose="020B0503020204020204" pitchFamily="34" charset="-122"/>
              </a:rPr>
              <a:t>和</a:t>
            </a:r>
            <a:r>
              <a:rPr lang="en-US" sz="1800" b="0">
                <a:latin typeface="微软雅黑" panose="020B0503020204020204" pitchFamily="34" charset="-122"/>
                <a:ea typeface="微软雅黑" panose="020B0503020204020204" pitchFamily="34" charset="-122"/>
                <a:cs typeface="微软雅黑" panose="020B0503020204020204" pitchFamily="34" charset="-122"/>
              </a:rPr>
              <a:t>SCSI</a:t>
            </a:r>
            <a:r>
              <a:rPr lang="zh-CN" sz="1800" b="0">
                <a:latin typeface="微软雅黑" panose="020B0503020204020204" pitchFamily="34" charset="-122"/>
                <a:ea typeface="微软雅黑" panose="020B0503020204020204" pitchFamily="34" charset="-122"/>
                <a:cs typeface="微软雅黑" panose="020B0503020204020204" pitchFamily="34" charset="-122"/>
              </a:rPr>
              <a:t>接口硬盘。</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5280025" y="2609533"/>
            <a:ext cx="5080000" cy="252730"/>
          </a:xfrm>
          <a:prstGeom prst="rect">
            <a:avLst/>
          </a:prstGeom>
          <a:noFill/>
          <a:ln w="9525">
            <a:noFill/>
          </a:ln>
        </p:spPr>
        <p:txBody>
          <a:bodyPr>
            <a:spAutoFit/>
          </a:bodyPr>
          <a:p>
            <a:pPr indent="0"/>
            <a:r>
              <a:rPr lang="en-US" sz="1050" b="0">
                <a:latin typeface="Times New Roman" panose="02020603050405020304" charset="0"/>
                <a:ea typeface="宋体" panose="02010600030101010101" pitchFamily="2" charset="-122"/>
                <a:cs typeface="Times New Roman" panose="02020603050405020304" charset="0"/>
              </a:rPr>
              <a:t> </a:t>
            </a:r>
            <a:endParaRPr lang="zh-CN" altLang="en-US"/>
          </a:p>
        </p:txBody>
      </p:sp>
      <p:sp>
        <p:nvSpPr>
          <p:cNvPr id="102" name="文本框 101"/>
          <p:cNvSpPr txBox="1"/>
          <p:nvPr/>
        </p:nvSpPr>
        <p:spPr>
          <a:xfrm>
            <a:off x="5206365" y="1693228"/>
            <a:ext cx="5080000" cy="252730"/>
          </a:xfrm>
          <a:prstGeom prst="rect">
            <a:avLst/>
          </a:prstGeom>
          <a:noFill/>
          <a:ln w="9525">
            <a:noFill/>
          </a:ln>
        </p:spPr>
        <p:txBody>
          <a:bodyPr>
            <a:spAutoFit/>
          </a:bodyPr>
          <a:p>
            <a:pPr indent="0"/>
            <a:r>
              <a:rPr lang="en-US" sz="1050" b="0">
                <a:latin typeface="Times New Roman" panose="02020603050405020304" charset="0"/>
                <a:ea typeface="宋体" panose="02010600030101010101" pitchFamily="2" charset="-122"/>
                <a:cs typeface="Times New Roman" panose="02020603050405020304" charset="0"/>
              </a:rPr>
              <a:t> </a:t>
            </a:r>
            <a:endParaRPr lang="zh-CN" altLang="en-US"/>
          </a:p>
        </p:txBody>
      </p:sp>
      <p:pic>
        <p:nvPicPr>
          <p:cNvPr id="11" name="图片 10"/>
          <p:cNvPicPr>
            <a:picLocks noChangeAspect="1"/>
          </p:cNvPicPr>
          <p:nvPr/>
        </p:nvPicPr>
        <p:blipFill>
          <a:blip r:embed="rId1"/>
          <a:stretch>
            <a:fillRect/>
          </a:stretch>
        </p:blipFill>
        <p:spPr>
          <a:xfrm>
            <a:off x="1023620" y="2073910"/>
            <a:ext cx="9596755" cy="2152650"/>
          </a:xfrm>
          <a:prstGeom prst="rect">
            <a:avLst/>
          </a:prstGeom>
        </p:spPr>
      </p:pic>
      <p:sp>
        <p:nvSpPr>
          <p:cNvPr id="12" name="文本框 11"/>
          <p:cNvSpPr txBox="1"/>
          <p:nvPr/>
        </p:nvSpPr>
        <p:spPr>
          <a:xfrm>
            <a:off x="1459865" y="4825365"/>
            <a:ext cx="1753870" cy="337185"/>
          </a:xfrm>
          <a:prstGeom prst="rect">
            <a:avLst/>
          </a:prstGeom>
          <a:noFill/>
          <a:ln w="9525">
            <a:noFill/>
          </a:ln>
        </p:spPr>
        <p:txBody>
          <a:bodyPr wrap="square">
            <a:spAutoFit/>
          </a:bodyPr>
          <a:p>
            <a:pPr indent="0"/>
            <a:r>
              <a:rPr lang="zh-CN" sz="1600" b="0">
                <a:latin typeface="微软雅黑" panose="020B0503020204020204" pitchFamily="34" charset="-122"/>
                <a:ea typeface="微软雅黑" panose="020B0503020204020204" pitchFamily="34" charset="-122"/>
                <a:cs typeface="微软雅黑" panose="020B0503020204020204" pitchFamily="34" charset="-122"/>
              </a:rPr>
              <a:t>IDE硬盘</a:t>
            </a:r>
            <a:r>
              <a:rPr lang="en-US" sz="16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4888230" y="4853305"/>
            <a:ext cx="2256155" cy="337185"/>
          </a:xfrm>
          <a:prstGeom prst="rect">
            <a:avLst/>
          </a:prstGeom>
          <a:noFill/>
          <a:ln w="9525">
            <a:noFill/>
          </a:ln>
        </p:spPr>
        <p:txBody>
          <a:bodyPr wrap="square">
            <a:spAutoFit/>
          </a:bodyPr>
          <a:p>
            <a:pPr indent="0"/>
            <a:r>
              <a:rPr lang="zh-CN" sz="1600" b="0">
                <a:latin typeface="微软雅黑" panose="020B0503020204020204" pitchFamily="34" charset="-122"/>
                <a:ea typeface="微软雅黑" panose="020B0503020204020204" pitchFamily="34" charset="-122"/>
                <a:cs typeface="微软雅黑" panose="020B0503020204020204" pitchFamily="34" charset="-122"/>
              </a:rPr>
              <a:t>SATA硬盘</a:t>
            </a:r>
            <a:endParaRPr lang="zh-CN" altLang="en-US" sz="16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7976235" y="4825365"/>
            <a:ext cx="1865630" cy="337185"/>
          </a:xfrm>
          <a:prstGeom prst="rect">
            <a:avLst/>
          </a:prstGeom>
          <a:noFill/>
          <a:ln w="9525">
            <a:noFill/>
          </a:ln>
        </p:spPr>
        <p:txBody>
          <a:bodyPr wrap="square">
            <a:spAutoFit/>
          </a:bodyPr>
          <a:p>
            <a:pPr indent="0"/>
            <a:r>
              <a:rPr lang="en-US" altLang="zh-CN" sz="1600" b="0">
                <a:latin typeface="微软雅黑" panose="020B0503020204020204" pitchFamily="34" charset="-122"/>
                <a:ea typeface="微软雅黑" panose="020B0503020204020204" pitchFamily="34" charset="-122"/>
                <a:cs typeface="微软雅黑" panose="020B0503020204020204" pitchFamily="34" charset="-122"/>
              </a:rPr>
              <a:t>    </a:t>
            </a:r>
            <a:r>
              <a:rPr lang="zh-CN" sz="1600" b="0">
                <a:latin typeface="微软雅黑" panose="020B0503020204020204" pitchFamily="34" charset="-122"/>
                <a:ea typeface="微软雅黑" panose="020B0503020204020204" pitchFamily="34" charset="-122"/>
                <a:cs typeface="微软雅黑" panose="020B0503020204020204" pitchFamily="34" charset="-122"/>
              </a:rPr>
              <a:t>SCSI硬盘</a:t>
            </a:r>
            <a:endParaRPr lang="zh-CN" altLang="en-US" sz="16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标题 6"/>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1.12 外存</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1.12 外存</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885190" y="1170305"/>
            <a:ext cx="10398125" cy="706755"/>
          </a:xfrm>
          <a:prstGeom prst="rect">
            <a:avLst/>
          </a:prstGeom>
          <a:noFill/>
          <a:ln w="9525">
            <a:noFill/>
          </a:ln>
        </p:spPr>
        <p:txBody>
          <a:bodyPr wrap="square">
            <a:spAutoFit/>
          </a:bodyPr>
          <a:p>
            <a:pPr indent="266700"/>
            <a:r>
              <a:rPr lang="zh-CN" sz="2000" b="0">
                <a:latin typeface="微软雅黑" panose="020B0503020204020204" pitchFamily="34" charset="-122"/>
                <a:ea typeface="微软雅黑" panose="020B0503020204020204" pitchFamily="34" charset="-122"/>
                <a:cs typeface="微软雅黑" panose="020B0503020204020204" pitchFamily="34" charset="-122"/>
              </a:rPr>
              <a:t>3.按存储方式分类</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zh-CN" sz="2000" b="0">
                <a:latin typeface="微软雅黑" panose="020B0503020204020204" pitchFamily="34" charset="-122"/>
                <a:ea typeface="微软雅黑" panose="020B0503020204020204" pitchFamily="34" charset="-122"/>
                <a:cs typeface="微软雅黑" panose="020B0503020204020204" pitchFamily="34" charset="-122"/>
              </a:rPr>
              <a:t>硬盘按存储方式可分机械硬盘（HDD）、固态硬盘（SSD）与混合硬盘（SSHD）三种。</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5280025" y="2609533"/>
            <a:ext cx="5080000" cy="252730"/>
          </a:xfrm>
          <a:prstGeom prst="rect">
            <a:avLst/>
          </a:prstGeom>
          <a:noFill/>
          <a:ln w="9525">
            <a:noFill/>
          </a:ln>
        </p:spPr>
        <p:txBody>
          <a:bodyPr>
            <a:spAutoFit/>
          </a:bodyPr>
          <a:p>
            <a:pPr indent="0"/>
            <a:r>
              <a:rPr lang="en-US" sz="1050" b="0">
                <a:latin typeface="Times New Roman" panose="02020603050405020304" charset="0"/>
                <a:ea typeface="宋体" panose="02010600030101010101" pitchFamily="2" charset="-122"/>
                <a:cs typeface="Times New Roman" panose="02020603050405020304" charset="0"/>
              </a:rPr>
              <a:t> </a:t>
            </a:r>
            <a:endParaRPr lang="zh-CN" altLang="en-US"/>
          </a:p>
        </p:txBody>
      </p:sp>
      <p:pic>
        <p:nvPicPr>
          <p:cNvPr id="52" name="图片 16"/>
          <p:cNvPicPr>
            <a:picLocks noChangeAspect="1"/>
          </p:cNvPicPr>
          <p:nvPr/>
        </p:nvPicPr>
        <p:blipFill>
          <a:blip r:embed="rId1"/>
          <a:stretch>
            <a:fillRect/>
          </a:stretch>
        </p:blipFill>
        <p:spPr>
          <a:xfrm>
            <a:off x="611505" y="4203700"/>
            <a:ext cx="4380230" cy="1855470"/>
          </a:xfrm>
          <a:prstGeom prst="rect">
            <a:avLst/>
          </a:prstGeom>
          <a:noFill/>
          <a:ln>
            <a:noFill/>
          </a:ln>
        </p:spPr>
      </p:pic>
      <p:pic>
        <p:nvPicPr>
          <p:cNvPr id="48"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452745" y="2882900"/>
            <a:ext cx="2719070" cy="2646680"/>
          </a:xfrm>
          <a:prstGeom prst="rect">
            <a:avLst/>
          </a:prstGeom>
          <a:noFill/>
          <a:ln>
            <a:noFill/>
          </a:ln>
          <a:effec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8171815" y="2251710"/>
            <a:ext cx="3449955" cy="2430145"/>
          </a:xfrm>
          <a:prstGeom prst="rect">
            <a:avLst/>
          </a:prstGeom>
          <a:noFill/>
          <a:ln>
            <a:noFill/>
          </a:ln>
          <a:effectLst/>
        </p:spPr>
      </p:pic>
      <p:sp>
        <p:nvSpPr>
          <p:cNvPr id="106" name="文本框 105"/>
          <p:cNvSpPr txBox="1"/>
          <p:nvPr/>
        </p:nvSpPr>
        <p:spPr>
          <a:xfrm>
            <a:off x="884873" y="6536055"/>
            <a:ext cx="5080000" cy="337185"/>
          </a:xfrm>
          <a:prstGeom prst="rect">
            <a:avLst/>
          </a:prstGeom>
          <a:noFill/>
          <a:ln w="9525">
            <a:noFill/>
          </a:ln>
        </p:spPr>
        <p:txBody>
          <a:bodyPr>
            <a:spAutoFit/>
          </a:bodyPr>
          <a:p>
            <a:pPr indent="0" algn="ctr"/>
            <a:r>
              <a:rPr lang="zh-CN" sz="1600" b="0">
                <a:latin typeface="微软雅黑" panose="020B0503020204020204" pitchFamily="34" charset="-122"/>
                <a:ea typeface="微软雅黑" panose="020B0503020204020204" pitchFamily="34" charset="-122"/>
              </a:rPr>
              <a:t>机械硬盘</a:t>
            </a:r>
            <a:endParaRPr lang="zh-CN" altLang="en-US" sz="1600" b="0">
              <a:latin typeface="微软雅黑" panose="020B0503020204020204" pitchFamily="34" charset="-122"/>
              <a:ea typeface="微软雅黑" panose="020B0503020204020204" pitchFamily="34" charset="-122"/>
            </a:endParaRPr>
          </a:p>
        </p:txBody>
      </p:sp>
      <p:sp>
        <p:nvSpPr>
          <p:cNvPr id="6" name="文本框 5"/>
          <p:cNvSpPr txBox="1"/>
          <p:nvPr/>
        </p:nvSpPr>
        <p:spPr>
          <a:xfrm>
            <a:off x="3554413" y="3302635"/>
            <a:ext cx="5080000" cy="252730"/>
          </a:xfrm>
          <a:prstGeom prst="rect">
            <a:avLst/>
          </a:prstGeom>
          <a:noFill/>
          <a:ln w="9525">
            <a:noFill/>
          </a:ln>
        </p:spPr>
        <p:txBody>
          <a:bodyPr>
            <a:spAutoFit/>
          </a:bodyPr>
          <a:p>
            <a:pPr indent="0" algn="ctr"/>
            <a:r>
              <a:rPr lang="zh-CN" sz="1050" b="0">
                <a:ea typeface="宋体" panose="02010600030101010101" pitchFamily="2" charset="-122"/>
              </a:rPr>
              <a:t>机械硬盘</a:t>
            </a:r>
            <a:endParaRPr lang="zh-CN" altLang="en-US"/>
          </a:p>
        </p:txBody>
      </p:sp>
      <p:sp>
        <p:nvSpPr>
          <p:cNvPr id="8" name="文本框 7"/>
          <p:cNvSpPr txBox="1"/>
          <p:nvPr/>
        </p:nvSpPr>
        <p:spPr>
          <a:xfrm>
            <a:off x="6287770" y="5931535"/>
            <a:ext cx="1884045" cy="398780"/>
          </a:xfrm>
          <a:prstGeom prst="rect">
            <a:avLst/>
          </a:prstGeom>
          <a:noFill/>
          <a:ln w="9525">
            <a:noFill/>
          </a:ln>
        </p:spPr>
        <p:txBody>
          <a:bodyPr wrap="square">
            <a:spAutoFit/>
          </a:bodyPr>
          <a:p>
            <a:pPr indent="0"/>
            <a:r>
              <a:rPr lang="zh-CN" sz="1600" b="0">
                <a:latin typeface="微软雅黑" panose="020B0503020204020204" pitchFamily="34" charset="-122"/>
                <a:ea typeface="微软雅黑" panose="020B0503020204020204" pitchFamily="34" charset="-122"/>
                <a:cs typeface="微软雅黑" panose="020B0503020204020204" pitchFamily="34" charset="-122"/>
              </a:rPr>
              <a:t>固态硬盘</a:t>
            </a:r>
            <a:r>
              <a:rPr lang="en-US" sz="20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9133205" y="4676775"/>
            <a:ext cx="2488565" cy="337185"/>
          </a:xfrm>
          <a:prstGeom prst="rect">
            <a:avLst/>
          </a:prstGeom>
          <a:noFill/>
          <a:ln w="9525">
            <a:noFill/>
          </a:ln>
        </p:spPr>
        <p:txBody>
          <a:bodyPr wrap="square">
            <a:spAutoFit/>
          </a:bodyPr>
          <a:p>
            <a:pPr indent="342900"/>
            <a:r>
              <a:rPr lang="zh-CN" sz="1600" b="0">
                <a:latin typeface="微软雅黑" panose="020B0503020204020204" pitchFamily="34" charset="-122"/>
                <a:ea typeface="微软雅黑" panose="020B0503020204020204" pitchFamily="34" charset="-122"/>
              </a:rPr>
              <a:t>混合硬盘</a:t>
            </a:r>
            <a:endParaRPr lang="zh-CN" altLang="en-US" sz="1600" b="0">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lang="zh-CN" sz="3200">
                <a:latin typeface="微软雅黑" panose="020B0503020204020204" pitchFamily="34" charset="-122"/>
                <a:ea typeface="微软雅黑" panose="020B0503020204020204" pitchFamily="34" charset="-122"/>
                <a:cs typeface="微软雅黑" panose="020B0503020204020204" pitchFamily="34" charset="-122"/>
                <a:sym typeface="+mn-ea"/>
              </a:rPr>
              <a:t>硬盘的物理结构</a:t>
            </a:r>
            <a:endParaRPr sz="32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1" name="文本框 100"/>
          <p:cNvSpPr txBox="1"/>
          <p:nvPr/>
        </p:nvSpPr>
        <p:spPr>
          <a:xfrm>
            <a:off x="5280025" y="2609533"/>
            <a:ext cx="5080000" cy="252730"/>
          </a:xfrm>
          <a:prstGeom prst="rect">
            <a:avLst/>
          </a:prstGeom>
          <a:noFill/>
          <a:ln w="9525">
            <a:noFill/>
          </a:ln>
        </p:spPr>
        <p:txBody>
          <a:bodyPr>
            <a:spAutoFit/>
          </a:bodyPr>
          <a:p>
            <a:pPr indent="0"/>
            <a:r>
              <a:rPr lang="en-US" sz="1050" b="0">
                <a:latin typeface="Times New Roman" panose="02020603050405020304" charset="0"/>
                <a:ea typeface="宋体" panose="02010600030101010101" pitchFamily="2" charset="-122"/>
                <a:cs typeface="Times New Roman" panose="02020603050405020304" charset="0"/>
              </a:rPr>
              <a:t> </a:t>
            </a:r>
            <a:endParaRPr lang="zh-CN" altLang="en-US"/>
          </a:p>
        </p:txBody>
      </p:sp>
      <p:pic>
        <p:nvPicPr>
          <p:cNvPr id="46" name="图片 14"/>
          <p:cNvPicPr>
            <a:picLocks noChangeAspect="1"/>
          </p:cNvPicPr>
          <p:nvPr/>
        </p:nvPicPr>
        <p:blipFill>
          <a:blip r:embed="rId1"/>
          <a:stretch>
            <a:fillRect/>
          </a:stretch>
        </p:blipFill>
        <p:spPr>
          <a:xfrm>
            <a:off x="4794885" y="973455"/>
            <a:ext cx="6372860" cy="5301615"/>
          </a:xfrm>
          <a:prstGeom prst="rect">
            <a:avLst/>
          </a:prstGeom>
          <a:noFill/>
          <a:ln>
            <a:noFill/>
          </a:ln>
        </p:spPr>
      </p:pic>
      <p:sp>
        <p:nvSpPr>
          <p:cNvPr id="3" name="文本框 2"/>
          <p:cNvSpPr txBox="1"/>
          <p:nvPr/>
        </p:nvSpPr>
        <p:spPr>
          <a:xfrm>
            <a:off x="548640" y="2609850"/>
            <a:ext cx="3535680" cy="1198880"/>
          </a:xfrm>
          <a:prstGeom prst="rect">
            <a:avLst/>
          </a:prstGeom>
          <a:noFill/>
        </p:spPr>
        <p:txBody>
          <a:bodyPr wrap="none" rtlCol="0">
            <a:spAutoFit/>
          </a:bodyPr>
          <a:p>
            <a:pPr algn="l"/>
            <a:r>
              <a:rPr lang="zh-CN" altLang="en-US" dirty="0" err="1" smtClean="0">
                <a:solidFill>
                  <a:schemeClr val="tx1"/>
                </a:solidFill>
                <a:latin typeface="Arial" panose="020B0604020202020204" pitchFamily="34" charset="0"/>
                <a:cs typeface="Arial" panose="020B0604020202020204" pitchFamily="34" charset="0"/>
              </a:rPr>
              <a:t>硬盘主要由盘片、主轴、</a:t>
            </a:r>
            <a:endParaRPr lang="zh-CN" altLang="en-US" dirty="0" err="1" smtClean="0">
              <a:solidFill>
                <a:schemeClr val="tx1"/>
              </a:solidFill>
              <a:latin typeface="Arial" panose="020B0604020202020204" pitchFamily="34" charset="0"/>
              <a:cs typeface="Arial" panose="020B0604020202020204" pitchFamily="34" charset="0"/>
            </a:endParaRPr>
          </a:p>
          <a:p>
            <a:pPr algn="l"/>
            <a:r>
              <a:rPr lang="zh-CN" altLang="en-US" dirty="0" err="1" smtClean="0">
                <a:solidFill>
                  <a:schemeClr val="tx1"/>
                </a:solidFill>
                <a:latin typeface="Arial" panose="020B0604020202020204" pitchFamily="34" charset="0"/>
                <a:cs typeface="Arial" panose="020B0604020202020204" pitchFamily="34" charset="0"/>
              </a:rPr>
              <a:t>读写磁头和传动手臂等</a:t>
            </a:r>
            <a:endParaRPr lang="zh-CN" altLang="en-US" dirty="0" err="1" smtClean="0">
              <a:solidFill>
                <a:schemeClr val="tx1"/>
              </a:solidFill>
              <a:latin typeface="Arial" panose="020B0604020202020204" pitchFamily="34" charset="0"/>
              <a:cs typeface="Arial" panose="020B0604020202020204" pitchFamily="34" charset="0"/>
            </a:endParaRPr>
          </a:p>
          <a:p>
            <a:pPr algn="l"/>
            <a:r>
              <a:rPr lang="zh-CN" altLang="en-US" dirty="0" err="1" smtClean="0">
                <a:solidFill>
                  <a:schemeClr val="tx1"/>
                </a:solidFill>
                <a:latin typeface="Arial" panose="020B0604020202020204" pitchFamily="34" charset="0"/>
                <a:cs typeface="Arial" panose="020B0604020202020204" pitchFamily="34" charset="0"/>
              </a:rPr>
              <a:t>部件组成。</a:t>
            </a:r>
            <a:endParaRPr lang="zh-CN" altLang="en-US" dirty="0" err="1" smtClean="0">
              <a:solidFill>
                <a:schemeClr val="tx1"/>
              </a:solidFill>
              <a:latin typeface="Arial" panose="020B0604020202020204" pitchFamily="34" charset="0"/>
              <a:cs typeface="Arial" panose="020B0604020202020204" pitchFamily="34" charset="0"/>
            </a:endParaRPr>
          </a:p>
        </p:txBody>
      </p:sp>
    </p:spTree>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lang="zh-CN" sz="3200">
                <a:latin typeface="微软雅黑" panose="020B0503020204020204" pitchFamily="34" charset="-122"/>
                <a:ea typeface="微软雅黑" panose="020B0503020204020204" pitchFamily="34" charset="-122"/>
                <a:cs typeface="微软雅黑" panose="020B0503020204020204" pitchFamily="34" charset="-122"/>
                <a:sym typeface="+mn-ea"/>
              </a:rPr>
              <a:t>硬盘的逻辑结构</a:t>
            </a:r>
            <a:endParaRPr lang="zh-CN" sz="32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1" name="文本框 100"/>
          <p:cNvSpPr txBox="1"/>
          <p:nvPr/>
        </p:nvSpPr>
        <p:spPr>
          <a:xfrm>
            <a:off x="5280025" y="2609533"/>
            <a:ext cx="5080000" cy="252730"/>
          </a:xfrm>
          <a:prstGeom prst="rect">
            <a:avLst/>
          </a:prstGeom>
          <a:noFill/>
          <a:ln w="9525">
            <a:noFill/>
          </a:ln>
        </p:spPr>
        <p:txBody>
          <a:bodyPr>
            <a:spAutoFit/>
          </a:bodyPr>
          <a:p>
            <a:pPr indent="0"/>
            <a:r>
              <a:rPr lang="en-US" sz="1050" b="0">
                <a:latin typeface="Times New Roman" panose="02020603050405020304" charset="0"/>
                <a:ea typeface="宋体" panose="02010600030101010101" pitchFamily="2" charset="-122"/>
                <a:cs typeface="Times New Roman" panose="02020603050405020304" charset="0"/>
              </a:rPr>
              <a:t> </a:t>
            </a:r>
            <a:endParaRPr lang="zh-CN" altLang="en-US"/>
          </a:p>
        </p:txBody>
      </p:sp>
      <p:sp>
        <p:nvSpPr>
          <p:cNvPr id="3" name="文本框 2"/>
          <p:cNvSpPr txBox="1"/>
          <p:nvPr/>
        </p:nvSpPr>
        <p:spPr>
          <a:xfrm>
            <a:off x="415925" y="1628140"/>
            <a:ext cx="6329680" cy="4154170"/>
          </a:xfrm>
          <a:prstGeom prst="rect">
            <a:avLst/>
          </a:prstGeom>
          <a:noFill/>
        </p:spPr>
        <p:txBody>
          <a:bodyPr wrap="none" rtlCol="0">
            <a:spAutoFit/>
          </a:bodyPr>
          <a:p>
            <a:pPr algn="l"/>
            <a:r>
              <a:rPr lang="zh-CN" altLang="en-US" dirty="0" err="1" smtClean="0">
                <a:solidFill>
                  <a:schemeClr val="tx1"/>
                </a:solidFill>
                <a:latin typeface="Arial" panose="020B0604020202020204" pitchFamily="34" charset="0"/>
                <a:cs typeface="Arial" panose="020B0604020202020204" pitchFamily="34" charset="0"/>
              </a:rPr>
              <a:t>硬盘每个盘片上面有很多同心</a:t>
            </a:r>
            <a:endParaRPr lang="zh-CN" altLang="en-US" dirty="0" err="1" smtClean="0">
              <a:solidFill>
                <a:schemeClr val="tx1"/>
              </a:solidFill>
              <a:latin typeface="Arial" panose="020B0604020202020204" pitchFamily="34" charset="0"/>
              <a:cs typeface="Arial" panose="020B0604020202020204" pitchFamily="34" charset="0"/>
            </a:endParaRPr>
          </a:p>
          <a:p>
            <a:pPr algn="l"/>
            <a:r>
              <a:rPr lang="zh-CN" altLang="en-US" dirty="0" err="1" smtClean="0">
                <a:solidFill>
                  <a:schemeClr val="tx1"/>
                </a:solidFill>
                <a:latin typeface="Arial" panose="020B0604020202020204" pitchFamily="34" charset="0"/>
                <a:cs typeface="Arial" panose="020B0604020202020204" pitchFamily="34" charset="0"/>
              </a:rPr>
              <a:t>圆，这些就叫做磁道（track），磁道又分成许</a:t>
            </a:r>
            <a:endParaRPr lang="zh-CN" altLang="en-US" dirty="0" err="1" smtClean="0">
              <a:solidFill>
                <a:schemeClr val="tx1"/>
              </a:solidFill>
              <a:latin typeface="Arial" panose="020B0604020202020204" pitchFamily="34" charset="0"/>
              <a:cs typeface="Arial" panose="020B0604020202020204" pitchFamily="34" charset="0"/>
            </a:endParaRPr>
          </a:p>
          <a:p>
            <a:pPr algn="l"/>
            <a:r>
              <a:rPr lang="zh-CN" altLang="en-US" dirty="0" err="1" smtClean="0">
                <a:solidFill>
                  <a:schemeClr val="tx1"/>
                </a:solidFill>
                <a:latin typeface="Arial" panose="020B0604020202020204" pitchFamily="34" charset="0"/>
                <a:cs typeface="Arial" panose="020B0604020202020204" pitchFamily="34" charset="0"/>
              </a:rPr>
              <a:t>多段，叫做扇区（sector），</a:t>
            </a:r>
            <a:endParaRPr lang="zh-CN" altLang="en-US" dirty="0" err="1" smtClean="0">
              <a:solidFill>
                <a:schemeClr val="tx1"/>
              </a:solidFill>
              <a:latin typeface="Arial" panose="020B0604020202020204" pitchFamily="34" charset="0"/>
              <a:cs typeface="Arial" panose="020B0604020202020204" pitchFamily="34" charset="0"/>
            </a:endParaRPr>
          </a:p>
          <a:p>
            <a:pPr algn="l"/>
            <a:r>
              <a:rPr lang="zh-CN" altLang="en-US" dirty="0" err="1" smtClean="0">
                <a:solidFill>
                  <a:schemeClr val="tx1"/>
                </a:solidFill>
                <a:latin typeface="Arial" panose="020B0604020202020204" pitchFamily="34" charset="0"/>
                <a:cs typeface="Arial" panose="020B0604020202020204" pitchFamily="34" charset="0"/>
              </a:rPr>
              <a:t>每个扇区通常存储512个字节。</a:t>
            </a:r>
            <a:endParaRPr lang="zh-CN" altLang="en-US" dirty="0" err="1" smtClean="0">
              <a:solidFill>
                <a:schemeClr val="tx1"/>
              </a:solidFill>
              <a:latin typeface="Arial" panose="020B0604020202020204" pitchFamily="34" charset="0"/>
              <a:cs typeface="Arial" panose="020B0604020202020204" pitchFamily="34" charset="0"/>
            </a:endParaRPr>
          </a:p>
          <a:p>
            <a:pPr algn="l"/>
            <a:r>
              <a:rPr lang="zh-CN" altLang="en-US" dirty="0" err="1" smtClean="0">
                <a:solidFill>
                  <a:schemeClr val="tx1"/>
                </a:solidFill>
                <a:latin typeface="Arial" panose="020B0604020202020204" pitchFamily="34" charset="0"/>
                <a:cs typeface="Arial" panose="020B0604020202020204" pitchFamily="34" charset="0"/>
              </a:rPr>
              <a:t>每一面上位置相同的磁道共同</a:t>
            </a:r>
            <a:endParaRPr lang="zh-CN" altLang="en-US" dirty="0" err="1" smtClean="0">
              <a:solidFill>
                <a:schemeClr val="tx1"/>
              </a:solidFill>
              <a:latin typeface="Arial" panose="020B0604020202020204" pitchFamily="34" charset="0"/>
              <a:cs typeface="Arial" panose="020B0604020202020204" pitchFamily="34" charset="0"/>
            </a:endParaRPr>
          </a:p>
          <a:p>
            <a:pPr algn="l"/>
            <a:r>
              <a:rPr lang="zh-CN" altLang="en-US" dirty="0" err="1" smtClean="0">
                <a:solidFill>
                  <a:schemeClr val="tx1"/>
                </a:solidFill>
                <a:latin typeface="Arial" panose="020B0604020202020204" pitchFamily="34" charset="0"/>
                <a:cs typeface="Arial" panose="020B0604020202020204" pitchFamily="34" charset="0"/>
              </a:rPr>
              <a:t>构成一个柱面（cylinder） 通</a:t>
            </a:r>
            <a:endParaRPr lang="zh-CN" altLang="en-US" dirty="0" err="1" smtClean="0">
              <a:solidFill>
                <a:schemeClr val="tx1"/>
              </a:solidFill>
              <a:latin typeface="Arial" panose="020B0604020202020204" pitchFamily="34" charset="0"/>
              <a:cs typeface="Arial" panose="020B0604020202020204" pitchFamily="34" charset="0"/>
            </a:endParaRPr>
          </a:p>
          <a:p>
            <a:pPr algn="l"/>
            <a:r>
              <a:rPr lang="zh-CN" altLang="en-US" dirty="0" err="1" smtClean="0">
                <a:solidFill>
                  <a:schemeClr val="tx1"/>
                </a:solidFill>
                <a:latin typeface="Arial" panose="020B0604020202020204" pitchFamily="34" charset="0"/>
                <a:cs typeface="Arial" panose="020B0604020202020204" pitchFamily="34" charset="0"/>
              </a:rPr>
              <a:t>常在每个盘面上都有一个磁头</a:t>
            </a:r>
            <a:endParaRPr lang="zh-CN" altLang="en-US" dirty="0" err="1" smtClean="0">
              <a:solidFill>
                <a:schemeClr val="tx1"/>
              </a:solidFill>
              <a:latin typeface="Arial" panose="020B0604020202020204" pitchFamily="34" charset="0"/>
              <a:cs typeface="Arial" panose="020B0604020202020204" pitchFamily="34" charset="0"/>
            </a:endParaRPr>
          </a:p>
          <a:p>
            <a:pPr algn="l"/>
            <a:r>
              <a:rPr lang="zh-CN" altLang="en-US" dirty="0" err="1" smtClean="0">
                <a:solidFill>
                  <a:schemeClr val="tx1"/>
                </a:solidFill>
                <a:latin typeface="Arial" panose="020B0604020202020204" pitchFamily="34" charset="0"/>
                <a:cs typeface="Arial" panose="020B0604020202020204" pitchFamily="34" charset="0"/>
              </a:rPr>
              <a:t>（head），所有的磁头都安装</a:t>
            </a:r>
            <a:endParaRPr lang="zh-CN" altLang="en-US" dirty="0" err="1" smtClean="0">
              <a:solidFill>
                <a:schemeClr val="tx1"/>
              </a:solidFill>
              <a:latin typeface="Arial" panose="020B0604020202020204" pitchFamily="34" charset="0"/>
              <a:cs typeface="Arial" panose="020B0604020202020204" pitchFamily="34" charset="0"/>
            </a:endParaRPr>
          </a:p>
          <a:p>
            <a:pPr algn="l"/>
            <a:r>
              <a:rPr lang="zh-CN" altLang="en-US" dirty="0" err="1" smtClean="0">
                <a:solidFill>
                  <a:schemeClr val="tx1"/>
                </a:solidFill>
                <a:latin typeface="Arial" panose="020B0604020202020204" pitchFamily="34" charset="0"/>
                <a:cs typeface="Arial" panose="020B0604020202020204" pitchFamily="34" charset="0"/>
              </a:rPr>
              <a:t>在一个公共的支架或承载设备</a:t>
            </a:r>
            <a:endParaRPr lang="zh-CN" altLang="en-US" dirty="0" err="1" smtClean="0">
              <a:solidFill>
                <a:schemeClr val="tx1"/>
              </a:solidFill>
              <a:latin typeface="Arial" panose="020B0604020202020204" pitchFamily="34" charset="0"/>
              <a:cs typeface="Arial" panose="020B0604020202020204" pitchFamily="34" charset="0"/>
            </a:endParaRPr>
          </a:p>
          <a:p>
            <a:pPr algn="l"/>
            <a:r>
              <a:rPr lang="zh-CN" altLang="en-US" dirty="0" err="1" smtClean="0">
                <a:solidFill>
                  <a:schemeClr val="tx1"/>
                </a:solidFill>
                <a:latin typeface="Arial" panose="020B0604020202020204" pitchFamily="34" charset="0"/>
                <a:cs typeface="Arial" panose="020B0604020202020204" pitchFamily="34" charset="0"/>
              </a:rPr>
              <a:t>上作一致地径向移进或移出，</a:t>
            </a:r>
            <a:endParaRPr lang="zh-CN" altLang="en-US" dirty="0" err="1" smtClean="0">
              <a:solidFill>
                <a:schemeClr val="tx1"/>
              </a:solidFill>
              <a:latin typeface="Arial" panose="020B0604020202020204" pitchFamily="34" charset="0"/>
              <a:cs typeface="Arial" panose="020B0604020202020204" pitchFamily="34" charset="0"/>
            </a:endParaRPr>
          </a:p>
          <a:p>
            <a:pPr algn="l"/>
            <a:r>
              <a:rPr lang="zh-CN" altLang="en-US" dirty="0" err="1" smtClean="0">
                <a:solidFill>
                  <a:schemeClr val="tx1"/>
                </a:solidFill>
                <a:latin typeface="Arial" panose="020B0604020202020204" pitchFamily="34" charset="0"/>
                <a:cs typeface="Arial" panose="020B0604020202020204" pitchFamily="34" charset="0"/>
              </a:rPr>
              <a:t>而不能单独地移动。</a:t>
            </a:r>
            <a:endParaRPr lang="zh-CN" altLang="en-US" dirty="0" err="1" smtClean="0">
              <a:solidFill>
                <a:schemeClr val="tx1"/>
              </a:solidFill>
              <a:latin typeface="Arial" panose="020B0604020202020204" pitchFamily="34" charset="0"/>
              <a:cs typeface="Arial" panose="020B0604020202020204" pitchFamily="34" charset="0"/>
            </a:endParaRPr>
          </a:p>
        </p:txBody>
      </p:sp>
      <p:pic>
        <p:nvPicPr>
          <p:cNvPr id="60" name="图片 18"/>
          <p:cNvPicPr>
            <a:picLocks noChangeAspect="1"/>
          </p:cNvPicPr>
          <p:nvPr/>
        </p:nvPicPr>
        <p:blipFill>
          <a:blip r:embed="rId1"/>
          <a:stretch>
            <a:fillRect/>
          </a:stretch>
        </p:blipFill>
        <p:spPr>
          <a:xfrm>
            <a:off x="4751070" y="988060"/>
            <a:ext cx="6870700" cy="543433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lang="zh-CN" sz="3200">
                <a:latin typeface="微软雅黑" panose="020B0503020204020204" pitchFamily="34" charset="-122"/>
                <a:ea typeface="微软雅黑" panose="020B0503020204020204" pitchFamily="34" charset="-122"/>
                <a:cs typeface="微软雅黑" panose="020B0503020204020204" pitchFamily="34" charset="-122"/>
                <a:sym typeface="+mn-ea"/>
              </a:rPr>
              <a:t>硬盘性能参数</a:t>
            </a:r>
            <a:endParaRPr lang="zh-CN" sz="32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1" name="文本框 100"/>
          <p:cNvSpPr txBox="1"/>
          <p:nvPr/>
        </p:nvSpPr>
        <p:spPr>
          <a:xfrm>
            <a:off x="5280025" y="2609533"/>
            <a:ext cx="5080000" cy="398780"/>
          </a:xfrm>
          <a:prstGeom prst="rect">
            <a:avLst/>
          </a:prstGeom>
          <a:noFill/>
          <a:ln w="9525">
            <a:noFill/>
          </a:ln>
        </p:spPr>
        <p:txBody>
          <a:bodyPr>
            <a:spAutoFit/>
          </a:bodyPr>
          <a:p>
            <a:pPr indent="0"/>
            <a:r>
              <a:rPr lang="en-US" sz="2000" b="0">
                <a:latin typeface="微软雅黑" panose="020B0503020204020204" pitchFamily="34" charset="-122"/>
                <a:ea typeface="微软雅黑" panose="020B0503020204020204" pitchFamily="34" charset="-122"/>
                <a:cs typeface="Times New Roman" panose="02020603050405020304" charset="0"/>
              </a:rPr>
              <a:t> </a:t>
            </a:r>
            <a:endParaRPr lang="en-US" altLang="en-US" sz="2000" b="0">
              <a:latin typeface="微软雅黑" panose="020B0503020204020204" pitchFamily="34" charset="-122"/>
              <a:ea typeface="微软雅黑" panose="020B0503020204020204" pitchFamily="34" charset="-122"/>
              <a:cs typeface="Times New Roman" panose="02020603050405020304" charset="0"/>
            </a:endParaRPr>
          </a:p>
        </p:txBody>
      </p:sp>
      <p:sp>
        <p:nvSpPr>
          <p:cNvPr id="106" name="文本框 105"/>
          <p:cNvSpPr txBox="1"/>
          <p:nvPr/>
        </p:nvSpPr>
        <p:spPr>
          <a:xfrm>
            <a:off x="1082675" y="1177290"/>
            <a:ext cx="10558145" cy="706755"/>
          </a:xfrm>
          <a:prstGeom prst="rect">
            <a:avLst/>
          </a:prstGeom>
          <a:noFill/>
          <a:ln w="9525">
            <a:noFill/>
          </a:ln>
        </p:spPr>
        <p:txBody>
          <a:bodyPr wrap="square">
            <a:spAutoFit/>
          </a:bodyPr>
          <a:p>
            <a:pPr indent="0"/>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sz="2000" b="0">
                <a:latin typeface="微软雅黑" panose="020B0503020204020204" pitchFamily="34" charset="-122"/>
                <a:ea typeface="微软雅黑" panose="020B0503020204020204" pitchFamily="34" charset="-122"/>
                <a:cs typeface="微软雅黑" panose="020B0503020204020204" pitchFamily="34" charset="-122"/>
              </a:rPr>
              <a:t>容量：容量的单位为兆字节（MB）或千兆字节（GB），目前的主流硬盘容量为500G～2TB，影响硬盘容量的因素有单碟容量和碟片数量。</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027430" y="1910715"/>
            <a:ext cx="10546715" cy="398780"/>
          </a:xfrm>
          <a:prstGeom prst="rect">
            <a:avLst/>
          </a:prstGeom>
          <a:noFill/>
          <a:ln w="9525">
            <a:noFill/>
          </a:ln>
        </p:spPr>
        <p:txBody>
          <a:bodyPr wrap="square">
            <a:spAutoFit/>
          </a:bodyPr>
          <a:p>
            <a:pPr indent="0"/>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sz="2000" b="0">
                <a:latin typeface="微软雅黑" panose="020B0503020204020204" pitchFamily="34" charset="-122"/>
                <a:ea typeface="微软雅黑" panose="020B0503020204020204" pitchFamily="34" charset="-122"/>
                <a:cs typeface="微软雅黑" panose="020B0503020204020204" pitchFamily="34" charset="-122"/>
              </a:rPr>
              <a:t>单碟容量：是硬盘相当重要的参数之一，一定程度上决定着硬盘的档次高低。</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2185" y="2397760"/>
            <a:ext cx="9262110" cy="398780"/>
          </a:xfrm>
          <a:prstGeom prst="rect">
            <a:avLst/>
          </a:prstGeom>
          <a:noFill/>
          <a:ln w="9525">
            <a:noFill/>
          </a:ln>
        </p:spPr>
        <p:txBody>
          <a:bodyPr wrap="square">
            <a:spAutoFit/>
          </a:bodyPr>
          <a:p>
            <a:pPr indent="0"/>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sz="2000" b="0">
                <a:latin typeface="微软雅黑" panose="020B0503020204020204" pitchFamily="34" charset="-122"/>
                <a:ea typeface="微软雅黑" panose="020B0503020204020204" pitchFamily="34" charset="-122"/>
                <a:cs typeface="微软雅黑" panose="020B0503020204020204" pitchFamily="34" charset="-122"/>
              </a:rPr>
              <a:t>转速：转速是指硬盘主轴马达的运转速度。</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210310" y="2995295"/>
            <a:ext cx="10626725" cy="1014730"/>
          </a:xfrm>
          <a:prstGeom prst="rect">
            <a:avLst/>
          </a:prstGeom>
          <a:noFill/>
          <a:ln w="9525">
            <a:noFill/>
          </a:ln>
        </p:spPr>
        <p:txBody>
          <a:bodyPr wrap="square">
            <a:spAutoFit/>
          </a:bodyPr>
          <a:p>
            <a:pPr indent="266700"/>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sz="2000" b="0">
                <a:latin typeface="微软雅黑" panose="020B0503020204020204" pitchFamily="34" charset="-122"/>
                <a:ea typeface="微软雅黑" panose="020B0503020204020204" pitchFamily="34" charset="-122"/>
                <a:cs typeface="微软雅黑" panose="020B0503020204020204" pitchFamily="34" charset="-122"/>
              </a:rPr>
              <a:t>磁盘缓存：由于硬盘的读写速度远小于内存的数据存取数据，因此设计了缓存来平衡两者之间的差距，目前主流硬盘的缓存有8MB、16MB、32MB、64MB等，缓存越大，硬盘的性能越高。</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234440" y="4207510"/>
            <a:ext cx="10622915" cy="706755"/>
          </a:xfrm>
          <a:prstGeom prst="rect">
            <a:avLst/>
          </a:prstGeom>
          <a:noFill/>
          <a:ln w="9525">
            <a:noFill/>
          </a:ln>
        </p:spPr>
        <p:txBody>
          <a:bodyPr wrap="square">
            <a:spAutoFit/>
          </a:bodyPr>
          <a:p>
            <a:pPr indent="0"/>
            <a:r>
              <a:rPr lang="en-US" altLang="zh-CN" sz="2000" b="0">
                <a:latin typeface="微软雅黑" panose="020B0503020204020204" pitchFamily="34" charset="-122"/>
                <a:ea typeface="微软雅黑" panose="020B0503020204020204" pitchFamily="34" charset="-122"/>
              </a:rPr>
              <a:t>    </a:t>
            </a:r>
            <a:r>
              <a:rPr lang="zh-CN" sz="2000" b="0">
                <a:latin typeface="微软雅黑" panose="020B0503020204020204" pitchFamily="34" charset="-122"/>
                <a:ea typeface="微软雅黑" panose="020B0503020204020204" pitchFamily="34" charset="-122"/>
              </a:rPr>
              <a:t>平均访问时间：是指磁头从起始位置到达目标磁道位置，并且从目标磁道上找到要读写的数据扇区所需的时间</a:t>
            </a:r>
            <a:endParaRPr lang="zh-CN" altLang="en-US" sz="2000" b="0">
              <a:latin typeface="微软雅黑" panose="020B0503020204020204" pitchFamily="34" charset="-122"/>
              <a:ea typeface="微软雅黑" panose="020B0503020204020204" pitchFamily="34" charset="-122"/>
            </a:endParaRPr>
          </a:p>
        </p:txBody>
      </p:sp>
      <p:sp>
        <p:nvSpPr>
          <p:cNvPr id="8" name="文本框 7"/>
          <p:cNvSpPr txBox="1"/>
          <p:nvPr/>
        </p:nvSpPr>
        <p:spPr>
          <a:xfrm>
            <a:off x="1565910" y="4989195"/>
            <a:ext cx="10055860" cy="398780"/>
          </a:xfrm>
          <a:prstGeom prst="rect">
            <a:avLst/>
          </a:prstGeom>
          <a:noFill/>
          <a:ln w="9525">
            <a:noFill/>
          </a:ln>
        </p:spPr>
        <p:txBody>
          <a:bodyPr wrap="square">
            <a:spAutoFit/>
          </a:bodyPr>
          <a:p>
            <a:pPr indent="0"/>
            <a:r>
              <a:rPr lang="zh-CN" sz="2000" b="0">
                <a:latin typeface="微软雅黑" panose="020B0503020204020204" pitchFamily="34" charset="-122"/>
                <a:ea typeface="微软雅黑" panose="020B0503020204020204" pitchFamily="34" charset="-122"/>
                <a:cs typeface="微软雅黑" panose="020B0503020204020204" pitchFamily="34" charset="-122"/>
              </a:rPr>
              <a:t>数据传输率：是指硬盘读写数据的速度，单位为兆字节每秒(MB/s)。</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1604010" y="5615940"/>
            <a:ext cx="9966960" cy="398780"/>
          </a:xfrm>
          <a:prstGeom prst="rect">
            <a:avLst/>
          </a:prstGeom>
          <a:noFill/>
          <a:ln w="9525">
            <a:noFill/>
          </a:ln>
        </p:spPr>
        <p:txBody>
          <a:bodyPr wrap="square">
            <a:spAutoFit/>
          </a:bodyPr>
          <a:p>
            <a:pPr indent="0"/>
            <a:r>
              <a:rPr lang="en-US" sz="2000" b="0">
                <a:latin typeface="微软雅黑" panose="020B0503020204020204" pitchFamily="34" charset="-122"/>
                <a:ea typeface="微软雅黑" panose="020B0503020204020204" pitchFamily="34" charset="-122"/>
                <a:cs typeface="微软雅黑" panose="020B0503020204020204" pitchFamily="34" charset="-122"/>
              </a:rPr>
              <a:t>MTBF</a:t>
            </a:r>
            <a:r>
              <a:rPr lang="zh-CN" sz="2000" b="0">
                <a:latin typeface="微软雅黑" panose="020B0503020204020204" pitchFamily="34" charset="-122"/>
                <a:ea typeface="微软雅黑" panose="020B0503020204020204" pitchFamily="34" charset="-122"/>
                <a:cs typeface="微软雅黑" panose="020B0503020204020204" pitchFamily="34" charset="-122"/>
              </a:rPr>
              <a:t>：即平均故障间隔时间，是衡量一个产品（尤其是电器产品）的可靠性指标。</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lang="zh-CN" sz="3200">
                <a:latin typeface="微软雅黑" panose="020B0503020204020204" pitchFamily="34" charset="-122"/>
                <a:ea typeface="微软雅黑" panose="020B0503020204020204" pitchFamily="34" charset="-122"/>
                <a:cs typeface="微软雅黑" panose="020B0503020204020204" pitchFamily="34" charset="-122"/>
                <a:sym typeface="+mn-ea"/>
              </a:rPr>
              <a:t>其他常见的外部存储器</a:t>
            </a:r>
            <a:endParaRPr lang="zh-CN" sz="32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1" name="图片 25"/>
          <p:cNvPicPr>
            <a:picLocks noChangeAspect="1"/>
          </p:cNvPicPr>
          <p:nvPr/>
        </p:nvPicPr>
        <p:blipFill>
          <a:blip r:embed="rId1"/>
          <a:stretch>
            <a:fillRect/>
          </a:stretch>
        </p:blipFill>
        <p:spPr>
          <a:xfrm>
            <a:off x="966470" y="1089025"/>
            <a:ext cx="3554095" cy="2244725"/>
          </a:xfrm>
          <a:prstGeom prst="rect">
            <a:avLst/>
          </a:prstGeom>
          <a:noFill/>
          <a:ln>
            <a:noFill/>
          </a:ln>
        </p:spPr>
      </p:pic>
      <p:sp>
        <p:nvSpPr>
          <p:cNvPr id="3" name="文本框 2"/>
          <p:cNvSpPr txBox="1"/>
          <p:nvPr/>
        </p:nvSpPr>
        <p:spPr>
          <a:xfrm>
            <a:off x="1751648" y="3449955"/>
            <a:ext cx="5080000" cy="368300"/>
          </a:xfrm>
          <a:prstGeom prst="rect">
            <a:avLst/>
          </a:prstGeom>
          <a:noFill/>
          <a:ln w="9525">
            <a:noFill/>
          </a:ln>
        </p:spPr>
        <p:txBody>
          <a:bodyPr>
            <a:spAutoFit/>
          </a:bodyPr>
          <a:p>
            <a:pPr indent="0"/>
            <a:r>
              <a:rPr lang="zh-CN" sz="1800" b="0">
                <a:latin typeface="微软雅黑" panose="020B0503020204020204" pitchFamily="34" charset="-122"/>
                <a:ea typeface="微软雅黑" panose="020B0503020204020204" pitchFamily="34" charset="-122"/>
                <a:cs typeface="微软雅黑" panose="020B0503020204020204" pitchFamily="34" charset="-122"/>
              </a:rPr>
              <a:t>光盘与光驱</a:t>
            </a:r>
            <a:r>
              <a:rPr lang="en-US"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2" name="图片 26"/>
          <p:cNvPicPr>
            <a:picLocks noChangeAspect="1"/>
          </p:cNvPicPr>
          <p:nvPr/>
        </p:nvPicPr>
        <p:blipFill>
          <a:blip r:embed="rId2"/>
          <a:stretch>
            <a:fillRect/>
          </a:stretch>
        </p:blipFill>
        <p:spPr>
          <a:xfrm>
            <a:off x="7750175" y="1163955"/>
            <a:ext cx="2840355" cy="2290445"/>
          </a:xfrm>
          <a:prstGeom prst="rect">
            <a:avLst/>
          </a:prstGeom>
          <a:noFill/>
          <a:ln>
            <a:noFill/>
          </a:ln>
        </p:spPr>
      </p:pic>
      <p:sp>
        <p:nvSpPr>
          <p:cNvPr id="10" name="文本框 9"/>
          <p:cNvSpPr txBox="1"/>
          <p:nvPr/>
        </p:nvSpPr>
        <p:spPr>
          <a:xfrm>
            <a:off x="8344535" y="3454400"/>
            <a:ext cx="2663825" cy="368300"/>
          </a:xfrm>
          <a:prstGeom prst="rect">
            <a:avLst/>
          </a:prstGeom>
          <a:noFill/>
          <a:ln w="9525">
            <a:noFill/>
          </a:ln>
        </p:spPr>
        <p:txBody>
          <a:bodyPr wrap="square">
            <a:spAutoFit/>
          </a:bodyPr>
          <a:p>
            <a:pPr indent="685800"/>
            <a:r>
              <a:rPr lang="zh-CN" sz="1800" b="0">
                <a:latin typeface="微软雅黑" panose="020B0503020204020204" pitchFamily="34" charset="-122"/>
                <a:ea typeface="微软雅黑" panose="020B0503020204020204" pitchFamily="34" charset="-122"/>
                <a:cs typeface="微软雅黑" panose="020B0503020204020204" pitchFamily="34" charset="-122"/>
              </a:rPr>
              <a:t>U盘</a:t>
            </a:r>
            <a:endParaRPr lang="zh-CN" altLang="en-US" sz="18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7" name="图片 29"/>
          <p:cNvPicPr>
            <a:picLocks noChangeAspect="1"/>
          </p:cNvPicPr>
          <p:nvPr/>
        </p:nvPicPr>
        <p:blipFill>
          <a:blip r:embed="rId3"/>
          <a:stretch>
            <a:fillRect/>
          </a:stretch>
        </p:blipFill>
        <p:spPr>
          <a:xfrm>
            <a:off x="966470" y="3837940"/>
            <a:ext cx="3942715" cy="2401570"/>
          </a:xfrm>
          <a:prstGeom prst="rect">
            <a:avLst/>
          </a:prstGeom>
          <a:noFill/>
          <a:ln>
            <a:noFill/>
          </a:ln>
        </p:spPr>
      </p:pic>
      <p:pic>
        <p:nvPicPr>
          <p:cNvPr id="75" name="图片 27"/>
          <p:cNvPicPr>
            <a:picLocks noChangeAspect="1"/>
          </p:cNvPicPr>
          <p:nvPr/>
        </p:nvPicPr>
        <p:blipFill>
          <a:blip r:embed="rId4"/>
          <a:stretch>
            <a:fillRect/>
          </a:stretch>
        </p:blipFill>
        <p:spPr>
          <a:xfrm>
            <a:off x="7279640" y="4014470"/>
            <a:ext cx="4004310" cy="2049145"/>
          </a:xfrm>
          <a:prstGeom prst="rect">
            <a:avLst/>
          </a:prstGeom>
          <a:noFill/>
          <a:ln>
            <a:noFill/>
          </a:ln>
        </p:spPr>
      </p:pic>
      <p:sp>
        <p:nvSpPr>
          <p:cNvPr id="11" name="文本框 10"/>
          <p:cNvSpPr txBox="1"/>
          <p:nvPr/>
        </p:nvSpPr>
        <p:spPr>
          <a:xfrm>
            <a:off x="1751648" y="6472555"/>
            <a:ext cx="5080000" cy="368300"/>
          </a:xfrm>
          <a:prstGeom prst="rect">
            <a:avLst/>
          </a:prstGeom>
          <a:noFill/>
          <a:ln w="9525">
            <a:noFill/>
          </a:ln>
        </p:spPr>
        <p:txBody>
          <a:bodyPr>
            <a:spAutoFit/>
          </a:bodyPr>
          <a:p>
            <a:pPr indent="0"/>
            <a:r>
              <a:rPr lang="zh-CN" sz="1800" b="0">
                <a:latin typeface="微软雅黑" panose="020B0503020204020204" pitchFamily="34" charset="-122"/>
                <a:ea typeface="微软雅黑" panose="020B0503020204020204" pitchFamily="34" charset="-122"/>
                <a:cs typeface="微软雅黑" panose="020B0503020204020204" pitchFamily="34" charset="-122"/>
              </a:rPr>
              <a:t>移动硬盘</a:t>
            </a:r>
            <a:r>
              <a:rPr lang="en-US"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9032240" y="6444615"/>
            <a:ext cx="1790065" cy="368300"/>
          </a:xfrm>
          <a:prstGeom prst="rect">
            <a:avLst/>
          </a:prstGeom>
          <a:noFill/>
          <a:ln w="9525">
            <a:noFill/>
          </a:ln>
        </p:spPr>
        <p:txBody>
          <a:bodyPr wrap="square">
            <a:spAutoFit/>
          </a:bodyPr>
          <a:p>
            <a:pPr indent="0"/>
            <a:r>
              <a:rPr lang="zh-CN" sz="1800" b="0">
                <a:latin typeface="微软雅黑" panose="020B0503020204020204" pitchFamily="34" charset="-122"/>
                <a:ea typeface="微软雅黑" panose="020B0503020204020204" pitchFamily="34" charset="-122"/>
              </a:rPr>
              <a:t>存储卡</a:t>
            </a:r>
            <a:endParaRPr lang="zh-CN" altLang="en-US" sz="1800" b="0">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直通职场</a:t>
            </a:r>
            <a:endParaRPr lang="en-US" dirty="0">
              <a:latin typeface="微软雅黑" panose="020B0503020204020204" pitchFamily="34" charset="-122"/>
              <a:ea typeface="微软雅黑" panose="020B0503020204020204" pitchFamily="34" charset="-122"/>
            </a:endParaRPr>
          </a:p>
        </p:txBody>
      </p:sp>
      <p:cxnSp>
        <p:nvCxnSpPr>
          <p:cNvPr id="2" name="连接符: 肘形 3"/>
          <p:cNvCxnSpPr>
            <a:endCxn id="8" idx="2"/>
          </p:cNvCxnSpPr>
          <p:nvPr>
            <p:custDataLst>
              <p:tags r:id="rId1"/>
            </p:custDataLst>
          </p:nvPr>
        </p:nvCxnSpPr>
        <p:spPr>
          <a:xfrm rot="16200000" flipH="1">
            <a:off x="7341863" y="1824773"/>
            <a:ext cx="748470" cy="3231308"/>
          </a:xfrm>
          <a:prstGeom prst="bentConnector2">
            <a:avLst/>
          </a:prstGeom>
          <a:noFill/>
          <a:ln w="25400" cap="flat" cmpd="sng" algn="ctr">
            <a:solidFill>
              <a:sysClr val="window" lastClr="FFFFFF">
                <a:lumMod val="85000"/>
              </a:sysClr>
            </a:solidFill>
            <a:prstDash val="dash"/>
            <a:miter lim="800000"/>
          </a:ln>
          <a:effectLst/>
        </p:spPr>
      </p:cxnSp>
      <p:cxnSp>
        <p:nvCxnSpPr>
          <p:cNvPr id="3" name="连接符: 肘形 15"/>
          <p:cNvCxnSpPr>
            <a:endCxn id="6" idx="6"/>
          </p:cNvCxnSpPr>
          <p:nvPr>
            <p:custDataLst>
              <p:tags r:id="rId2"/>
            </p:custDataLst>
          </p:nvPr>
        </p:nvCxnSpPr>
        <p:spPr>
          <a:xfrm rot="5400000">
            <a:off x="4104841" y="1819694"/>
            <a:ext cx="748470" cy="3242100"/>
          </a:xfrm>
          <a:prstGeom prst="bentConnector2">
            <a:avLst/>
          </a:prstGeom>
          <a:noFill/>
          <a:ln w="25400" cap="flat" cmpd="sng" algn="ctr">
            <a:solidFill>
              <a:sysClr val="window" lastClr="FFFFFF">
                <a:lumMod val="85000"/>
              </a:sysClr>
            </a:solidFill>
            <a:prstDash val="dash"/>
            <a:miter lim="800000"/>
          </a:ln>
          <a:effectLst/>
        </p:spPr>
      </p:cxnSp>
      <p:sp>
        <p:nvSpPr>
          <p:cNvPr id="5" name="文本框 4"/>
          <p:cNvSpPr txBox="1"/>
          <p:nvPr>
            <p:custDataLst>
              <p:tags r:id="rId3"/>
            </p:custDataLst>
          </p:nvPr>
        </p:nvSpPr>
        <p:spPr>
          <a:xfrm>
            <a:off x="882420" y="4386331"/>
            <a:ext cx="3118308" cy="1361085"/>
          </a:xfrm>
          <a:prstGeom prst="rect">
            <a:avLst/>
          </a:prstGeom>
          <a:noFill/>
        </p:spPr>
        <p:txBody>
          <a:bodyPr wrap="square" rtlCol="0">
            <a:normAutofit lnSpcReduction="10000"/>
          </a:bodyPr>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职场情境：</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客户四年前买的笔记本电脑，现在运行速度慢，跟不上，想考虑加内存条，咨询笔记本内存升级需要考虑哪些问题呢？如何安装？</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custDataLst>
              <p:tags r:id="rId4"/>
            </p:custDataLst>
          </p:nvPr>
        </p:nvSpPr>
        <p:spPr>
          <a:xfrm>
            <a:off x="2025122" y="3398528"/>
            <a:ext cx="832903" cy="832903"/>
          </a:xfrm>
          <a:prstGeom prst="ellipse">
            <a:avLst/>
          </a:prstGeom>
          <a:solidFill>
            <a:srgbClr val="8EAADC"/>
          </a:solidFill>
          <a:ln w="12700" cap="flat" cmpd="sng" algn="ctr">
            <a:noFill/>
            <a:prstDash val="solid"/>
            <a:miter lim="800000"/>
          </a:ln>
          <a:effectLst/>
        </p:spPr>
        <p:txBody>
          <a:bodyPr rtlCol="0" anchor="ctr">
            <a:normAutofit fontScale="72500"/>
          </a:bodyPr>
          <a:p>
            <a:pPr algn="ctr">
              <a:lnSpc>
                <a:spcPct val="13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文本框 6"/>
          <p:cNvSpPr txBox="1"/>
          <p:nvPr>
            <p:custDataLst>
              <p:tags r:id="rId5"/>
            </p:custDataLst>
          </p:nvPr>
        </p:nvSpPr>
        <p:spPr>
          <a:xfrm>
            <a:off x="2219382" y="3528034"/>
            <a:ext cx="444384" cy="561829"/>
          </a:xfrm>
          <a:prstGeom prst="rect">
            <a:avLst/>
          </a:prstGeom>
          <a:noFill/>
        </p:spPr>
        <p:txBody>
          <a:bodyPr wrap="square" rtlCol="0">
            <a:normAutofit lnSpcReduction="20000"/>
          </a:bodyPr>
          <a:p>
            <a:pPr algn="ctr">
              <a:lnSpc>
                <a:spcPct val="120000"/>
              </a:lnSpc>
            </a:pPr>
            <a:r>
              <a:rPr lang="en-US" altLang="zh-CN"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A</a:t>
            </a:r>
            <a:endParaRPr lang="zh-CN" altLang="en-US"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椭圆 7"/>
          <p:cNvSpPr/>
          <p:nvPr>
            <p:custDataLst>
              <p:tags r:id="rId6"/>
            </p:custDataLst>
          </p:nvPr>
        </p:nvSpPr>
        <p:spPr>
          <a:xfrm>
            <a:off x="9331434" y="3398528"/>
            <a:ext cx="832903" cy="832903"/>
          </a:xfrm>
          <a:prstGeom prst="ellipse">
            <a:avLst/>
          </a:prstGeom>
          <a:solidFill>
            <a:srgbClr val="7AC2C7"/>
          </a:solidFill>
          <a:ln w="12700" cap="flat" cmpd="sng" algn="ctr">
            <a:noFill/>
            <a:prstDash val="solid"/>
            <a:miter lim="800000"/>
          </a:ln>
          <a:effectLst/>
        </p:spPr>
        <p:txBody>
          <a:bodyPr rtlCol="0" anchor="ctr">
            <a:normAutofit fontScale="72500"/>
          </a:bodyPr>
          <a:p>
            <a:pPr algn="ctr">
              <a:lnSpc>
                <a:spcPct val="13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custDataLst>
              <p:tags r:id="rId7"/>
            </p:custDataLst>
          </p:nvPr>
        </p:nvSpPr>
        <p:spPr>
          <a:xfrm>
            <a:off x="9525694" y="3528034"/>
            <a:ext cx="444384" cy="561829"/>
          </a:xfrm>
          <a:prstGeom prst="rect">
            <a:avLst/>
          </a:prstGeom>
          <a:noFill/>
        </p:spPr>
        <p:txBody>
          <a:bodyPr wrap="square" rtlCol="0">
            <a:normAutofit lnSpcReduction="20000"/>
          </a:bodyPr>
          <a:p>
            <a:pPr algn="ctr">
              <a:lnSpc>
                <a:spcPct val="120000"/>
              </a:lnSpc>
            </a:pPr>
            <a:r>
              <a:rPr lang="en-US" altLang="zh-CN"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C</a:t>
            </a:r>
            <a:endParaRPr lang="zh-CN" altLang="en-US"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custDataLst>
              <p:tags r:id="rId8"/>
            </p:custDataLst>
          </p:nvPr>
        </p:nvSpPr>
        <p:spPr>
          <a:xfrm>
            <a:off x="5679865" y="3398528"/>
            <a:ext cx="832903" cy="832903"/>
          </a:xfrm>
          <a:prstGeom prst="ellipse">
            <a:avLst/>
          </a:prstGeom>
          <a:solidFill>
            <a:srgbClr val="79B6D3"/>
          </a:solidFill>
          <a:ln w="12700" cap="flat" cmpd="sng" algn="ctr">
            <a:noFill/>
            <a:prstDash val="solid"/>
            <a:miter lim="800000"/>
          </a:ln>
          <a:effectLst/>
        </p:spPr>
        <p:txBody>
          <a:bodyPr rtlCol="0" anchor="ctr">
            <a:normAutofit fontScale="72500"/>
          </a:bodyPr>
          <a:p>
            <a:pPr algn="ctr">
              <a:lnSpc>
                <a:spcPct val="13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文本框 10"/>
          <p:cNvSpPr txBox="1"/>
          <p:nvPr>
            <p:custDataLst>
              <p:tags r:id="rId9"/>
            </p:custDataLst>
          </p:nvPr>
        </p:nvSpPr>
        <p:spPr>
          <a:xfrm>
            <a:off x="5869681" y="3528034"/>
            <a:ext cx="444384" cy="561829"/>
          </a:xfrm>
          <a:prstGeom prst="rect">
            <a:avLst/>
          </a:prstGeom>
          <a:noFill/>
        </p:spPr>
        <p:txBody>
          <a:bodyPr wrap="square" rtlCol="0">
            <a:normAutofit lnSpcReduction="20000"/>
          </a:bodyPr>
          <a:p>
            <a:pPr algn="ctr">
              <a:lnSpc>
                <a:spcPct val="120000"/>
              </a:lnSpc>
            </a:pPr>
            <a:r>
              <a:rPr lang="en-US" altLang="zh-CN"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B</a:t>
            </a:r>
            <a:endParaRPr lang="zh-CN" altLang="en-US" sz="28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10"/>
            </p:custDataLst>
          </p:nvPr>
        </p:nvSpPr>
        <p:spPr>
          <a:xfrm>
            <a:off x="4535805" y="4090035"/>
            <a:ext cx="3118485" cy="2840990"/>
          </a:xfrm>
          <a:prstGeom prst="rect">
            <a:avLst/>
          </a:prstGeom>
          <a:noFill/>
        </p:spPr>
        <p:txBody>
          <a:bodyPr wrap="square" rtlCol="0">
            <a:normAutofit/>
          </a:bodyPr>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情境解析：</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笔记本用久了，运行速度跟不上，很多人会选择给电脑加一条内存条，笔记本内存升级需要注意以下因素：</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1.兼容性问题</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2.内存的类型</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3.内存的频率</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4.电压问题</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5.操作系统</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custDataLst>
              <p:tags r:id="rId11"/>
            </p:custDataLst>
          </p:nvPr>
        </p:nvSpPr>
        <p:spPr>
          <a:xfrm>
            <a:off x="8188732" y="4386331"/>
            <a:ext cx="3118308" cy="1361085"/>
          </a:xfrm>
          <a:prstGeom prst="rect">
            <a:avLst/>
          </a:prstGeom>
          <a:noFill/>
        </p:spPr>
        <p:txBody>
          <a:bodyPr wrap="square" rtlCol="0">
            <a:normAutofit fontScale="90000" lnSpcReduction="20000"/>
          </a:bodyPr>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解决方案：</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1.给客户耐心细致的解释话语；</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2.给客户建议：选择适合自己笔记本电脑的内存，如果对笔记本电脑结构不熟悉，建议到实体店购买并更换。</a:t>
            </a:r>
            <a:endParaRPr lang="zh-CN" altLang="en-US" sz="14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p:cNvSpPr/>
          <p:nvPr>
            <p:custDataLst>
              <p:tags r:id="rId12"/>
            </p:custDataLst>
          </p:nvPr>
        </p:nvSpPr>
        <p:spPr>
          <a:xfrm>
            <a:off x="5117402" y="1110584"/>
            <a:ext cx="1965448" cy="1965448"/>
          </a:xfrm>
          <a:prstGeom prst="ellipse">
            <a:avLst/>
          </a:prstGeom>
          <a:solidFill>
            <a:srgbClr val="8590CA"/>
          </a:solidFill>
          <a:ln w="12700" cap="flat" cmpd="sng" algn="ctr">
            <a:noFill/>
            <a:prstDash val="solid"/>
            <a:miter lim="800000"/>
          </a:ln>
          <a:effectLst/>
        </p:spPr>
        <p:txBody>
          <a:bodyPr rtlCol="0" anchor="ctr">
            <a:normAutofit/>
          </a:bodyPr>
          <a:p>
            <a:pPr algn="ctr">
              <a:lnSpc>
                <a:spcPct val="120000"/>
              </a:lnSpc>
            </a:pPr>
            <a:endParaRPr lang="zh-CN" altLang="en-US" sz="3200" b="1"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文本框 23"/>
          <p:cNvSpPr txBox="1"/>
          <p:nvPr>
            <p:custDataLst>
              <p:tags r:id="rId13"/>
            </p:custDataLst>
          </p:nvPr>
        </p:nvSpPr>
        <p:spPr>
          <a:xfrm>
            <a:off x="5412105" y="1552575"/>
            <a:ext cx="1588135" cy="1082040"/>
          </a:xfrm>
          <a:prstGeom prst="rect">
            <a:avLst/>
          </a:prstGeom>
          <a:noFill/>
        </p:spPr>
        <p:txBody>
          <a:bodyPr wrap="square" rtlCol="0">
            <a:noAutofit/>
          </a:bodyPr>
          <a:p>
            <a:pPr>
              <a:lnSpc>
                <a:spcPct val="120000"/>
              </a:lnSpc>
            </a:pPr>
            <a:r>
              <a:rPr lang="zh-CN" altLang="en-US" sz="1700"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内存升级要考虑哪些因素？</a:t>
            </a:r>
            <a:endParaRPr lang="zh-CN" altLang="en-US" sz="1700" b="1" spc="3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知识拓展</a:t>
            </a:r>
            <a:endParaRPr lang="en-US" dirty="0">
              <a:latin typeface="微软雅黑" panose="020B0503020204020204" pitchFamily="34" charset="-122"/>
              <a:ea typeface="微软雅黑" panose="020B0503020204020204" pitchFamily="34" charset="-122"/>
            </a:endParaRPr>
          </a:p>
        </p:txBody>
      </p:sp>
      <p:sp>
        <p:nvSpPr>
          <p:cNvPr id="100" name="文本框 99"/>
          <p:cNvSpPr txBox="1"/>
          <p:nvPr/>
        </p:nvSpPr>
        <p:spPr>
          <a:xfrm>
            <a:off x="715645" y="1086485"/>
            <a:ext cx="7038975" cy="521970"/>
          </a:xfrm>
          <a:prstGeom prst="rect">
            <a:avLst/>
          </a:prstGeom>
          <a:noFill/>
          <a:ln w="9525">
            <a:noFill/>
          </a:ln>
        </p:spPr>
        <p:txBody>
          <a:bodyPr wrap="square">
            <a:spAutoFit/>
          </a:bodyPr>
          <a:p>
            <a:pPr indent="0"/>
            <a:r>
              <a:rPr sz="2800">
                <a:latin typeface="微软雅黑" panose="020B0503020204020204" pitchFamily="34" charset="-122"/>
                <a:ea typeface="微软雅黑" panose="020B0503020204020204" pitchFamily="34" charset="-122"/>
                <a:cs typeface="微软雅黑" panose="020B0503020204020204" pitchFamily="34" charset="-122"/>
              </a:rPr>
              <a:t>RAID技术</a:t>
            </a:r>
            <a:endParaRPr sz="2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988253" y="156520"/>
            <a:ext cx="1906219" cy="2932645"/>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05878" y="154895"/>
            <a:ext cx="1907276" cy="293427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8973" y="3447415"/>
            <a:ext cx="3372371" cy="3372371"/>
          </a:xfrm>
          <a:prstGeom prst="rect">
            <a:avLst/>
          </a:prstGeom>
        </p:spPr>
      </p:pic>
      <p:sp>
        <p:nvSpPr>
          <p:cNvPr id="106" name="文本框 105"/>
          <p:cNvSpPr txBox="1"/>
          <p:nvPr/>
        </p:nvSpPr>
        <p:spPr>
          <a:xfrm>
            <a:off x="548323" y="1899285"/>
            <a:ext cx="5080000" cy="4246245"/>
          </a:xfrm>
          <a:prstGeom prst="rect">
            <a:avLst/>
          </a:prstGeom>
          <a:noFill/>
          <a:ln w="9525">
            <a:noFill/>
          </a:ln>
        </p:spPr>
        <p:txBody>
          <a:bodyPr>
            <a:spAutoFit/>
          </a:bodyPr>
          <a:p>
            <a:pPr indent="26670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RAID（独立硬盘冗余阵列），简称硬盘阵列。其基本思想就是把多个相对便宜的硬盘组合起来，成为一个硬盘阵列组，使性能达到甚至超过一个价格昂贵、容量巨大的硬盘。根据选择的版本不同，RAID比单颗硬盘的好处有：增强数据集成度，增强容错功能，增加处理量或容量。另外，磁盘阵列对于电脑来说，看起来就像一个单独的硬盘或逻辑存储单元。分为RAID-0，RAID-1，RAID-1E，RAID-5，RAID-6，RAID-7，RAID-10，RAID-50，RAID-60。</a:t>
            </a:r>
            <a:endParaRPr lang="zh-CN" altLang="en-US" sz="18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手动输入 11"/>
          <p:cNvSpPr/>
          <p:nvPr/>
        </p:nvSpPr>
        <p:spPr>
          <a:xfrm flipH="1" flipV="1">
            <a:off x="-1" y="104172"/>
            <a:ext cx="12188820" cy="625930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32" h="10385">
                <a:moveTo>
                  <a:pt x="0" y="4316"/>
                </a:moveTo>
                <a:cubicBezTo>
                  <a:pt x="3392" y="4983"/>
                  <a:pt x="8053" y="2793"/>
                  <a:pt x="10032" y="0"/>
                </a:cubicBezTo>
                <a:lnTo>
                  <a:pt x="10032" y="10000"/>
                </a:lnTo>
                <a:cubicBezTo>
                  <a:pt x="8042" y="10803"/>
                  <a:pt x="3212" y="10643"/>
                  <a:pt x="16" y="6662"/>
                </a:cubicBezTo>
                <a:cubicBezTo>
                  <a:pt x="11" y="5600"/>
                  <a:pt x="5" y="5378"/>
                  <a:pt x="0" y="4316"/>
                </a:cubicBezTo>
                <a:close/>
              </a:path>
            </a:pathLst>
          </a:custGeom>
          <a:solidFill>
            <a:srgbClr val="961E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fontAlgn="auto">
              <a:spcBef>
                <a:spcPts val="0"/>
              </a:spcBef>
              <a:spcAft>
                <a:spcPts val="0"/>
              </a:spcAft>
              <a:defRPr/>
            </a:pPr>
            <a:endParaRPr lang="zh-CN" altLang="en-US" sz="2400">
              <a:solidFill>
                <a:prstClr val="white"/>
              </a:solidFill>
            </a:endParaRPr>
          </a:p>
        </p:txBody>
      </p:sp>
      <p:pic>
        <p:nvPicPr>
          <p:cNvPr id="4" name="图片 4"/>
          <p:cNvPicPr>
            <a:picLocks noChangeAspect="1"/>
          </p:cNvPicPr>
          <p:nvPr/>
        </p:nvPicPr>
        <p:blipFill>
          <a:blip r:embed="rId1" cstate="print">
            <a:extLst>
              <a:ext uri="{28A0092B-C50C-407E-A947-70E740481C1C}">
                <a14:useLocalDpi xmlns:a14="http://schemas.microsoft.com/office/drawing/2010/main" val="0"/>
              </a:ext>
            </a:extLst>
          </a:blip>
          <a:srcRect r="12286" b="16507"/>
          <a:stretch>
            <a:fillRect/>
          </a:stretch>
        </p:blipFill>
        <p:spPr bwMode="auto">
          <a:xfrm>
            <a:off x="5268395" y="2349500"/>
            <a:ext cx="6208712" cy="45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337185" y="467360"/>
            <a:ext cx="6662420" cy="737235"/>
          </a:xfrm>
          <a:prstGeom prst="rect">
            <a:avLst/>
          </a:prstGeom>
          <a:noFill/>
        </p:spPr>
        <p:txBody>
          <a:bodyPr wrap="square" rtlCol="0">
            <a:spAutoFit/>
          </a:bodyPr>
          <a:lstStyle/>
          <a:p>
            <a:pPr>
              <a:lnSpc>
                <a:spcPct val="150000"/>
              </a:lnSpc>
            </a:pPr>
            <a:r>
              <a:rPr lang="zh-CN" altLang="en-US" sz="2800" b="1" dirty="0">
                <a:solidFill>
                  <a:prstClr val="white"/>
                </a:solidFill>
                <a:latin typeface="黑体" panose="02010609060101010101" charset="-122"/>
                <a:ea typeface="黑体" panose="02010609060101010101" charset="-122"/>
                <a:cs typeface="黑体" panose="02010609060101010101" charset="-122"/>
              </a:rPr>
              <a:t>工作任务</a:t>
            </a:r>
            <a:r>
              <a:rPr lang="en-US" altLang="zh-CN" sz="2800" b="1" dirty="0">
                <a:solidFill>
                  <a:prstClr val="white"/>
                </a:solidFill>
                <a:latin typeface="黑体" panose="02010609060101010101" charset="-122"/>
                <a:ea typeface="黑体" panose="02010609060101010101" charset="-122"/>
                <a:cs typeface="黑体" panose="02010609060101010101" charset="-122"/>
              </a:rPr>
              <a:t>5</a:t>
            </a:r>
            <a:r>
              <a:rPr lang="zh-CN" altLang="en-US" sz="2800" b="1" dirty="0">
                <a:solidFill>
                  <a:prstClr val="white"/>
                </a:solidFill>
                <a:latin typeface="黑体" panose="02010609060101010101" charset="-122"/>
                <a:ea typeface="黑体" panose="02010609060101010101" charset="-122"/>
                <a:cs typeface="黑体" panose="02010609060101010101" charset="-122"/>
              </a:rPr>
              <a:t>：</a:t>
            </a:r>
            <a:r>
              <a:rPr sz="2800" b="1" dirty="0">
                <a:solidFill>
                  <a:prstClr val="white"/>
                </a:solidFill>
                <a:latin typeface="黑体" panose="02010609060101010101" charset="-122"/>
                <a:ea typeface="黑体" panose="02010609060101010101" charset="-122"/>
                <a:cs typeface="黑体" panose="02010609060101010101" charset="-122"/>
              </a:rPr>
              <a:t>输入、输出及其他设备</a:t>
            </a:r>
            <a:endParaRPr sz="2800" b="1" dirty="0">
              <a:solidFill>
                <a:prstClr val="white"/>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080135" y="1717675"/>
            <a:ext cx="1744980" cy="1568450"/>
          </a:xfrm>
          <a:prstGeom prst="rect">
            <a:avLst/>
          </a:prstGeom>
          <a:noFill/>
        </p:spPr>
        <p:txBody>
          <a:bodyPr wrap="none" rtlCol="0">
            <a:spAutoFit/>
          </a:bodyPr>
          <a:p>
            <a:pPr marL="342900" indent="-342900" algn="l">
              <a:buFont typeface="Wingdings" panose="05000000000000000000" charset="0"/>
              <a:buChar char="ü"/>
            </a:pPr>
            <a:r>
              <a:rPr dirty="0" err="1" smtClean="0">
                <a:solidFill>
                  <a:schemeClr val="bg1"/>
                </a:solidFill>
                <a:latin typeface="Arial" panose="020B0604020202020204" pitchFamily="34" charset="0"/>
                <a:cs typeface="Arial" panose="020B0604020202020204" pitchFamily="34" charset="0"/>
              </a:rPr>
              <a:t>输入设备</a:t>
            </a:r>
            <a:endParaRPr dirty="0" err="1" smtClean="0">
              <a:solidFill>
                <a:schemeClr val="bg1"/>
              </a:solidFill>
              <a:latin typeface="Arial" panose="020B0604020202020204" pitchFamily="34" charset="0"/>
              <a:cs typeface="Arial" panose="020B0604020202020204" pitchFamily="34" charset="0"/>
            </a:endParaRPr>
          </a:p>
          <a:p>
            <a:pPr marL="342900" indent="-342900" algn="l">
              <a:buFont typeface="Wingdings" panose="05000000000000000000" charset="0"/>
              <a:buChar char="ü"/>
            </a:pPr>
            <a:r>
              <a:rPr dirty="0" err="1" smtClean="0">
                <a:solidFill>
                  <a:schemeClr val="bg1"/>
                </a:solidFill>
                <a:latin typeface="Arial" panose="020B0604020202020204" pitchFamily="34" charset="0"/>
                <a:cs typeface="Arial" panose="020B0604020202020204" pitchFamily="34" charset="0"/>
              </a:rPr>
              <a:t>输出设备</a:t>
            </a:r>
            <a:endParaRPr dirty="0" err="1" smtClean="0">
              <a:solidFill>
                <a:schemeClr val="bg1"/>
              </a:solidFill>
              <a:latin typeface="Arial" panose="020B0604020202020204" pitchFamily="34" charset="0"/>
              <a:cs typeface="Arial" panose="020B0604020202020204" pitchFamily="34" charset="0"/>
            </a:endParaRPr>
          </a:p>
          <a:p>
            <a:pPr marL="342900" indent="-342900" algn="l">
              <a:buFont typeface="Wingdings" panose="05000000000000000000" charset="0"/>
              <a:buChar char="ü"/>
            </a:pPr>
            <a:r>
              <a:rPr dirty="0" err="1" smtClean="0">
                <a:solidFill>
                  <a:schemeClr val="bg1"/>
                </a:solidFill>
                <a:latin typeface="Arial" panose="020B0604020202020204" pitchFamily="34" charset="0"/>
                <a:cs typeface="Arial" panose="020B0604020202020204" pitchFamily="34" charset="0"/>
              </a:rPr>
              <a:t>其他设备</a:t>
            </a:r>
            <a:endParaRPr dirty="0" err="1" smtClean="0">
              <a:solidFill>
                <a:schemeClr val="bg1"/>
              </a:solidFill>
              <a:latin typeface="Arial" panose="020B0604020202020204" pitchFamily="34" charset="0"/>
              <a:cs typeface="Arial" panose="020B0604020202020204" pitchFamily="34" charset="0"/>
            </a:endParaRPr>
          </a:p>
          <a:p>
            <a:pPr algn="l"/>
            <a:r>
              <a:rPr lang="zh-CN" altLang="en-US" dirty="0" err="1" smtClean="0">
                <a:solidFill>
                  <a:schemeClr val="bg1"/>
                </a:solidFill>
                <a:latin typeface="Arial" panose="020B0604020202020204" pitchFamily="34" charset="0"/>
                <a:cs typeface="Arial" panose="020B0604020202020204" pitchFamily="34" charset="0"/>
              </a:rPr>
              <a:t> </a:t>
            </a:r>
            <a:r>
              <a:rPr lang="en-US" altLang="zh-CN" dirty="0" err="1" smtClean="0">
                <a:solidFill>
                  <a:schemeClr val="bg1"/>
                </a:solidFill>
                <a:latin typeface="Arial" panose="020B0604020202020204" pitchFamily="34" charset="0"/>
                <a:cs typeface="Arial" panose="020B0604020202020204" pitchFamily="34" charset="0"/>
              </a:rPr>
              <a:t>   </a:t>
            </a:r>
            <a:endParaRPr lang="zh-CN" altLang="en-US" dirty="0" err="1" smtClean="0">
              <a:solidFill>
                <a:schemeClr val="bg1"/>
              </a:solidFill>
              <a:latin typeface="Arial" panose="020B0604020202020204" pitchFamily="34" charset="0"/>
              <a:cs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01"/>
          <p:cNvSpPr txBox="1"/>
          <p:nvPr/>
        </p:nvSpPr>
        <p:spPr>
          <a:xfrm>
            <a:off x="1175385" y="422275"/>
            <a:ext cx="9298305" cy="645160"/>
          </a:xfrm>
          <a:prstGeom prst="rect">
            <a:avLst/>
          </a:prstGeom>
          <a:noFill/>
          <a:ln w="9525">
            <a:noFill/>
          </a:ln>
        </p:spPr>
        <p:txBody>
          <a:bodyPr wrap="square">
            <a:spAutoFit/>
          </a:bodyPr>
          <a:p>
            <a:pPr indent="266700"/>
            <a:r>
              <a:rPr lang="en-US" sz="1800" b="0">
                <a:latin typeface="微软雅黑" panose="020B0503020204020204" pitchFamily="34" charset="-122"/>
                <a:ea typeface="微软雅黑" panose="020B0503020204020204" pitchFamily="34" charset="-122"/>
                <a:cs typeface="微软雅黑" panose="020B0503020204020204" pitchFamily="34" charset="-122"/>
              </a:rPr>
              <a:t>5. </a:t>
            </a:r>
            <a:r>
              <a:rPr lang="zh-CN" sz="1800" b="0">
                <a:latin typeface="微软雅黑" panose="020B0503020204020204" pitchFamily="34" charset="-122"/>
                <a:ea typeface="微软雅黑" panose="020B0503020204020204" pitchFamily="34" charset="-122"/>
                <a:cs typeface="微软雅黑" panose="020B0503020204020204" pitchFamily="34" charset="-122"/>
              </a:rPr>
              <a:t>组员相互提问各个器件所属模块及叙述模块功能，根据笔记本系统实物构架框图将图1-4中各功能模块及器件之间进行链接，并将总线或接口的类型补充完整。</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3" name="文本框 102"/>
          <p:cNvSpPr txBox="1"/>
          <p:nvPr/>
        </p:nvSpPr>
        <p:spPr>
          <a:xfrm>
            <a:off x="3949383" y="5160327"/>
            <a:ext cx="5080000" cy="922020"/>
          </a:xfrm>
          <a:prstGeom prst="rect">
            <a:avLst/>
          </a:prstGeom>
          <a:noFill/>
          <a:ln w="9525">
            <a:noFill/>
          </a:ln>
        </p:spPr>
        <p:txBody>
          <a:bodyPr>
            <a:spAutoFit/>
          </a:bodyPr>
          <a:p>
            <a:pPr indent="0"/>
            <a:r>
              <a:rPr lang="en-US"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图</a:t>
            </a:r>
            <a:r>
              <a:rPr lang="en-US" sz="1800" b="0">
                <a:latin typeface="微软雅黑" panose="020B0503020204020204" pitchFamily="34" charset="-122"/>
                <a:ea typeface="微软雅黑" panose="020B0503020204020204" pitchFamily="34" charset="-122"/>
                <a:cs typeface="微软雅黑" panose="020B0503020204020204" pitchFamily="34" charset="-122"/>
              </a:rPr>
              <a:t>1-4 </a:t>
            </a:r>
            <a:r>
              <a:rPr lang="zh-CN" sz="1800" b="0">
                <a:latin typeface="微软雅黑" panose="020B0503020204020204" pitchFamily="34" charset="-122"/>
                <a:ea typeface="微软雅黑" panose="020B0503020204020204" pitchFamily="34" charset="-122"/>
                <a:cs typeface="微软雅黑" panose="020B0503020204020204" pitchFamily="34" charset="-122"/>
              </a:rPr>
              <a:t>笔记本系统构架框图补充图</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图1-4 笔记本系统构架补充框图"/>
          <p:cNvPicPr>
            <a:picLocks noChangeAspect="1"/>
          </p:cNvPicPr>
          <p:nvPr/>
        </p:nvPicPr>
        <p:blipFill>
          <a:blip r:embed="rId1"/>
          <a:stretch>
            <a:fillRect/>
          </a:stretch>
        </p:blipFill>
        <p:spPr>
          <a:xfrm>
            <a:off x="2369820" y="1174115"/>
            <a:ext cx="6659880" cy="4380230"/>
          </a:xfrm>
          <a:prstGeom prst="rect">
            <a:avLst/>
          </a:prstGeom>
        </p:spPr>
      </p:pic>
    </p:spTree>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任务描述</a:t>
            </a:r>
            <a:endParaRPr 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067435" y="1293495"/>
            <a:ext cx="10177780" cy="2861310"/>
          </a:xfrm>
          <a:prstGeom prst="rect">
            <a:avLst/>
          </a:prstGeom>
          <a:noFill/>
        </p:spPr>
        <p:txBody>
          <a:bodyPr wrap="none" rtlCol="0">
            <a:spAutoFit/>
          </a:bodyPr>
          <a:p>
            <a:pPr marL="342900" indent="-342900" algn="l" fontAlgn="auto">
              <a:lnSpc>
                <a:spcPct val="150000"/>
              </a:lnSpc>
              <a:buFont typeface="Wingdings" panose="05000000000000000000" charset="0"/>
              <a:buChar char="ü"/>
            </a:pPr>
            <a:r>
              <a:rPr lang="zh-CN" altLang="en-US" sz="2000" dirty="0" err="1" smtClean="0">
                <a:solidFill>
                  <a:schemeClr val="tx1"/>
                </a:solidFill>
                <a:latin typeface="Arial" panose="020B0604020202020204" pitchFamily="34" charset="0"/>
                <a:cs typeface="Arial" panose="020B0604020202020204" pitchFamily="34" charset="0"/>
              </a:rPr>
              <a:t>输入设备是向计算机输入数据和信息的设备。是计算机与用户或其他设备通信的桥梁。</a:t>
            </a:r>
            <a:endParaRPr lang="zh-CN" altLang="en-US" sz="2000" dirty="0" err="1" smtClean="0">
              <a:solidFill>
                <a:schemeClr val="tx1"/>
              </a:solidFill>
              <a:latin typeface="Arial" panose="020B0604020202020204" pitchFamily="34" charset="0"/>
              <a:cs typeface="Arial" panose="020B0604020202020204" pitchFamily="34" charset="0"/>
            </a:endParaRPr>
          </a:p>
          <a:p>
            <a:pPr indent="0" algn="l" fontAlgn="auto">
              <a:lnSpc>
                <a:spcPct val="150000"/>
              </a:lnSpc>
              <a:buFont typeface="Wingdings" panose="05000000000000000000" charset="0"/>
              <a:buNone/>
            </a:pPr>
            <a:r>
              <a:rPr lang="zh-CN" altLang="en-US" sz="2000" dirty="0" err="1" smtClean="0">
                <a:solidFill>
                  <a:schemeClr val="tx1"/>
                </a:solidFill>
                <a:latin typeface="Arial" panose="020B0604020202020204" pitchFamily="34" charset="0"/>
                <a:cs typeface="Arial" panose="020B0604020202020204" pitchFamily="34" charset="0"/>
              </a:rPr>
              <a:t>是人或外部与计算机进行交互的一种装置，用于把原始数据和处理这些数据的程序输入到</a:t>
            </a:r>
            <a:endParaRPr lang="zh-CN" altLang="en-US" sz="2000" dirty="0" err="1" smtClean="0">
              <a:solidFill>
                <a:schemeClr val="tx1"/>
              </a:solidFill>
              <a:latin typeface="Arial" panose="020B0604020202020204" pitchFamily="34" charset="0"/>
              <a:cs typeface="Arial" panose="020B0604020202020204" pitchFamily="34" charset="0"/>
            </a:endParaRPr>
          </a:p>
          <a:p>
            <a:pPr indent="0" algn="l" fontAlgn="auto">
              <a:lnSpc>
                <a:spcPct val="150000"/>
              </a:lnSpc>
              <a:buFont typeface="Wingdings" panose="05000000000000000000" charset="0"/>
              <a:buNone/>
            </a:pPr>
            <a:r>
              <a:rPr lang="zh-CN" altLang="en-US" sz="2000" dirty="0" err="1" smtClean="0">
                <a:solidFill>
                  <a:schemeClr val="tx1"/>
                </a:solidFill>
                <a:latin typeface="Arial" panose="020B0604020202020204" pitchFamily="34" charset="0"/>
                <a:cs typeface="Arial" panose="020B0604020202020204" pitchFamily="34" charset="0"/>
              </a:rPr>
              <a:t>计算机中。输出设备是人与计算机交互的一种部件，用于数据的输出。它把各种计算结果</a:t>
            </a:r>
            <a:endParaRPr lang="zh-CN" altLang="en-US" sz="2000" dirty="0" err="1" smtClean="0">
              <a:solidFill>
                <a:schemeClr val="tx1"/>
              </a:solidFill>
              <a:latin typeface="Arial" panose="020B0604020202020204" pitchFamily="34" charset="0"/>
              <a:cs typeface="Arial" panose="020B0604020202020204" pitchFamily="34" charset="0"/>
            </a:endParaRPr>
          </a:p>
          <a:p>
            <a:pPr indent="0" algn="l" fontAlgn="auto">
              <a:lnSpc>
                <a:spcPct val="150000"/>
              </a:lnSpc>
              <a:buFont typeface="Wingdings" panose="05000000000000000000" charset="0"/>
              <a:buNone/>
            </a:pPr>
            <a:r>
              <a:rPr lang="zh-CN" altLang="en-US" sz="2000" dirty="0" err="1" smtClean="0">
                <a:solidFill>
                  <a:schemeClr val="tx1"/>
                </a:solidFill>
                <a:latin typeface="Arial" panose="020B0604020202020204" pitchFamily="34" charset="0"/>
                <a:cs typeface="Arial" panose="020B0604020202020204" pitchFamily="34" charset="0"/>
              </a:rPr>
              <a:t>数据或信息以数字、字符、图像、声音等形式表示出来。计算机中除了输入、输出设备，</a:t>
            </a:r>
            <a:endParaRPr lang="zh-CN" altLang="en-US" sz="2000" dirty="0" err="1" smtClean="0">
              <a:solidFill>
                <a:schemeClr val="tx1"/>
              </a:solidFill>
              <a:latin typeface="Arial" panose="020B0604020202020204" pitchFamily="34" charset="0"/>
              <a:cs typeface="Arial" panose="020B0604020202020204" pitchFamily="34" charset="0"/>
            </a:endParaRPr>
          </a:p>
          <a:p>
            <a:pPr indent="0" algn="l" fontAlgn="auto">
              <a:lnSpc>
                <a:spcPct val="150000"/>
              </a:lnSpc>
              <a:buFont typeface="Wingdings" panose="05000000000000000000" charset="0"/>
              <a:buNone/>
            </a:pPr>
            <a:r>
              <a:rPr lang="zh-CN" altLang="en-US" sz="2000" dirty="0" err="1" smtClean="0">
                <a:solidFill>
                  <a:schemeClr val="tx1"/>
                </a:solidFill>
                <a:latin typeface="Arial" panose="020B0604020202020204" pitchFamily="34" charset="0"/>
                <a:cs typeface="Arial" panose="020B0604020202020204" pitchFamily="34" charset="0"/>
              </a:rPr>
              <a:t>还有一些其他设备，比如：网卡、电源等，也都是计算机必不可少的设备。本任务讲述了</a:t>
            </a:r>
            <a:endParaRPr lang="zh-CN" altLang="en-US" sz="2000" dirty="0" err="1" smtClean="0">
              <a:solidFill>
                <a:schemeClr val="tx1"/>
              </a:solidFill>
              <a:latin typeface="Arial" panose="020B0604020202020204" pitchFamily="34" charset="0"/>
              <a:cs typeface="Arial" panose="020B0604020202020204" pitchFamily="34" charset="0"/>
            </a:endParaRPr>
          </a:p>
          <a:p>
            <a:pPr indent="0" algn="l" fontAlgn="auto">
              <a:lnSpc>
                <a:spcPct val="150000"/>
              </a:lnSpc>
              <a:buFont typeface="Wingdings" panose="05000000000000000000" charset="0"/>
              <a:buNone/>
            </a:pPr>
            <a:r>
              <a:rPr lang="zh-CN" altLang="en-US" sz="2000" dirty="0" err="1" smtClean="0">
                <a:solidFill>
                  <a:schemeClr val="tx1"/>
                </a:solidFill>
                <a:latin typeface="Arial" panose="020B0604020202020204" pitchFamily="34" charset="0"/>
                <a:cs typeface="Arial" panose="020B0604020202020204" pitchFamily="34" charset="0"/>
              </a:rPr>
              <a:t>输入设备、输出设备及其他设备三种计算机设备。</a:t>
            </a:r>
            <a:endParaRPr lang="zh-CN" altLang="en-US" sz="2000" dirty="0" err="1" smtClean="0">
              <a:solidFill>
                <a:schemeClr val="tx1"/>
              </a:solidFill>
              <a:latin typeface="Arial" panose="020B0604020202020204" pitchFamily="34" charset="0"/>
              <a:cs typeface="Arial" panose="020B0604020202020204" pitchFamily="34" charset="0"/>
            </a:endParaRPr>
          </a:p>
        </p:txBody>
      </p:sp>
    </p:spTree>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6147"/>
          <p:cNvSpPr>
            <a:spLocks noGrp="1"/>
          </p:cNvSpPr>
          <p:nvPr>
            <p:ph type="title"/>
          </p:nvPr>
        </p:nvSpPr>
        <p:spPr>
          <a:prstGeom prst="rect">
            <a:avLst/>
          </a:prstGeom>
        </p:spPr>
        <p:txBody>
          <a:bodyPr/>
          <a:lstStyle/>
          <a:p>
            <a:r>
              <a:rPr lang="zh-CN" altLang="en-US" dirty="0">
                <a:latin typeface="微软雅黑" panose="020B0503020204020204" pitchFamily="34" charset="-122"/>
                <a:ea typeface="微软雅黑" panose="020B0503020204020204" pitchFamily="34" charset="-122"/>
              </a:rPr>
              <a:t>任务清单：测试</a:t>
            </a:r>
            <a:r>
              <a:rPr altLang="zh-CN" dirty="0">
                <a:latin typeface="微软雅黑" panose="020B0503020204020204" pitchFamily="34" charset="-122"/>
                <a:ea typeface="微软雅黑" panose="020B0503020204020204" pitchFamily="34" charset="-122"/>
              </a:rPr>
              <a:t>PC</a:t>
            </a:r>
            <a:r>
              <a:rPr lang="zh-CN" altLang="en-US" dirty="0">
                <a:latin typeface="微软雅黑" panose="020B0503020204020204" pitchFamily="34" charset="-122"/>
                <a:ea typeface="微软雅黑" panose="020B0503020204020204" pitchFamily="34" charset="-122"/>
              </a:rPr>
              <a:t>机性能</a:t>
            </a:r>
            <a:endParaRPr lang="zh-CN" altLang="en-US" dirty="0">
              <a:latin typeface="微软雅黑" panose="020B0503020204020204" pitchFamily="34" charset="-122"/>
              <a:ea typeface="微软雅黑" panose="020B0503020204020204" pitchFamily="34" charset="-122"/>
            </a:endParaRPr>
          </a:p>
        </p:txBody>
      </p:sp>
      <p:graphicFrame>
        <p:nvGraphicFramePr>
          <p:cNvPr id="2" name="表格 1"/>
          <p:cNvGraphicFramePr/>
          <p:nvPr>
            <p:custDataLst>
              <p:tags r:id="rId1"/>
            </p:custDataLst>
          </p:nvPr>
        </p:nvGraphicFramePr>
        <p:xfrm>
          <a:off x="1353185" y="1409700"/>
          <a:ext cx="9573260" cy="4712970"/>
        </p:xfrm>
        <a:graphic>
          <a:graphicData uri="http://schemas.openxmlformats.org/drawingml/2006/table">
            <a:tbl>
              <a:tblPr firstRow="1" bandRow="1">
                <a:tableStyleId>{5940675A-B579-460E-94D1-54222C63F5DA}</a:tableStyleId>
              </a:tblPr>
              <a:tblGrid>
                <a:gridCol w="1532890"/>
                <a:gridCol w="8040370"/>
              </a:tblGrid>
              <a:tr h="164592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任务目标</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素质目标</a:t>
                      </a:r>
                      <a:r>
                        <a:rPr lang="zh-CN" altLang="en-US" sz="1800" b="0">
                          <a:latin typeface="宋体" panose="02010600030101010101" pitchFamily="2" charset="-122"/>
                          <a:ea typeface="宋体" panose="02010600030101010101" pitchFamily="2" charset="-122"/>
                          <a:cs typeface="宋体" panose="02010600030101010101" pitchFamily="2" charset="-122"/>
                        </a:rPr>
                        <a:t>：</a:t>
                      </a:r>
                      <a:r>
                        <a:rPr lang="en-US" sz="1800" b="0">
                          <a:latin typeface="宋体" panose="02010600030101010101" pitchFamily="2" charset="-122"/>
                          <a:ea typeface="宋体" panose="02010600030101010101" pitchFamily="2" charset="-122"/>
                          <a:cs typeface="宋体" panose="02010600030101010101" pitchFamily="2" charset="-122"/>
                        </a:rPr>
                        <a:t>激发爱国主义情怀，培养民族自豪感；</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积极的心态与客户耐心细致沟通的能力。</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知识目标：掌握输入、输出设备类型；</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掌握笔记本电脑的适配器替换的相关问题；　</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了解其他设备。</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能力目标：能够辨别不同类型的设备。</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9060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任务重难点</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重点：掌握输入、输出设备类型；</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      笔记本电脑的适配器替换的相关问题；</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难点：能够辨别不同类型的设备。</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8110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任务内容</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１.</a:t>
                      </a:r>
                      <a:r>
                        <a:rPr lang="en-US" sz="1800">
                          <a:latin typeface="宋体" panose="02010600030101010101" pitchFamily="2" charset="-122"/>
                          <a:ea typeface="宋体" panose="02010600030101010101" pitchFamily="2" charset="-122"/>
                          <a:cs typeface="宋体" panose="02010600030101010101" pitchFamily="2" charset="-122"/>
                          <a:sym typeface="+mn-ea"/>
                        </a:rPr>
                        <a:t>输入设备</a:t>
                      </a:r>
                      <a:r>
                        <a:rPr lang="en-US" sz="1800">
                          <a:latin typeface="宋体" panose="02010600030101010101" pitchFamily="2" charset="-122"/>
                          <a:ea typeface="宋体" panose="02010600030101010101" pitchFamily="2" charset="-122"/>
                          <a:cs typeface="宋体" panose="02010600030101010101" pitchFamily="2" charset="-122"/>
                          <a:sym typeface="+mn-ea"/>
                        </a:rPr>
                        <a:t>；</a:t>
                      </a:r>
                      <a:endParaRPr lang="en-US" sz="1800">
                        <a:latin typeface="宋体" panose="02010600030101010101" pitchFamily="2" charset="-122"/>
                        <a:ea typeface="宋体" panose="02010600030101010101" pitchFamily="2" charset="-122"/>
                        <a:cs typeface="宋体" panose="02010600030101010101" pitchFamily="2" charset="-122"/>
                        <a:sym typeface="+mn-ea"/>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２.</a:t>
                      </a:r>
                      <a:r>
                        <a:rPr lang="en-US" sz="1800">
                          <a:latin typeface="宋体" panose="02010600030101010101" pitchFamily="2" charset="-122"/>
                          <a:ea typeface="宋体" panose="02010600030101010101" pitchFamily="2" charset="-122"/>
                          <a:cs typeface="宋体" panose="02010600030101010101" pitchFamily="2" charset="-122"/>
                          <a:sym typeface="+mn-ea"/>
                        </a:rPr>
                        <a:t>输出设备</a:t>
                      </a:r>
                      <a:r>
                        <a:rPr lang="en-US" sz="1800">
                          <a:latin typeface="宋体" panose="02010600030101010101" pitchFamily="2" charset="-122"/>
                          <a:ea typeface="宋体" panose="02010600030101010101" pitchFamily="2" charset="-122"/>
                          <a:cs typeface="宋体" panose="02010600030101010101" pitchFamily="2" charset="-122"/>
                          <a:sym typeface="+mn-ea"/>
                        </a:rPr>
                        <a:t>；</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３.</a:t>
                      </a:r>
                      <a:r>
                        <a:rPr lang="en-US" sz="1800">
                          <a:latin typeface="宋体" panose="02010600030101010101" pitchFamily="2" charset="-122"/>
                          <a:ea typeface="宋体" panose="02010600030101010101" pitchFamily="2" charset="-122"/>
                          <a:cs typeface="宋体" panose="02010600030101010101" pitchFamily="2" charset="-122"/>
                          <a:sym typeface="+mn-ea"/>
                        </a:rPr>
                        <a:t>其他设备</a:t>
                      </a:r>
                      <a:r>
                        <a:rPr lang="en-US" sz="1800">
                          <a:latin typeface="宋体" panose="02010600030101010101" pitchFamily="2" charset="-122"/>
                          <a:ea typeface="宋体" panose="02010600030101010101" pitchFamily="2" charset="-122"/>
                          <a:cs typeface="宋体" panose="02010600030101010101" pitchFamily="2" charset="-122"/>
                          <a:sym typeface="+mn-ea"/>
                        </a:rPr>
                        <a:t>；</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４.</a:t>
                      </a:r>
                      <a:r>
                        <a:rPr lang="en-US" sz="1800">
                          <a:latin typeface="宋体" panose="02010600030101010101" pitchFamily="2" charset="-122"/>
                          <a:ea typeface="宋体" panose="02010600030101010101" pitchFamily="2" charset="-122"/>
                          <a:cs typeface="宋体" panose="02010600030101010101" pitchFamily="2" charset="-122"/>
                          <a:sym typeface="+mn-ea"/>
                        </a:rPr>
                        <a:t>笔记本电脑的适配器替换的相关问题</a:t>
                      </a:r>
                      <a:r>
                        <a:rPr lang="zh-CN" altLang="en-US" sz="18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1800">
                        <a:latin typeface="宋体" panose="02010600030101010101" pitchFamily="2" charset="-122"/>
                        <a:ea typeface="宋体" panose="02010600030101010101" pitchFamily="2" charset="-122"/>
                        <a:cs typeface="宋体" panose="02010600030101010101" pitchFamily="2" charset="-122"/>
                        <a:sym typeface="+mn-ea"/>
                      </a:endParaRPr>
                    </a:p>
                    <a:p>
                      <a:pPr indent="0">
                        <a:buNone/>
                      </a:pPr>
                      <a:r>
                        <a:rPr lang="en-US" sz="1800">
                          <a:latin typeface="宋体" panose="02010600030101010101" pitchFamily="2" charset="-122"/>
                          <a:ea typeface="宋体" panose="02010600030101010101" pitchFamily="2" charset="-122"/>
                          <a:cs typeface="宋体" panose="02010600030101010101" pitchFamily="2" charset="-122"/>
                          <a:sym typeface="+mn-ea"/>
                        </a:rPr>
                        <a:t>５</a:t>
                      </a:r>
                      <a:r>
                        <a:rPr lang="en-US" altLang="zh-CN" sz="1800">
                          <a:latin typeface="宋体" panose="02010600030101010101" pitchFamily="2" charset="-122"/>
                          <a:ea typeface="宋体" panose="02010600030101010101" pitchFamily="2" charset="-122"/>
                          <a:cs typeface="宋体" panose="02010600030101010101" pitchFamily="2" charset="-122"/>
                          <a:sym typeface="+mn-ea"/>
                        </a:rPr>
                        <a:t>. 5G技术。</a:t>
                      </a:r>
                      <a:endParaRPr lang="en-US" altLang="zh-CN" sz="1800">
                        <a:latin typeface="宋体" panose="02010600030101010101" pitchFamily="2" charset="-122"/>
                        <a:ea typeface="宋体" panose="02010600030101010101" pitchFamily="2" charset="-122"/>
                        <a:cs typeface="宋体" panose="02010600030101010101" pitchFamily="2" charset="-122"/>
                        <a:sym typeface="+mn-ea"/>
                      </a:endParaRPr>
                    </a:p>
                    <a:p>
                      <a:pPr indent="0">
                        <a:buNone/>
                      </a:pP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005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工具软件</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　PC机1台；不同类型输入、输出及其他设备。</a:t>
                      </a:r>
                      <a:endParaRPr 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530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资源链接</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微课、图例、PPT课件、实训报告单。</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手动输入 11"/>
          <p:cNvSpPr/>
          <p:nvPr/>
        </p:nvSpPr>
        <p:spPr>
          <a:xfrm flipH="1" flipV="1">
            <a:off x="-2" y="794769"/>
            <a:ext cx="12188826" cy="273172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2000 h 10000"/>
              <a:gd name="connsiteX1-3" fmla="*/ 10000 w 10000"/>
              <a:gd name="connsiteY1-4" fmla="*/ 0 h 10000"/>
              <a:gd name="connsiteX2-5" fmla="*/ 10000 w 10000"/>
              <a:gd name="connsiteY2-6" fmla="*/ 10000 h 10000"/>
              <a:gd name="connsiteX3-7" fmla="*/ 16 w 10000"/>
              <a:gd name="connsiteY3-8" fmla="*/ 5187 h 10000"/>
              <a:gd name="connsiteX4-9" fmla="*/ 0 w 10000"/>
              <a:gd name="connsiteY4-10" fmla="*/ 2000 h 10000"/>
              <a:gd name="connsiteX0-11" fmla="*/ 16 w 10016"/>
              <a:gd name="connsiteY0-12" fmla="*/ 2000 h 10000"/>
              <a:gd name="connsiteX1-13" fmla="*/ 10016 w 10016"/>
              <a:gd name="connsiteY1-14" fmla="*/ 0 h 10000"/>
              <a:gd name="connsiteX2-15" fmla="*/ 10016 w 10016"/>
              <a:gd name="connsiteY2-16" fmla="*/ 10000 h 10000"/>
              <a:gd name="connsiteX3-17" fmla="*/ 0 w 10016"/>
              <a:gd name="connsiteY3-18" fmla="*/ 6902 h 10000"/>
              <a:gd name="connsiteX4-19" fmla="*/ 16 w 10016"/>
              <a:gd name="connsiteY4-20" fmla="*/ 2000 h 10000"/>
              <a:gd name="connsiteX0-21" fmla="*/ 16 w 10016"/>
              <a:gd name="connsiteY0-22" fmla="*/ 3564 h 10000"/>
              <a:gd name="connsiteX1-23" fmla="*/ 10016 w 10016"/>
              <a:gd name="connsiteY1-24" fmla="*/ 0 h 10000"/>
              <a:gd name="connsiteX2-25" fmla="*/ 10016 w 10016"/>
              <a:gd name="connsiteY2-26" fmla="*/ 10000 h 10000"/>
              <a:gd name="connsiteX3-27" fmla="*/ 0 w 10016"/>
              <a:gd name="connsiteY3-28" fmla="*/ 6902 h 10000"/>
              <a:gd name="connsiteX4-29" fmla="*/ 16 w 10016"/>
              <a:gd name="connsiteY4-30" fmla="*/ 3564 h 10000"/>
              <a:gd name="connsiteX0-31" fmla="*/ 1 w 10017"/>
              <a:gd name="connsiteY0-32" fmla="*/ 4166 h 10000"/>
              <a:gd name="connsiteX1-33" fmla="*/ 10017 w 10017"/>
              <a:gd name="connsiteY1-34" fmla="*/ 0 h 10000"/>
              <a:gd name="connsiteX2-35" fmla="*/ 10017 w 10017"/>
              <a:gd name="connsiteY2-36" fmla="*/ 10000 h 10000"/>
              <a:gd name="connsiteX3-37" fmla="*/ 1 w 10017"/>
              <a:gd name="connsiteY3-38" fmla="*/ 6902 h 10000"/>
              <a:gd name="connsiteX4-39" fmla="*/ 1 w 10017"/>
              <a:gd name="connsiteY4-40" fmla="*/ 4166 h 10000"/>
              <a:gd name="connsiteX0-41" fmla="*/ 0 w 10032"/>
              <a:gd name="connsiteY0-42" fmla="*/ 4316 h 10000"/>
              <a:gd name="connsiteX1-43" fmla="*/ 10032 w 10032"/>
              <a:gd name="connsiteY1-44" fmla="*/ 0 h 10000"/>
              <a:gd name="connsiteX2-45" fmla="*/ 10032 w 10032"/>
              <a:gd name="connsiteY2-46" fmla="*/ 10000 h 10000"/>
              <a:gd name="connsiteX3-47" fmla="*/ 16 w 10032"/>
              <a:gd name="connsiteY3-48" fmla="*/ 6902 h 10000"/>
              <a:gd name="connsiteX4-49" fmla="*/ 0 w 10032"/>
              <a:gd name="connsiteY4-50" fmla="*/ 4316 h 10000"/>
              <a:gd name="connsiteX0-51" fmla="*/ 0 w 10032"/>
              <a:gd name="connsiteY0-52" fmla="*/ 4316 h 10000"/>
              <a:gd name="connsiteX1-53" fmla="*/ 10032 w 10032"/>
              <a:gd name="connsiteY1-54" fmla="*/ 0 h 10000"/>
              <a:gd name="connsiteX2-55" fmla="*/ 10032 w 10032"/>
              <a:gd name="connsiteY2-56" fmla="*/ 10000 h 10000"/>
              <a:gd name="connsiteX3-57" fmla="*/ 16 w 10032"/>
              <a:gd name="connsiteY3-58" fmla="*/ 6902 h 10000"/>
              <a:gd name="connsiteX4-59" fmla="*/ 0 w 10032"/>
              <a:gd name="connsiteY4-60" fmla="*/ 4316 h 10000"/>
              <a:gd name="connsiteX0-61" fmla="*/ 0 w 10032"/>
              <a:gd name="connsiteY0-62" fmla="*/ 4316 h 10092"/>
              <a:gd name="connsiteX1-63" fmla="*/ 10032 w 10032"/>
              <a:gd name="connsiteY1-64" fmla="*/ 0 h 10092"/>
              <a:gd name="connsiteX2-65" fmla="*/ 10032 w 10032"/>
              <a:gd name="connsiteY2-66" fmla="*/ 10000 h 10092"/>
              <a:gd name="connsiteX3-67" fmla="*/ 16 w 10032"/>
              <a:gd name="connsiteY3-68" fmla="*/ 6902 h 10092"/>
              <a:gd name="connsiteX4-69" fmla="*/ 0 w 10032"/>
              <a:gd name="connsiteY4-70" fmla="*/ 4316 h 10092"/>
              <a:gd name="connsiteX0-71" fmla="*/ 0 w 10032"/>
              <a:gd name="connsiteY0-72" fmla="*/ 4316 h 10359"/>
              <a:gd name="connsiteX1-73" fmla="*/ 10032 w 10032"/>
              <a:gd name="connsiteY1-74" fmla="*/ 0 h 10359"/>
              <a:gd name="connsiteX2-75" fmla="*/ 10032 w 10032"/>
              <a:gd name="connsiteY2-76" fmla="*/ 10000 h 10359"/>
              <a:gd name="connsiteX3-77" fmla="*/ 16 w 10032"/>
              <a:gd name="connsiteY3-78" fmla="*/ 6902 h 10359"/>
              <a:gd name="connsiteX4-79" fmla="*/ 0 w 10032"/>
              <a:gd name="connsiteY4-80" fmla="*/ 4316 h 10359"/>
              <a:gd name="connsiteX0-81" fmla="*/ 0 w 10032"/>
              <a:gd name="connsiteY0-82" fmla="*/ 4316 h 10268"/>
              <a:gd name="connsiteX1-83" fmla="*/ 10032 w 10032"/>
              <a:gd name="connsiteY1-84" fmla="*/ 0 h 10268"/>
              <a:gd name="connsiteX2-85" fmla="*/ 10032 w 10032"/>
              <a:gd name="connsiteY2-86" fmla="*/ 10000 h 10268"/>
              <a:gd name="connsiteX3-87" fmla="*/ 16 w 10032"/>
              <a:gd name="connsiteY3-88" fmla="*/ 6451 h 10268"/>
              <a:gd name="connsiteX4-89" fmla="*/ 0 w 10032"/>
              <a:gd name="connsiteY4-90" fmla="*/ 4316 h 10268"/>
              <a:gd name="connsiteX0-91" fmla="*/ 0 w 10032"/>
              <a:gd name="connsiteY0-92" fmla="*/ 4316 h 10306"/>
              <a:gd name="connsiteX1-93" fmla="*/ 10032 w 10032"/>
              <a:gd name="connsiteY1-94" fmla="*/ 0 h 10306"/>
              <a:gd name="connsiteX2-95" fmla="*/ 10032 w 10032"/>
              <a:gd name="connsiteY2-96" fmla="*/ 10000 h 10306"/>
              <a:gd name="connsiteX3-97" fmla="*/ 16 w 10032"/>
              <a:gd name="connsiteY3-98" fmla="*/ 6662 h 10306"/>
              <a:gd name="connsiteX4-99" fmla="*/ 0 w 10032"/>
              <a:gd name="connsiteY4-100" fmla="*/ 4316 h 10306"/>
              <a:gd name="connsiteX0-101" fmla="*/ 0 w 10032"/>
              <a:gd name="connsiteY0-102" fmla="*/ 4316 h 10306"/>
              <a:gd name="connsiteX1-103" fmla="*/ 10032 w 10032"/>
              <a:gd name="connsiteY1-104" fmla="*/ 0 h 10306"/>
              <a:gd name="connsiteX2-105" fmla="*/ 10032 w 10032"/>
              <a:gd name="connsiteY2-106" fmla="*/ 10000 h 10306"/>
              <a:gd name="connsiteX3-107" fmla="*/ 16 w 10032"/>
              <a:gd name="connsiteY3-108" fmla="*/ 6662 h 10306"/>
              <a:gd name="connsiteX4-109" fmla="*/ 0 w 10032"/>
              <a:gd name="connsiteY4-110" fmla="*/ 4316 h 10306"/>
              <a:gd name="connsiteX0-111" fmla="*/ 0 w 10032"/>
              <a:gd name="connsiteY0-112" fmla="*/ 4316 h 10306"/>
              <a:gd name="connsiteX1-113" fmla="*/ 10032 w 10032"/>
              <a:gd name="connsiteY1-114" fmla="*/ 0 h 10306"/>
              <a:gd name="connsiteX2-115" fmla="*/ 10032 w 10032"/>
              <a:gd name="connsiteY2-116" fmla="*/ 10000 h 10306"/>
              <a:gd name="connsiteX3-117" fmla="*/ 16 w 10032"/>
              <a:gd name="connsiteY3-118" fmla="*/ 6662 h 10306"/>
              <a:gd name="connsiteX4-119" fmla="*/ 0 w 10032"/>
              <a:gd name="connsiteY4-120" fmla="*/ 4316 h 10306"/>
              <a:gd name="connsiteX0-121" fmla="*/ 0 w 10032"/>
              <a:gd name="connsiteY0-122" fmla="*/ 4316 h 10306"/>
              <a:gd name="connsiteX1-123" fmla="*/ 10032 w 10032"/>
              <a:gd name="connsiteY1-124" fmla="*/ 0 h 10306"/>
              <a:gd name="connsiteX2-125" fmla="*/ 10032 w 10032"/>
              <a:gd name="connsiteY2-126" fmla="*/ 10000 h 10306"/>
              <a:gd name="connsiteX3-127" fmla="*/ 16 w 10032"/>
              <a:gd name="connsiteY3-128" fmla="*/ 6662 h 10306"/>
              <a:gd name="connsiteX4-129" fmla="*/ 0 w 10032"/>
              <a:gd name="connsiteY4-130" fmla="*/ 4316 h 10306"/>
              <a:gd name="connsiteX0-131" fmla="*/ 0 w 10032"/>
              <a:gd name="connsiteY0-132" fmla="*/ 4316 h 10306"/>
              <a:gd name="connsiteX1-133" fmla="*/ 10032 w 10032"/>
              <a:gd name="connsiteY1-134" fmla="*/ 0 h 10306"/>
              <a:gd name="connsiteX2-135" fmla="*/ 10032 w 10032"/>
              <a:gd name="connsiteY2-136" fmla="*/ 10000 h 10306"/>
              <a:gd name="connsiteX3-137" fmla="*/ 16 w 10032"/>
              <a:gd name="connsiteY3-138" fmla="*/ 6662 h 10306"/>
              <a:gd name="connsiteX4-139" fmla="*/ 0 w 10032"/>
              <a:gd name="connsiteY4-140" fmla="*/ 4316 h 10306"/>
              <a:gd name="connsiteX0-141" fmla="*/ 0 w 10032"/>
              <a:gd name="connsiteY0-142" fmla="*/ 4316 h 10385"/>
              <a:gd name="connsiteX1-143" fmla="*/ 10032 w 10032"/>
              <a:gd name="connsiteY1-144" fmla="*/ 0 h 10385"/>
              <a:gd name="connsiteX2-145" fmla="*/ 10032 w 10032"/>
              <a:gd name="connsiteY2-146" fmla="*/ 10000 h 10385"/>
              <a:gd name="connsiteX3-147" fmla="*/ 16 w 10032"/>
              <a:gd name="connsiteY3-148" fmla="*/ 6662 h 10385"/>
              <a:gd name="connsiteX4-149" fmla="*/ 0 w 10032"/>
              <a:gd name="connsiteY4-150" fmla="*/ 4316 h 10385"/>
              <a:gd name="connsiteX0-151" fmla="*/ 49 w 10017"/>
              <a:gd name="connsiteY0-152" fmla="*/ 1128 h 10385"/>
              <a:gd name="connsiteX1-153" fmla="*/ 10017 w 10017"/>
              <a:gd name="connsiteY1-154" fmla="*/ 0 h 10385"/>
              <a:gd name="connsiteX2-155" fmla="*/ 10017 w 10017"/>
              <a:gd name="connsiteY2-156" fmla="*/ 10000 h 10385"/>
              <a:gd name="connsiteX3-157" fmla="*/ 1 w 10017"/>
              <a:gd name="connsiteY3-158" fmla="*/ 6662 h 10385"/>
              <a:gd name="connsiteX4-159" fmla="*/ 49 w 10017"/>
              <a:gd name="connsiteY4-160" fmla="*/ 1128 h 10385"/>
              <a:gd name="connsiteX0-161" fmla="*/ 0 w 10048"/>
              <a:gd name="connsiteY0-162" fmla="*/ 1212 h 10385"/>
              <a:gd name="connsiteX1-163" fmla="*/ 10048 w 10048"/>
              <a:gd name="connsiteY1-164" fmla="*/ 0 h 10385"/>
              <a:gd name="connsiteX2-165" fmla="*/ 10048 w 10048"/>
              <a:gd name="connsiteY2-166" fmla="*/ 10000 h 10385"/>
              <a:gd name="connsiteX3-167" fmla="*/ 32 w 10048"/>
              <a:gd name="connsiteY3-168" fmla="*/ 6662 h 10385"/>
              <a:gd name="connsiteX4-169" fmla="*/ 0 w 10048"/>
              <a:gd name="connsiteY4-170" fmla="*/ 1212 h 10385"/>
              <a:gd name="connsiteX0-171" fmla="*/ 0 w 10048"/>
              <a:gd name="connsiteY0-172" fmla="*/ 1212 h 10165"/>
              <a:gd name="connsiteX1-173" fmla="*/ 10048 w 10048"/>
              <a:gd name="connsiteY1-174" fmla="*/ 0 h 10165"/>
              <a:gd name="connsiteX2-175" fmla="*/ 10048 w 10048"/>
              <a:gd name="connsiteY2-176" fmla="*/ 10000 h 10165"/>
              <a:gd name="connsiteX3-177" fmla="*/ 64 w 10048"/>
              <a:gd name="connsiteY3-178" fmla="*/ 4648 h 10165"/>
              <a:gd name="connsiteX4-179" fmla="*/ 0 w 10048"/>
              <a:gd name="connsiteY4-180" fmla="*/ 1212 h 10165"/>
              <a:gd name="connsiteX0-181" fmla="*/ 0 w 10048"/>
              <a:gd name="connsiteY0-182" fmla="*/ 1212 h 10161"/>
              <a:gd name="connsiteX1-183" fmla="*/ 10048 w 10048"/>
              <a:gd name="connsiteY1-184" fmla="*/ 0 h 10161"/>
              <a:gd name="connsiteX2-185" fmla="*/ 10048 w 10048"/>
              <a:gd name="connsiteY2-186" fmla="*/ 10000 h 10161"/>
              <a:gd name="connsiteX3-187" fmla="*/ 16 w 10048"/>
              <a:gd name="connsiteY3-188" fmla="*/ 4564 h 10161"/>
              <a:gd name="connsiteX4-189" fmla="*/ 0 w 10048"/>
              <a:gd name="connsiteY4-190" fmla="*/ 1212 h 10161"/>
              <a:gd name="connsiteX0-191" fmla="*/ 0 w 10048"/>
              <a:gd name="connsiteY0-192" fmla="*/ 1212 h 10161"/>
              <a:gd name="connsiteX1-193" fmla="*/ 10048 w 10048"/>
              <a:gd name="connsiteY1-194" fmla="*/ 0 h 10161"/>
              <a:gd name="connsiteX2-195" fmla="*/ 10048 w 10048"/>
              <a:gd name="connsiteY2-196" fmla="*/ 10000 h 10161"/>
              <a:gd name="connsiteX3-197" fmla="*/ 16 w 10048"/>
              <a:gd name="connsiteY3-198" fmla="*/ 4564 h 10161"/>
              <a:gd name="connsiteX4-199" fmla="*/ 0 w 10048"/>
              <a:gd name="connsiteY4-200" fmla="*/ 1212 h 10161"/>
              <a:gd name="connsiteX0-201" fmla="*/ 0 w 10048"/>
              <a:gd name="connsiteY0-202" fmla="*/ 1212 h 11080"/>
              <a:gd name="connsiteX1-203" fmla="*/ 10048 w 10048"/>
              <a:gd name="connsiteY1-204" fmla="*/ 0 h 11080"/>
              <a:gd name="connsiteX2-205" fmla="*/ 10048 w 10048"/>
              <a:gd name="connsiteY2-206" fmla="*/ 10000 h 11080"/>
              <a:gd name="connsiteX3-207" fmla="*/ 16 w 10048"/>
              <a:gd name="connsiteY3-208" fmla="*/ 4564 h 11080"/>
              <a:gd name="connsiteX4-209" fmla="*/ 0 w 10048"/>
              <a:gd name="connsiteY4-210" fmla="*/ 1212 h 11080"/>
              <a:gd name="connsiteX0-211" fmla="*/ 0 w 10048"/>
              <a:gd name="connsiteY0-212" fmla="*/ 1464 h 11332"/>
              <a:gd name="connsiteX1-213" fmla="*/ 10048 w 10048"/>
              <a:gd name="connsiteY1-214" fmla="*/ 0 h 11332"/>
              <a:gd name="connsiteX2-215" fmla="*/ 10048 w 10048"/>
              <a:gd name="connsiteY2-216" fmla="*/ 10252 h 11332"/>
              <a:gd name="connsiteX3-217" fmla="*/ 16 w 10048"/>
              <a:gd name="connsiteY3-218" fmla="*/ 4816 h 11332"/>
              <a:gd name="connsiteX4-219" fmla="*/ 0 w 10048"/>
              <a:gd name="connsiteY4-220" fmla="*/ 1464 h 11332"/>
              <a:gd name="connsiteX0-221" fmla="*/ 0 w 10064"/>
              <a:gd name="connsiteY0-222" fmla="*/ 1800 h 11668"/>
              <a:gd name="connsiteX1-223" fmla="*/ 10064 w 10064"/>
              <a:gd name="connsiteY1-224" fmla="*/ 0 h 11668"/>
              <a:gd name="connsiteX2-225" fmla="*/ 10048 w 10064"/>
              <a:gd name="connsiteY2-226" fmla="*/ 10588 h 11668"/>
              <a:gd name="connsiteX3-227" fmla="*/ 16 w 10064"/>
              <a:gd name="connsiteY3-228" fmla="*/ 5152 h 11668"/>
              <a:gd name="connsiteX4-229" fmla="*/ 0 w 10064"/>
              <a:gd name="connsiteY4-230" fmla="*/ 1800 h 11668"/>
              <a:gd name="connsiteX0-231" fmla="*/ 49 w 10049"/>
              <a:gd name="connsiteY0-232" fmla="*/ 1297 h 11668"/>
              <a:gd name="connsiteX1-233" fmla="*/ 10049 w 10049"/>
              <a:gd name="connsiteY1-234" fmla="*/ 0 h 11668"/>
              <a:gd name="connsiteX2-235" fmla="*/ 10033 w 10049"/>
              <a:gd name="connsiteY2-236" fmla="*/ 10588 h 11668"/>
              <a:gd name="connsiteX3-237" fmla="*/ 1 w 10049"/>
              <a:gd name="connsiteY3-238" fmla="*/ 5152 h 11668"/>
              <a:gd name="connsiteX4-239" fmla="*/ 49 w 10049"/>
              <a:gd name="connsiteY4-240" fmla="*/ 1297 h 11668"/>
              <a:gd name="connsiteX0-241" fmla="*/ 0 w 10064"/>
              <a:gd name="connsiteY0-242" fmla="*/ 1213 h 11668"/>
              <a:gd name="connsiteX1-243" fmla="*/ 10064 w 10064"/>
              <a:gd name="connsiteY1-244" fmla="*/ 0 h 11668"/>
              <a:gd name="connsiteX2-245" fmla="*/ 10048 w 10064"/>
              <a:gd name="connsiteY2-246" fmla="*/ 10588 h 11668"/>
              <a:gd name="connsiteX3-247" fmla="*/ 16 w 10064"/>
              <a:gd name="connsiteY3-248" fmla="*/ 5152 h 11668"/>
              <a:gd name="connsiteX4-249" fmla="*/ 0 w 10064"/>
              <a:gd name="connsiteY4-250" fmla="*/ 1213 h 11668"/>
              <a:gd name="connsiteX0-251" fmla="*/ 0 w 10064"/>
              <a:gd name="connsiteY0-252" fmla="*/ 1213 h 11562"/>
              <a:gd name="connsiteX1-253" fmla="*/ 10064 w 10064"/>
              <a:gd name="connsiteY1-254" fmla="*/ 0 h 11562"/>
              <a:gd name="connsiteX2-255" fmla="*/ 10048 w 10064"/>
              <a:gd name="connsiteY2-256" fmla="*/ 10588 h 11562"/>
              <a:gd name="connsiteX3-257" fmla="*/ 16 w 10064"/>
              <a:gd name="connsiteY3-258" fmla="*/ 4313 h 11562"/>
              <a:gd name="connsiteX4-259" fmla="*/ 0 w 10064"/>
              <a:gd name="connsiteY4-260" fmla="*/ 1213 h 11562"/>
              <a:gd name="connsiteX0-261" fmla="*/ 0 w 10064"/>
              <a:gd name="connsiteY0-262" fmla="*/ 1213 h 11482"/>
              <a:gd name="connsiteX1-263" fmla="*/ 10064 w 10064"/>
              <a:gd name="connsiteY1-264" fmla="*/ 0 h 11482"/>
              <a:gd name="connsiteX2-265" fmla="*/ 10048 w 10064"/>
              <a:gd name="connsiteY2-266" fmla="*/ 10588 h 11482"/>
              <a:gd name="connsiteX3-267" fmla="*/ 16 w 10064"/>
              <a:gd name="connsiteY3-268" fmla="*/ 3558 h 11482"/>
              <a:gd name="connsiteX4-269" fmla="*/ 0 w 10064"/>
              <a:gd name="connsiteY4-270" fmla="*/ 1213 h 11482"/>
              <a:gd name="connsiteX0-271" fmla="*/ 0 w 10064"/>
              <a:gd name="connsiteY0-272" fmla="*/ 1213 h 11745"/>
              <a:gd name="connsiteX1-273" fmla="*/ 10064 w 10064"/>
              <a:gd name="connsiteY1-274" fmla="*/ 0 h 11745"/>
              <a:gd name="connsiteX2-275" fmla="*/ 10048 w 10064"/>
              <a:gd name="connsiteY2-276" fmla="*/ 10588 h 11745"/>
              <a:gd name="connsiteX3-277" fmla="*/ 16 w 10064"/>
              <a:gd name="connsiteY3-278" fmla="*/ 3558 h 11745"/>
              <a:gd name="connsiteX4-279" fmla="*/ 0 w 10064"/>
              <a:gd name="connsiteY4-280" fmla="*/ 1213 h 11745"/>
              <a:gd name="connsiteX0-281" fmla="*/ 0 w 10064"/>
              <a:gd name="connsiteY0-282" fmla="*/ 1213 h 11745"/>
              <a:gd name="connsiteX1-283" fmla="*/ 10064 w 10064"/>
              <a:gd name="connsiteY1-284" fmla="*/ 0 h 11745"/>
              <a:gd name="connsiteX2-285" fmla="*/ 10048 w 10064"/>
              <a:gd name="connsiteY2-286" fmla="*/ 10588 h 11745"/>
              <a:gd name="connsiteX3-287" fmla="*/ 16 w 10064"/>
              <a:gd name="connsiteY3-288" fmla="*/ 3558 h 11745"/>
              <a:gd name="connsiteX4-289" fmla="*/ 0 w 10064"/>
              <a:gd name="connsiteY4-290" fmla="*/ 1213 h 11745"/>
              <a:gd name="connsiteX0-291" fmla="*/ 0 w 10064"/>
              <a:gd name="connsiteY0-292" fmla="*/ 1213 h 11745"/>
              <a:gd name="connsiteX1-293" fmla="*/ 10064 w 10064"/>
              <a:gd name="connsiteY1-294" fmla="*/ 0 h 11745"/>
              <a:gd name="connsiteX2-295" fmla="*/ 10048 w 10064"/>
              <a:gd name="connsiteY2-296" fmla="*/ 10588 h 11745"/>
              <a:gd name="connsiteX3-297" fmla="*/ 16 w 10064"/>
              <a:gd name="connsiteY3-298" fmla="*/ 3558 h 11745"/>
              <a:gd name="connsiteX4-299" fmla="*/ 0 w 10064"/>
              <a:gd name="connsiteY4-300" fmla="*/ 1213 h 11745"/>
              <a:gd name="connsiteX0-301" fmla="*/ 0 w 10064"/>
              <a:gd name="connsiteY0-302" fmla="*/ 1213 h 11745"/>
              <a:gd name="connsiteX1-303" fmla="*/ 10064 w 10064"/>
              <a:gd name="connsiteY1-304" fmla="*/ 0 h 11745"/>
              <a:gd name="connsiteX2-305" fmla="*/ 10048 w 10064"/>
              <a:gd name="connsiteY2-306" fmla="*/ 10588 h 11745"/>
              <a:gd name="connsiteX3-307" fmla="*/ 16 w 10064"/>
              <a:gd name="connsiteY3-308" fmla="*/ 3558 h 11745"/>
              <a:gd name="connsiteX4-309" fmla="*/ 0 w 10064"/>
              <a:gd name="connsiteY4-310" fmla="*/ 1213 h 11745"/>
              <a:gd name="connsiteX0-311" fmla="*/ 0 w 10064"/>
              <a:gd name="connsiteY0-312" fmla="*/ 1213 h 11745"/>
              <a:gd name="connsiteX1-313" fmla="*/ 10064 w 10064"/>
              <a:gd name="connsiteY1-314" fmla="*/ 0 h 11745"/>
              <a:gd name="connsiteX2-315" fmla="*/ 10048 w 10064"/>
              <a:gd name="connsiteY2-316" fmla="*/ 10588 h 11745"/>
              <a:gd name="connsiteX3-317" fmla="*/ 16 w 10064"/>
              <a:gd name="connsiteY3-318" fmla="*/ 3558 h 11745"/>
              <a:gd name="connsiteX4-319" fmla="*/ 0 w 10064"/>
              <a:gd name="connsiteY4-320" fmla="*/ 1213 h 11745"/>
              <a:gd name="connsiteX0-321" fmla="*/ 0 w 10064"/>
              <a:gd name="connsiteY0-322" fmla="*/ 1213 h 11745"/>
              <a:gd name="connsiteX1-323" fmla="*/ 10064 w 10064"/>
              <a:gd name="connsiteY1-324" fmla="*/ 0 h 11745"/>
              <a:gd name="connsiteX2-325" fmla="*/ 10048 w 10064"/>
              <a:gd name="connsiteY2-326" fmla="*/ 10588 h 11745"/>
              <a:gd name="connsiteX3-327" fmla="*/ 16 w 10064"/>
              <a:gd name="connsiteY3-328" fmla="*/ 3558 h 11745"/>
              <a:gd name="connsiteX4-329" fmla="*/ 0 w 10064"/>
              <a:gd name="connsiteY4-330" fmla="*/ 1213 h 11745"/>
              <a:gd name="connsiteX0-331" fmla="*/ 0 w 10064"/>
              <a:gd name="connsiteY0-332" fmla="*/ 1213 h 11807"/>
              <a:gd name="connsiteX1-333" fmla="*/ 10064 w 10064"/>
              <a:gd name="connsiteY1-334" fmla="*/ 0 h 11807"/>
              <a:gd name="connsiteX2-335" fmla="*/ 10048 w 10064"/>
              <a:gd name="connsiteY2-336" fmla="*/ 10588 h 11807"/>
              <a:gd name="connsiteX3-337" fmla="*/ 16 w 10064"/>
              <a:gd name="connsiteY3-338" fmla="*/ 3950 h 11807"/>
              <a:gd name="connsiteX4-339" fmla="*/ 0 w 10064"/>
              <a:gd name="connsiteY4-340" fmla="*/ 1213 h 118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64" h="11807">
                <a:moveTo>
                  <a:pt x="0" y="1213"/>
                </a:moveTo>
                <a:cubicBezTo>
                  <a:pt x="3137" y="6746"/>
                  <a:pt x="8420" y="6737"/>
                  <a:pt x="10064" y="0"/>
                </a:cubicBezTo>
                <a:cubicBezTo>
                  <a:pt x="10059" y="3529"/>
                  <a:pt x="10053" y="7059"/>
                  <a:pt x="10048" y="10588"/>
                </a:cubicBezTo>
                <a:cubicBezTo>
                  <a:pt x="8313" y="13824"/>
                  <a:pt x="3005" y="10280"/>
                  <a:pt x="16" y="3950"/>
                </a:cubicBezTo>
                <a:cubicBezTo>
                  <a:pt x="11" y="2888"/>
                  <a:pt x="5" y="2275"/>
                  <a:pt x="0" y="1213"/>
                </a:cubicBezTo>
                <a:close/>
              </a:path>
            </a:pathLst>
          </a:custGeom>
          <a:gradFill flip="none" rotWithShape="1">
            <a:gsLst>
              <a:gs pos="0">
                <a:srgbClr val="811517"/>
              </a:gs>
              <a:gs pos="50000">
                <a:srgbClr val="DB2624"/>
              </a:gs>
              <a:gs pos="100000">
                <a:srgbClr val="811517"/>
              </a:gs>
            </a:gsLst>
            <a:path path="circle">
              <a:fillToRect l="100000" t="100000"/>
            </a:path>
            <a:tileRect r="-100000" b="-100000"/>
          </a:gra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6621263" y="3699164"/>
            <a:ext cx="4396560" cy="282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2328545" y="1260475"/>
            <a:ext cx="4674235" cy="1014730"/>
          </a:xfrm>
          <a:prstGeom prst="rect">
            <a:avLst/>
          </a:prstGeom>
          <a:noFill/>
        </p:spPr>
        <p:txBody>
          <a:bodyPr wrap="square" rtlCol="0">
            <a:spAutoFit/>
          </a:bodyPr>
          <a:lstStyle/>
          <a:p>
            <a:r>
              <a:rPr lang="zh-CN" altLang="en-US" sz="6000" dirty="0">
                <a:solidFill>
                  <a:prstClr val="white"/>
                </a:solidFill>
                <a:latin typeface="华文隶书" panose="02010800040101010101" pitchFamily="2" charset="-122"/>
                <a:ea typeface="华文隶书" panose="02010800040101010101" pitchFamily="2" charset="-122"/>
                <a:cs typeface="Arial" panose="020B0604020202020204" pitchFamily="34" charset="0"/>
              </a:rPr>
              <a:t>任务实施</a:t>
            </a:r>
            <a:endParaRPr lang="zh-CN" altLang="en-US" sz="6000" dirty="0">
              <a:solidFill>
                <a:prstClr val="white"/>
              </a:solidFill>
              <a:latin typeface="华文隶书" panose="02010800040101010101" pitchFamily="2" charset="-122"/>
              <a:ea typeface="华文隶书" panose="02010800040101010101" pitchFamily="2" charset="-122"/>
              <a:cs typeface="Arial" panose="020B0604020202020204" pitchFamily="34" charset="0"/>
            </a:endParaRPr>
          </a:p>
        </p:txBody>
      </p:sp>
      <p:sp>
        <p:nvSpPr>
          <p:cNvPr id="7" name="文本框 6"/>
          <p:cNvSpPr txBox="1"/>
          <p:nvPr/>
        </p:nvSpPr>
        <p:spPr>
          <a:xfrm>
            <a:off x="1087755" y="2694305"/>
            <a:ext cx="10611485" cy="3830955"/>
          </a:xfrm>
          <a:prstGeom prst="rect">
            <a:avLst/>
          </a:prstGeom>
          <a:noFill/>
          <a:ln w="9525">
            <a:noFill/>
          </a:ln>
        </p:spPr>
        <p:txBody>
          <a:bodyPr wrap="square">
            <a:spAutoFit/>
          </a:bodyPr>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1.分工分组：</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2.按照技术规范进行面对面交互演练，10分钟内完成，提交结果记录表，根据视频及记录结果互评。</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3.每组提供计算机一台，不同类型的设备多块。</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r>
              <a:rPr lang="zh-CN" sz="1800" b="0">
                <a:latin typeface="微软雅黑" panose="020B0503020204020204" pitchFamily="34" charset="-122"/>
                <a:ea typeface="微软雅黑" panose="020B0503020204020204" pitchFamily="34" charset="-122"/>
                <a:cs typeface="微软雅黑" panose="020B0503020204020204" pitchFamily="34" charset="-122"/>
              </a:rPr>
              <a:t>4.填写表1-11，记录测试结果，完成实训报告。</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ct val="150000"/>
              </a:lnSpc>
            </a:pP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lang="zh-CN" altLang="en-US"/>
              <a:t>知识链接</a:t>
            </a:r>
            <a:endParaRPr lang="zh-CN" altLang="en-US"/>
          </a:p>
        </p:txBody>
      </p:sp>
      <p:sp>
        <p:nvSpPr>
          <p:cNvPr id="100" name="文本框 99"/>
          <p:cNvSpPr txBox="1"/>
          <p:nvPr/>
        </p:nvSpPr>
        <p:spPr>
          <a:xfrm>
            <a:off x="1856105" y="1602740"/>
            <a:ext cx="8679815" cy="521970"/>
          </a:xfrm>
          <a:prstGeom prst="rect">
            <a:avLst/>
          </a:prstGeom>
          <a:noFill/>
          <a:ln w="9525">
            <a:noFill/>
          </a:ln>
        </p:spPr>
        <p:txBody>
          <a:bodyPr wrap="square">
            <a:spAutoFit/>
          </a:bodyPr>
          <a:p>
            <a:pPr indent="0"/>
            <a:r>
              <a:rPr lang="zh-CN" sz="2800" b="0">
                <a:latin typeface="微软雅黑" panose="020B0503020204020204" pitchFamily="34" charset="-122"/>
                <a:ea typeface="微软雅黑" panose="020B0503020204020204" pitchFamily="34" charset="-122"/>
                <a:cs typeface="微软雅黑" panose="020B0503020204020204" pitchFamily="34" charset="-122"/>
              </a:rPr>
              <a:t>1.1</a:t>
            </a:r>
            <a:r>
              <a:rPr lang="en-US" altLang="zh-CN" sz="2800" b="0">
                <a:latin typeface="微软雅黑" panose="020B0503020204020204" pitchFamily="34" charset="-122"/>
                <a:ea typeface="微软雅黑" panose="020B0503020204020204" pitchFamily="34" charset="-122"/>
                <a:cs typeface="微软雅黑" panose="020B0503020204020204" pitchFamily="34" charset="-122"/>
              </a:rPr>
              <a:t>3  </a:t>
            </a:r>
            <a:r>
              <a:rPr lang="zh-CN" sz="2800" b="0">
                <a:latin typeface="微软雅黑" panose="020B0503020204020204" pitchFamily="34" charset="-122"/>
                <a:ea typeface="微软雅黑" panose="020B0503020204020204" pitchFamily="34" charset="-122"/>
                <a:cs typeface="微软雅黑" panose="020B0503020204020204" pitchFamily="34" charset="-122"/>
              </a:rPr>
              <a:t>输入</a:t>
            </a:r>
            <a:r>
              <a:rPr lang="zh-CN" sz="2800" b="0">
                <a:latin typeface="微软雅黑" panose="020B0503020204020204" pitchFamily="34" charset="-122"/>
                <a:ea typeface="微软雅黑" panose="020B0503020204020204" pitchFamily="34" charset="-122"/>
                <a:cs typeface="微软雅黑" panose="020B0503020204020204" pitchFamily="34" charset="-122"/>
              </a:rPr>
              <a:t>设备</a:t>
            </a:r>
            <a:endParaRPr lang="zh-CN" sz="2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856105" y="2371090"/>
            <a:ext cx="8679815" cy="521970"/>
          </a:xfrm>
          <a:prstGeom prst="rect">
            <a:avLst/>
          </a:prstGeom>
          <a:noFill/>
          <a:ln w="9525">
            <a:noFill/>
          </a:ln>
        </p:spPr>
        <p:txBody>
          <a:bodyPr wrap="square">
            <a:spAutoFit/>
          </a:bodyPr>
          <a:p>
            <a:pPr indent="0"/>
            <a:r>
              <a:rPr lang="zh-CN" sz="2800" b="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800" b="0">
                <a:latin typeface="微软雅黑" panose="020B0503020204020204" pitchFamily="34" charset="-122"/>
                <a:ea typeface="微软雅黑" panose="020B0503020204020204" pitchFamily="34" charset="-122"/>
                <a:cs typeface="微软雅黑" panose="020B0503020204020204" pitchFamily="34" charset="-122"/>
              </a:rPr>
              <a:t>14</a:t>
            </a:r>
            <a:r>
              <a:rPr lang="en-US" altLang="zh-CN" sz="2800" b="0">
                <a:latin typeface="微软雅黑" panose="020B0503020204020204" pitchFamily="34" charset="-122"/>
                <a:ea typeface="微软雅黑" panose="020B0503020204020204" pitchFamily="34" charset="-122"/>
                <a:cs typeface="微软雅黑" panose="020B0503020204020204" pitchFamily="34" charset="-122"/>
              </a:rPr>
              <a:t>  </a:t>
            </a:r>
            <a:r>
              <a:rPr lang="zh-CN" sz="2800" b="0">
                <a:latin typeface="微软雅黑" panose="020B0503020204020204" pitchFamily="34" charset="-122"/>
                <a:ea typeface="微软雅黑" panose="020B0503020204020204" pitchFamily="34" charset="-122"/>
                <a:cs typeface="微软雅黑" panose="020B0503020204020204" pitchFamily="34" charset="-122"/>
              </a:rPr>
              <a:t>输出</a:t>
            </a:r>
            <a:r>
              <a:rPr lang="zh-CN" sz="2800" b="0">
                <a:latin typeface="微软雅黑" panose="020B0503020204020204" pitchFamily="34" charset="-122"/>
                <a:ea typeface="微软雅黑" panose="020B0503020204020204" pitchFamily="34" charset="-122"/>
                <a:cs typeface="微软雅黑" panose="020B0503020204020204" pitchFamily="34" charset="-122"/>
              </a:rPr>
              <a:t>设备</a:t>
            </a:r>
            <a:endParaRPr lang="zh-CN" sz="28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856105" y="3139440"/>
            <a:ext cx="8679815" cy="521970"/>
          </a:xfrm>
          <a:prstGeom prst="rect">
            <a:avLst/>
          </a:prstGeom>
          <a:noFill/>
          <a:ln w="9525">
            <a:noFill/>
          </a:ln>
        </p:spPr>
        <p:txBody>
          <a:bodyPr wrap="square">
            <a:spAutoFit/>
          </a:bodyPr>
          <a:p>
            <a:pPr indent="0"/>
            <a:r>
              <a:rPr lang="zh-CN" sz="2800" b="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800" b="0">
                <a:latin typeface="微软雅黑" panose="020B0503020204020204" pitchFamily="34" charset="-122"/>
                <a:ea typeface="微软雅黑" panose="020B0503020204020204" pitchFamily="34" charset="-122"/>
                <a:cs typeface="微软雅黑" panose="020B0503020204020204" pitchFamily="34" charset="-122"/>
              </a:rPr>
              <a:t>15</a:t>
            </a:r>
            <a:r>
              <a:rPr lang="en-US" altLang="zh-CN" sz="2800" b="0">
                <a:latin typeface="微软雅黑" panose="020B0503020204020204" pitchFamily="34" charset="-122"/>
                <a:ea typeface="微软雅黑" panose="020B0503020204020204" pitchFamily="34" charset="-122"/>
                <a:cs typeface="微软雅黑" panose="020B0503020204020204" pitchFamily="34" charset="-122"/>
              </a:rPr>
              <a:t>  </a:t>
            </a:r>
            <a:r>
              <a:rPr lang="zh-CN" sz="2800" b="0">
                <a:latin typeface="微软雅黑" panose="020B0503020204020204" pitchFamily="34" charset="-122"/>
                <a:ea typeface="微软雅黑" panose="020B0503020204020204" pitchFamily="34" charset="-122"/>
                <a:cs typeface="微软雅黑" panose="020B0503020204020204" pitchFamily="34" charset="-122"/>
              </a:rPr>
              <a:t>其他</a:t>
            </a:r>
            <a:r>
              <a:rPr lang="zh-CN" sz="2800" b="0">
                <a:latin typeface="微软雅黑" panose="020B0503020204020204" pitchFamily="34" charset="-122"/>
                <a:ea typeface="微软雅黑" panose="020B0503020204020204" pitchFamily="34" charset="-122"/>
                <a:cs typeface="微软雅黑" panose="020B0503020204020204" pitchFamily="34" charset="-122"/>
              </a:rPr>
              <a:t>设备</a:t>
            </a:r>
            <a:endParaRPr lang="zh-CN" sz="2800" b="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ph type="title"/>
          </p:nvPr>
        </p:nvSpPr>
        <p:spPr/>
        <p:txBody>
          <a:bodyPr/>
          <a:p>
            <a:r>
              <a:rPr>
                <a:latin typeface="微软雅黑" panose="020B0503020204020204" pitchFamily="34" charset="-122"/>
                <a:ea typeface="微软雅黑" panose="020B0503020204020204" pitchFamily="34" charset="-122"/>
                <a:cs typeface="微软雅黑" panose="020B0503020204020204" pitchFamily="34" charset="-122"/>
                <a:sym typeface="+mn-ea"/>
              </a:rPr>
              <a:t>1.13 输入设备</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3" name="文本框 102"/>
          <p:cNvSpPr txBox="1"/>
          <p:nvPr/>
        </p:nvSpPr>
        <p:spPr>
          <a:xfrm>
            <a:off x="1430655" y="1076325"/>
            <a:ext cx="9669780" cy="706755"/>
          </a:xfrm>
          <a:prstGeom prst="rect">
            <a:avLst/>
          </a:prstGeom>
          <a:noFill/>
          <a:ln w="9525">
            <a:noFill/>
          </a:ln>
        </p:spPr>
        <p:txBody>
          <a:bodyPr wrap="square">
            <a:spAutoFit/>
          </a:bodyPr>
          <a:p>
            <a:pPr indent="266700"/>
            <a:r>
              <a:rPr lang="zh-CN" sz="2000" b="0">
                <a:latin typeface="微软雅黑" panose="020B0503020204020204" pitchFamily="34" charset="-122"/>
                <a:ea typeface="微软雅黑" panose="020B0503020204020204" pitchFamily="34" charset="-122"/>
                <a:cs typeface="微软雅黑" panose="020B0503020204020204" pitchFamily="34" charset="-122"/>
              </a:rPr>
              <a:t>计算机通过各种软件的运作可以完成很多事情，但如果没有人的操作，计算机是不会自动进行任何动作的。而要计算机知道人希望它做什么，就得靠输入设备。</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48323" y="2002155"/>
            <a:ext cx="5080000" cy="521970"/>
          </a:xfrm>
          <a:prstGeom prst="rect">
            <a:avLst/>
          </a:prstGeom>
          <a:noFill/>
          <a:ln w="9525">
            <a:noFill/>
          </a:ln>
        </p:spPr>
        <p:txBody>
          <a:bodyPr>
            <a:spAutoFit/>
          </a:bodyPr>
          <a:p>
            <a:pPr indent="0"/>
            <a:r>
              <a:rPr lang="zh-CN" sz="2800" b="0">
                <a:ea typeface="宋体" panose="02010600030101010101" pitchFamily="2" charset="-122"/>
              </a:rPr>
              <a:t>1.1</a:t>
            </a:r>
            <a:r>
              <a:rPr lang="en-US" altLang="zh-CN" sz="2800" b="0">
                <a:ea typeface="宋体" panose="02010600030101010101" pitchFamily="2" charset="-122"/>
              </a:rPr>
              <a:t>3</a:t>
            </a:r>
            <a:r>
              <a:rPr lang="zh-CN" sz="2800" b="0">
                <a:ea typeface="宋体" panose="02010600030101010101" pitchFamily="2" charset="-122"/>
              </a:rPr>
              <a:t>.1</a:t>
            </a:r>
            <a:r>
              <a:rPr lang="en-US" altLang="zh-CN" sz="2800" b="0">
                <a:ea typeface="宋体" panose="02010600030101010101" pitchFamily="2" charset="-122"/>
              </a:rPr>
              <a:t> </a:t>
            </a:r>
            <a:r>
              <a:rPr lang="zh-CN" sz="2800" b="0">
                <a:ea typeface="宋体" panose="02010600030101010101" pitchFamily="2" charset="-122"/>
              </a:rPr>
              <a:t>键盘</a:t>
            </a:r>
            <a:endParaRPr lang="zh-CN" altLang="en-US" sz="2800" b="0">
              <a:ea typeface="宋体" panose="02010600030101010101" pitchFamily="2" charset="-122"/>
            </a:endParaRPr>
          </a:p>
        </p:txBody>
      </p:sp>
      <p:sp>
        <p:nvSpPr>
          <p:cNvPr id="4" name="文本框 3"/>
          <p:cNvSpPr txBox="1"/>
          <p:nvPr/>
        </p:nvSpPr>
        <p:spPr>
          <a:xfrm>
            <a:off x="1471930" y="2804795"/>
            <a:ext cx="9459595" cy="398780"/>
          </a:xfrm>
          <a:prstGeom prst="rect">
            <a:avLst/>
          </a:prstGeom>
          <a:noFill/>
          <a:ln w="9525">
            <a:noFill/>
          </a:ln>
        </p:spPr>
        <p:txBody>
          <a:bodyPr wrap="square">
            <a:spAutoFit/>
          </a:bodyPr>
          <a:p>
            <a:pPr indent="266700"/>
            <a:r>
              <a:rPr lang="zh-CN" sz="2000" b="0">
                <a:latin typeface="微软雅黑" panose="020B0503020204020204" pitchFamily="34" charset="-122"/>
                <a:ea typeface="微软雅黑" panose="020B0503020204020204" pitchFamily="34" charset="-122"/>
                <a:cs typeface="微软雅黑" panose="020B0503020204020204" pitchFamily="34" charset="-122"/>
              </a:rPr>
              <a:t>1.按连接线的接口类型，键盘可以分为PS/2接口和USB接口键盘。</a:t>
            </a:r>
            <a:endParaRPr lang="zh-CN" altLang="en-US" sz="20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6" name="图片 2"/>
          <p:cNvPicPr>
            <a:picLocks noChangeAspect="1"/>
          </p:cNvPicPr>
          <p:nvPr/>
        </p:nvPicPr>
        <p:blipFill>
          <a:blip r:embed="rId1"/>
          <a:stretch>
            <a:fillRect/>
          </a:stretch>
        </p:blipFill>
        <p:spPr>
          <a:xfrm>
            <a:off x="1800225" y="3484245"/>
            <a:ext cx="8977630" cy="3255645"/>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4368" y="313690"/>
            <a:ext cx="5080000" cy="521970"/>
          </a:xfrm>
          <a:prstGeom prst="rect">
            <a:avLst/>
          </a:prstGeom>
          <a:noFill/>
          <a:ln w="9525">
            <a:noFill/>
          </a:ln>
        </p:spPr>
        <p:txBody>
          <a:bodyPr>
            <a:spAutoFit/>
          </a:bodyPr>
          <a:p>
            <a:pPr indent="0"/>
            <a:r>
              <a:rPr lang="zh-CN" sz="2800" b="0">
                <a:ea typeface="宋体" panose="02010600030101010101" pitchFamily="2" charset="-122"/>
              </a:rPr>
              <a:t>1.1</a:t>
            </a:r>
            <a:r>
              <a:rPr lang="en-US" altLang="zh-CN" sz="2800" b="0">
                <a:ea typeface="宋体" panose="02010600030101010101" pitchFamily="2" charset="-122"/>
              </a:rPr>
              <a:t>3</a:t>
            </a:r>
            <a:r>
              <a:rPr lang="zh-CN" sz="2800" b="0">
                <a:ea typeface="宋体" panose="02010600030101010101" pitchFamily="2" charset="-122"/>
              </a:rPr>
              <a:t>.1</a:t>
            </a:r>
            <a:r>
              <a:rPr lang="en-US" altLang="zh-CN" sz="2800" b="0">
                <a:ea typeface="宋体" panose="02010600030101010101" pitchFamily="2" charset="-122"/>
              </a:rPr>
              <a:t> </a:t>
            </a:r>
            <a:r>
              <a:rPr lang="zh-CN" sz="2800" b="0">
                <a:ea typeface="宋体" panose="02010600030101010101" pitchFamily="2" charset="-122"/>
              </a:rPr>
              <a:t>键盘</a:t>
            </a:r>
            <a:endParaRPr lang="zh-CN" altLang="en-US" sz="2800" b="0">
              <a:ea typeface="宋体" panose="02010600030101010101" pitchFamily="2" charset="-122"/>
            </a:endParaRPr>
          </a:p>
        </p:txBody>
      </p:sp>
      <p:sp>
        <p:nvSpPr>
          <p:cNvPr id="4" name="文本框 3"/>
          <p:cNvSpPr txBox="1"/>
          <p:nvPr/>
        </p:nvSpPr>
        <p:spPr>
          <a:xfrm>
            <a:off x="1364615" y="1036955"/>
            <a:ext cx="9459595" cy="398780"/>
          </a:xfrm>
          <a:prstGeom prst="rect">
            <a:avLst/>
          </a:prstGeom>
          <a:noFill/>
          <a:ln w="9525">
            <a:noFill/>
          </a:ln>
        </p:spPr>
        <p:txBody>
          <a:bodyPr wrap="square">
            <a:spAutoFit/>
          </a:bodyPr>
          <a:p>
            <a:pPr indent="266700"/>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2</a:t>
            </a:r>
            <a:r>
              <a:rPr lang="zh-CN" sz="2000" b="0">
                <a:latin typeface="微软雅黑" panose="020B0503020204020204" pitchFamily="34" charset="-122"/>
                <a:ea typeface="微软雅黑" panose="020B0503020204020204" pitchFamily="34" charset="-122"/>
                <a:cs typeface="微软雅黑" panose="020B0503020204020204" pitchFamily="34" charset="-122"/>
              </a:rPr>
              <a:t>..按键盘外形，键盘可以分为浮萍式键盘、巧克力键盘和孤岛式键盘。</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1364615" y="1721485"/>
            <a:ext cx="10217785" cy="1753235"/>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平面浮萍式键盘是一种</a:t>
            </a:r>
            <a:r>
              <a:rPr lang="zh-CN" sz="1800" b="0">
                <a:latin typeface="微软雅黑" panose="020B0503020204020204" pitchFamily="34" charset="-122"/>
                <a:ea typeface="微软雅黑" panose="020B0503020204020204" pitchFamily="34" charset="-122"/>
                <a:cs typeface="微软雅黑" panose="020B0503020204020204" pitchFamily="34" charset="-122"/>
              </a:rPr>
              <a:t>特殊键盘，这种特殊的结构的萍式键盘的手感比较特殊，触发力度小，键帽反应迅速。巧克力键盘，在保证了键盘区尺寸的情况下，巧克力键盘增大了手指与键帽接触的面积，击键更加准确，手感更加舒适。孤岛式键盘加大了键和键之间的空隙，降低了打字时误操作的几率。其另一优点是按键采用封闭式的设计，灰尘不易进入键盘下方。正因为如此，键盘受到了大多数用户的欢迎，大面积的使用在了目前主流的产品线中。浮萍式容易掉进东西去，巧克力键与键离太近，容易误触，现在应用最多的是孤岛式键盘。</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9" name="图片 3"/>
          <p:cNvPicPr>
            <a:picLocks noChangeAspect="1"/>
          </p:cNvPicPr>
          <p:nvPr/>
        </p:nvPicPr>
        <p:blipFill>
          <a:blip r:embed="rId1"/>
          <a:stretch>
            <a:fillRect/>
          </a:stretch>
        </p:blipFill>
        <p:spPr>
          <a:xfrm>
            <a:off x="2969895" y="3973830"/>
            <a:ext cx="5620385" cy="2413000"/>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4368" y="313690"/>
            <a:ext cx="5080000" cy="521970"/>
          </a:xfrm>
          <a:prstGeom prst="rect">
            <a:avLst/>
          </a:prstGeom>
          <a:noFill/>
          <a:ln w="9525">
            <a:noFill/>
          </a:ln>
        </p:spPr>
        <p:txBody>
          <a:bodyPr>
            <a:spAutoFit/>
          </a:bodyPr>
          <a:p>
            <a:pPr indent="0"/>
            <a:r>
              <a:rPr lang="zh-CN" sz="2800" b="0">
                <a:ea typeface="宋体" panose="02010600030101010101" pitchFamily="2" charset="-122"/>
              </a:rPr>
              <a:t>1.1</a:t>
            </a:r>
            <a:r>
              <a:rPr lang="en-US" altLang="zh-CN" sz="2800" b="0">
                <a:ea typeface="宋体" panose="02010600030101010101" pitchFamily="2" charset="-122"/>
              </a:rPr>
              <a:t>3</a:t>
            </a:r>
            <a:r>
              <a:rPr lang="zh-CN" sz="2800" b="0">
                <a:ea typeface="宋体" panose="02010600030101010101" pitchFamily="2" charset="-122"/>
              </a:rPr>
              <a:t>.1</a:t>
            </a:r>
            <a:r>
              <a:rPr lang="en-US" altLang="zh-CN" sz="2800" b="0">
                <a:ea typeface="宋体" panose="02010600030101010101" pitchFamily="2" charset="-122"/>
              </a:rPr>
              <a:t> </a:t>
            </a:r>
            <a:r>
              <a:rPr lang="zh-CN" sz="2800" b="0">
                <a:ea typeface="宋体" panose="02010600030101010101" pitchFamily="2" charset="-122"/>
              </a:rPr>
              <a:t>键盘</a:t>
            </a:r>
            <a:endParaRPr lang="zh-CN" altLang="en-US" sz="2800" b="0">
              <a:ea typeface="宋体" panose="02010600030101010101" pitchFamily="2" charset="-122"/>
            </a:endParaRPr>
          </a:p>
        </p:txBody>
      </p:sp>
      <p:sp>
        <p:nvSpPr>
          <p:cNvPr id="4" name="文本框 3"/>
          <p:cNvSpPr txBox="1"/>
          <p:nvPr/>
        </p:nvSpPr>
        <p:spPr>
          <a:xfrm>
            <a:off x="1364615" y="1036955"/>
            <a:ext cx="9459595" cy="398780"/>
          </a:xfrm>
          <a:prstGeom prst="rect">
            <a:avLst/>
          </a:prstGeom>
          <a:noFill/>
          <a:ln w="9525">
            <a:noFill/>
          </a:ln>
        </p:spPr>
        <p:txBody>
          <a:bodyPr wrap="square">
            <a:spAutoFit/>
          </a:bodyPr>
          <a:p>
            <a:pPr indent="266700"/>
            <a:r>
              <a:rPr lang="zh-CN" sz="2000" b="0">
                <a:latin typeface="微软雅黑" panose="020B0503020204020204" pitchFamily="34" charset="-122"/>
                <a:ea typeface="微软雅黑" panose="020B0503020204020204" pitchFamily="34" charset="-122"/>
                <a:cs typeface="微软雅黑" panose="020B0503020204020204" pitchFamily="34" charset="-122"/>
              </a:rPr>
              <a:t>3.键盘按照代码转换方式，可以分为编码式和非编码式。</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1364615" y="1721485"/>
            <a:ext cx="10217785" cy="4523105"/>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编码式键盘是通过数字电路直接产生对应于按键的ASCII码，这种方式目前笔记本电脑很少使用。非编码式键盘，是将键盘按键排列成矩阵的形式，由硬件或软件随时对矩阵进行扫描，一旦某一键或组合键被按下，该键的行列信息即被转换为位置码，并送入电脑主板的控制芯片，再由键盘驱动程序查表，从而得到按键的ASCII码，最后送入内存中的键盘缓冲区供主机分析执行。笔记本电脑键盘按键信息控制模块通常和主板电源管理模块整合成一个功能芯片，可以称之为嵌入式控制器（Embedded Controller，简称EC）。</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r>
              <a:rPr lang="zh-CN" sz="1800" b="0">
                <a:latin typeface="微软雅黑" panose="020B0503020204020204" pitchFamily="34" charset="-122"/>
                <a:ea typeface="微软雅黑" panose="020B0503020204020204" pitchFamily="34" charset="-122"/>
                <a:cs typeface="微软雅黑" panose="020B0503020204020204" pitchFamily="34" charset="-122"/>
              </a:rPr>
              <a:t>非编码式键盘由于其结构简单、按键重定义方便而成为最常采用的键盘类型之一，也因此应运而生多姿多彩的多媒体键盘，为了实现键盘或电脑主机上的某些快捷按钮定义的功能，还需要PC硬件商事先在EC BIOS或相应的快捷键驱动程序里定义好相应按键功能 。此外，由于此类键盘不需要单独的控制芯片，键盘本身可以省略控制线路，可以做到很轻薄。目前笔记本电脑内置键盘几乎都是采用非编码键盘编码方式。</a:t>
            </a:r>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endParaRPr lang="zh-CN" sz="1800" b="0">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zh-CN" altLang="en-US" sz="1800">
                <a:latin typeface="微软雅黑" panose="020B0503020204020204" pitchFamily="34" charset="-122"/>
                <a:ea typeface="微软雅黑" panose="020B0503020204020204" pitchFamily="34" charset="-122"/>
                <a:cs typeface="微软雅黑" panose="020B0503020204020204" pitchFamily="34" charset="-122"/>
              </a:rPr>
              <a:t>当然，非编码式矩阵键盘也有其局限性。如果同时按下三个或以上键盘按键时，有可能会导致所谓的“键位冲突”问题，即同时按下若干按键时，电脑主机可能只能实现对部分按键的输入。喜欢打游戏的朋友在自定义组合按键的时候，可能会有体会。</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4368" y="313690"/>
            <a:ext cx="5080000" cy="521970"/>
          </a:xfrm>
          <a:prstGeom prst="rect">
            <a:avLst/>
          </a:prstGeom>
          <a:noFill/>
          <a:ln w="9525">
            <a:noFill/>
          </a:ln>
        </p:spPr>
        <p:txBody>
          <a:bodyPr>
            <a:spAutoFit/>
          </a:bodyPr>
          <a:p>
            <a:pPr indent="0"/>
            <a:r>
              <a:rPr lang="zh-CN" sz="2800" b="0">
                <a:ea typeface="宋体" panose="02010600030101010101" pitchFamily="2" charset="-122"/>
              </a:rPr>
              <a:t>1.1</a:t>
            </a:r>
            <a:r>
              <a:rPr lang="en-US" altLang="zh-CN" sz="2800" b="0">
                <a:ea typeface="宋体" panose="02010600030101010101" pitchFamily="2" charset="-122"/>
              </a:rPr>
              <a:t>3</a:t>
            </a:r>
            <a:r>
              <a:rPr lang="zh-CN" sz="2800" b="0">
                <a:ea typeface="宋体" panose="02010600030101010101" pitchFamily="2" charset="-122"/>
              </a:rPr>
              <a:t>.1</a:t>
            </a:r>
            <a:r>
              <a:rPr lang="en-US" altLang="zh-CN" sz="2800" b="0">
                <a:ea typeface="宋体" panose="02010600030101010101" pitchFamily="2" charset="-122"/>
              </a:rPr>
              <a:t> </a:t>
            </a:r>
            <a:r>
              <a:rPr lang="zh-CN" sz="2800" b="0">
                <a:ea typeface="宋体" panose="02010600030101010101" pitchFamily="2" charset="-122"/>
              </a:rPr>
              <a:t>键盘</a:t>
            </a:r>
            <a:endParaRPr lang="zh-CN" altLang="en-US" sz="2800" b="0">
              <a:ea typeface="宋体" panose="02010600030101010101" pitchFamily="2" charset="-122"/>
            </a:endParaRPr>
          </a:p>
        </p:txBody>
      </p:sp>
      <p:sp>
        <p:nvSpPr>
          <p:cNvPr id="4" name="文本框 3"/>
          <p:cNvSpPr txBox="1"/>
          <p:nvPr/>
        </p:nvSpPr>
        <p:spPr>
          <a:xfrm>
            <a:off x="1364615" y="1036955"/>
            <a:ext cx="9459595" cy="398780"/>
          </a:xfrm>
          <a:prstGeom prst="rect">
            <a:avLst/>
          </a:prstGeom>
          <a:noFill/>
          <a:ln w="9525">
            <a:noFill/>
          </a:ln>
        </p:spPr>
        <p:txBody>
          <a:bodyPr wrap="square">
            <a:spAutoFit/>
          </a:bodyPr>
          <a:p>
            <a:pPr indent="266700"/>
            <a:r>
              <a:rPr lang="zh-CN" sz="2000" b="0">
                <a:latin typeface="微软雅黑" panose="020B0503020204020204" pitchFamily="34" charset="-122"/>
                <a:ea typeface="微软雅黑" panose="020B0503020204020204" pitchFamily="34" charset="-122"/>
                <a:cs typeface="微软雅黑" panose="020B0503020204020204" pitchFamily="34" charset="-122"/>
              </a:rPr>
              <a:t>4.市场上还有很多特殊键盘，如：无线键盘、游戏键盘等。</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1" name="图片 4"/>
          <p:cNvPicPr>
            <a:picLocks noChangeAspect="1"/>
          </p:cNvPicPr>
          <p:nvPr/>
        </p:nvPicPr>
        <p:blipFill>
          <a:blip r:embed="rId1"/>
          <a:stretch>
            <a:fillRect/>
          </a:stretch>
        </p:blipFill>
        <p:spPr>
          <a:xfrm>
            <a:off x="913765" y="2375535"/>
            <a:ext cx="9910445" cy="2872105"/>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4368" y="313690"/>
            <a:ext cx="5080000" cy="521970"/>
          </a:xfrm>
          <a:prstGeom prst="rect">
            <a:avLst/>
          </a:prstGeom>
          <a:noFill/>
          <a:ln w="9525">
            <a:noFill/>
          </a:ln>
        </p:spPr>
        <p:txBody>
          <a:bodyPr>
            <a:spAutoFit/>
          </a:bodyPr>
          <a:p>
            <a:pPr indent="0"/>
            <a:r>
              <a:rPr lang="zh-CN" sz="2800" b="0">
                <a:ea typeface="宋体" panose="02010600030101010101" pitchFamily="2" charset="-122"/>
              </a:rPr>
              <a:t>1.1</a:t>
            </a:r>
            <a:r>
              <a:rPr lang="en-US" altLang="zh-CN" sz="2800" b="0">
                <a:ea typeface="宋体" panose="02010600030101010101" pitchFamily="2" charset="-122"/>
              </a:rPr>
              <a:t>3</a:t>
            </a:r>
            <a:r>
              <a:rPr lang="zh-CN" sz="2800" b="0">
                <a:ea typeface="宋体" panose="02010600030101010101" pitchFamily="2" charset="-122"/>
              </a:rPr>
              <a:t>.1</a:t>
            </a:r>
            <a:r>
              <a:rPr lang="en-US" altLang="zh-CN" sz="2800" b="0">
                <a:ea typeface="宋体" panose="02010600030101010101" pitchFamily="2" charset="-122"/>
              </a:rPr>
              <a:t> </a:t>
            </a:r>
            <a:r>
              <a:rPr lang="zh-CN" sz="2800" b="0">
                <a:ea typeface="宋体" panose="02010600030101010101" pitchFamily="2" charset="-122"/>
              </a:rPr>
              <a:t>键盘</a:t>
            </a:r>
            <a:endParaRPr lang="zh-CN" altLang="en-US" sz="2800" b="0">
              <a:ea typeface="宋体" panose="02010600030101010101" pitchFamily="2" charset="-122"/>
            </a:endParaRPr>
          </a:p>
        </p:txBody>
      </p:sp>
      <p:sp>
        <p:nvSpPr>
          <p:cNvPr id="4" name="文本框 3"/>
          <p:cNvSpPr txBox="1"/>
          <p:nvPr/>
        </p:nvSpPr>
        <p:spPr>
          <a:xfrm>
            <a:off x="1364615" y="1036955"/>
            <a:ext cx="9459595" cy="398780"/>
          </a:xfrm>
          <a:prstGeom prst="rect">
            <a:avLst/>
          </a:prstGeom>
          <a:noFill/>
          <a:ln w="9525">
            <a:noFill/>
          </a:ln>
        </p:spPr>
        <p:txBody>
          <a:bodyPr wrap="square">
            <a:spAutoFit/>
          </a:bodyPr>
          <a:p>
            <a:pPr indent="266700"/>
            <a:r>
              <a:rPr lang="zh-CN" sz="2000" b="0">
                <a:latin typeface="微软雅黑" panose="020B0503020204020204" pitchFamily="34" charset="-122"/>
                <a:ea typeface="微软雅黑" panose="020B0503020204020204" pitchFamily="34" charset="-122"/>
                <a:cs typeface="微软雅黑" panose="020B0503020204020204" pitchFamily="34" charset="-122"/>
              </a:rPr>
              <a:t>4.市场上还有很多特殊键盘，如：无线键盘、游戏键盘等。</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1" name="图片 4"/>
          <p:cNvPicPr>
            <a:picLocks noChangeAspect="1"/>
          </p:cNvPicPr>
          <p:nvPr/>
        </p:nvPicPr>
        <p:blipFill>
          <a:blip r:embed="rId1"/>
          <a:stretch>
            <a:fillRect/>
          </a:stretch>
        </p:blipFill>
        <p:spPr>
          <a:xfrm>
            <a:off x="913765" y="2375535"/>
            <a:ext cx="9910445" cy="2872105"/>
          </a:xfrm>
          <a:prstGeom prst="rect">
            <a:avLst/>
          </a:prstGeom>
          <a:noFill/>
          <a:ln>
            <a:noFill/>
          </a:ln>
        </p:spPr>
      </p:pic>
    </p:spTree>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4368" y="313690"/>
            <a:ext cx="5080000" cy="521970"/>
          </a:xfrm>
          <a:prstGeom prst="rect">
            <a:avLst/>
          </a:prstGeom>
          <a:noFill/>
          <a:ln w="9525">
            <a:noFill/>
          </a:ln>
        </p:spPr>
        <p:txBody>
          <a:bodyPr>
            <a:spAutoFit/>
          </a:bodyPr>
          <a:p>
            <a:pPr indent="0"/>
            <a:r>
              <a:rPr sz="2800" b="0">
                <a:ea typeface="宋体" panose="02010600030101010101" pitchFamily="2" charset="-122"/>
              </a:rPr>
              <a:t>1.1</a:t>
            </a:r>
            <a:r>
              <a:rPr lang="en-US" sz="2800" b="0">
                <a:ea typeface="宋体" panose="02010600030101010101" pitchFamily="2" charset="-122"/>
              </a:rPr>
              <a:t>3</a:t>
            </a:r>
            <a:r>
              <a:rPr sz="2800" b="0">
                <a:ea typeface="宋体" panose="02010600030101010101" pitchFamily="2" charset="-122"/>
              </a:rPr>
              <a:t>.2 鼠标</a:t>
            </a:r>
            <a:endParaRPr sz="2800" b="0">
              <a:ea typeface="宋体" panose="02010600030101010101" pitchFamily="2" charset="-122"/>
            </a:endParaRPr>
          </a:p>
        </p:txBody>
      </p:sp>
      <p:sp>
        <p:nvSpPr>
          <p:cNvPr id="4" name="文本框 3"/>
          <p:cNvSpPr txBox="1"/>
          <p:nvPr/>
        </p:nvSpPr>
        <p:spPr>
          <a:xfrm>
            <a:off x="1364615" y="1036955"/>
            <a:ext cx="9459595" cy="1014730"/>
          </a:xfrm>
          <a:prstGeom prst="rect">
            <a:avLst/>
          </a:prstGeom>
          <a:noFill/>
          <a:ln w="9525">
            <a:noFill/>
          </a:ln>
        </p:spPr>
        <p:txBody>
          <a:bodyPr wrap="square">
            <a:spAutoFit/>
          </a:bodyPr>
          <a:p>
            <a:pPr indent="266700"/>
            <a:r>
              <a:rPr lang="en-US" altLang="zh-CN" sz="2000" b="0">
                <a:latin typeface="微软雅黑" panose="020B0503020204020204" pitchFamily="34" charset="-122"/>
                <a:ea typeface="微软雅黑" panose="020B0503020204020204" pitchFamily="34" charset="-122"/>
                <a:cs typeface="微软雅黑" panose="020B0503020204020204" pitchFamily="34" charset="-122"/>
              </a:rPr>
              <a:t>  </a:t>
            </a:r>
            <a:r>
              <a:rPr lang="zh-CN" sz="2000" b="0">
                <a:latin typeface="微软雅黑" panose="020B0503020204020204" pitchFamily="34" charset="-122"/>
                <a:ea typeface="微软雅黑" panose="020B0503020204020204" pitchFamily="34" charset="-122"/>
                <a:cs typeface="微软雅黑" panose="020B0503020204020204" pitchFamily="34" charset="-122"/>
              </a:rPr>
              <a:t>鼠标是操作系统中最重要的输入工具之一，可以定位显示器的纵横坐标，以简单拖动、点击来代替烦琐的键盘操作。按工作方式，鼠标可分为机械鼠标、光机鼠标、光电鼠标、光学鼠标与激光鼠标。</a:t>
            </a:r>
            <a:endParaRPr lang="zh-CN" sz="2000" b="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1" name="文本框 100"/>
          <p:cNvSpPr txBox="1"/>
          <p:nvPr/>
        </p:nvSpPr>
        <p:spPr>
          <a:xfrm>
            <a:off x="1364615" y="1721485"/>
            <a:ext cx="10217785" cy="368300"/>
          </a:xfrm>
          <a:prstGeom prst="rect">
            <a:avLst/>
          </a:prstGeom>
          <a:noFill/>
          <a:ln w="9525">
            <a:noFill/>
          </a:ln>
        </p:spPr>
        <p:txBody>
          <a:bodyPr wrap="square">
            <a:spAutoFit/>
          </a:bodyPr>
          <a:p>
            <a:pPr indent="266700"/>
            <a:r>
              <a:rPr lang="en-US" altLang="zh-CN" sz="1800" b="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7" name="图片 8"/>
          <p:cNvPicPr>
            <a:picLocks noChangeAspect="1"/>
          </p:cNvPicPr>
          <p:nvPr/>
        </p:nvPicPr>
        <p:blipFill>
          <a:blip r:embed="rId1"/>
          <a:stretch>
            <a:fillRect/>
          </a:stretch>
        </p:blipFill>
        <p:spPr>
          <a:xfrm>
            <a:off x="2145030" y="2711450"/>
            <a:ext cx="7528560" cy="3613785"/>
          </a:xfrm>
          <a:prstGeom prst="rect">
            <a:avLst/>
          </a:prstGeom>
          <a:noFill/>
          <a:ln>
            <a:noFill/>
          </a:ln>
        </p:spPr>
      </p:pic>
    </p:spTree>
  </p:cSld>
  <p:clrMapOvr>
    <a:masterClrMapping/>
  </p:clrMapOvr>
  <p:transition>
    <p:fade/>
  </p:transition>
  <p:timing>
    <p:tnLst>
      <p:par>
        <p:cTn id="1" dur="indefinite" restart="never" nodeType="tmRoot"/>
      </p:par>
    </p:tnLst>
  </p:timing>
</p:sld>
</file>

<file path=ppt/tags/tag1.xml><?xml version="1.0" encoding="utf-8"?>
<p:tagLst xmlns:p="http://schemas.openxmlformats.org/presentationml/2006/main">
  <p:tag name="KSO_WM_UNIT_TABLE_BEAUTIFY" val="smartTable{f6a2813e-f6c5-4324-9736-6f08a4020733}"/>
  <p:tag name="TABLE_ENDDRAG_ORIGIN_RECT" val="725*390"/>
  <p:tag name="TABLE_ENDDRAG_RECT" val="106*102*725*390"/>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71182_2*n_h_h_i*1_2_2_1"/>
  <p:tag name="KSO_WM_TEMPLATE_CATEGORY" val="diagram"/>
  <p:tag name="KSO_WM_TEMPLATE_INDEX" val="20171182"/>
  <p:tag name="KSO_WM_UNIT_LAYERLEVEL" val="1_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2_2"/>
  <p:tag name="KSO_WM_UNIT_ID" val="diagram20171182_2*n_h_h_i*1_2_2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12.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71182_2*n_h_h_f*1_2_2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13.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71182_2*n_h_h_f*1_2_3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71182_2*n_h_i*1_1_1"/>
  <p:tag name="KSO_WM_TEMPLATE_CATEGORY" val="diagram"/>
  <p:tag name="KSO_WM_TEMPLATE_INDEX" val="2017118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171182_2*n_h_a*1_1_1"/>
  <p:tag name="KSO_WM_TEMPLATE_CATEGORY" val="diagram"/>
  <p:tag name="KSO_WM_TEMPLATE_INDEX" val="20171182"/>
  <p:tag name="KSO_WM_UNIT_LAYERLEVEL" val="1_1_1"/>
  <p:tag name="KSO_WM_TAG_VERSION" val="1.0"/>
  <p:tag name="KSO_WM_BEAUTIFY_FLAG" val="#wm#"/>
  <p:tag name="KSO_WM_UNIT_PRESET_TEXT" val="点击输&#13;入标题"/>
  <p:tag name="KSO_WM_UNIT_TEXT_FILL_FORE_SCHEMECOLOR_INDEX" val="14"/>
  <p:tag name="KSO_WM_UNIT_TEXT_FILL_TYPE" val="1"/>
</p:tagLst>
</file>

<file path=ppt/tags/tag16.xml><?xml version="1.0" encoding="utf-8"?>
<p:tagLst xmlns:p="http://schemas.openxmlformats.org/presentationml/2006/main">
  <p:tag name="KSO_WM_UNIT_TABLE_BEAUTIFY" val="smartTable{1a408b6c-89d7-4192-99be-8e6077f6f305}"/>
  <p:tag name="TABLE_ENDDRAG_ORIGIN_RECT" val="720*343"/>
  <p:tag name="TABLE_ENDDRAG_RECT" val="154*141*720*343"/>
</p:tagLst>
</file>

<file path=ppt/tags/tag17.xml><?xml version="1.0" encoding="utf-8"?>
<p:tagLst xmlns:p="http://schemas.openxmlformats.org/presentationml/2006/main">
  <p:tag name="KSO_WM_UNIT_PLACING_PICTURE_USER_VIEWPORT" val="{&quot;height&quot;:4311,&quot;width&quot;:8297}"/>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171182_2*n_i*1_1"/>
  <p:tag name="KSO_WM_TEMPLATE_CATEGORY" val="diagram"/>
  <p:tag name="KSO_WM_TEMPLATE_INDEX" val="20171182"/>
  <p:tag name="KSO_WM_UNIT_LAYERLEVEL" val="1_1"/>
  <p:tag name="KSO_WM_TAG_VERSION" val="1.0"/>
  <p:tag name="KSO_WM_BEAUTIFY_FLAG" val="#wm#"/>
  <p:tag name="KSO_WM_UNIT_LINE_FORE_SCHEMECOLOR_INDEX" val="14"/>
  <p:tag name="KSO_WM_UNIT_LINE_FILL_TYPE"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20171182_2*n_i*1_2"/>
  <p:tag name="KSO_WM_TEMPLATE_CATEGORY" val="diagram"/>
  <p:tag name="KSO_WM_TEMPLATE_INDEX" val="20171182"/>
  <p:tag name="KSO_WM_UNIT_LAYERLEVEL" val="1_1"/>
  <p:tag name="KSO_WM_TAG_VERSION" val="1.0"/>
  <p:tag name="KSO_WM_BEAUTIFY_FLAG" val="#wm#"/>
  <p:tag name="KSO_WM_UNIT_LINE_FORE_SCHEMECOLOR_INDEX" val="14"/>
  <p:tag name="KSO_WM_UNIT_LINE_FILL_TYPE" val="2"/>
</p:tagLst>
</file>

<file path=ppt/tags/tag2.xml><?xml version="1.0" encoding="utf-8"?>
<p:tagLst xmlns:p="http://schemas.openxmlformats.org/presentationml/2006/main">
  <p:tag name="KSO_WM_UNIT_TABLE_BEAUTIFY" val="smartTable{df37bee1-9580-44f2-85a4-9d6f4c4036d0}"/>
  <p:tag name="TABLE_ENDDRAG_ORIGIN_RECT" val="529*214"/>
  <p:tag name="TABLE_ENDDRAG_RECT" val="165*129*529*214"/>
</p:tagLst>
</file>

<file path=ppt/tags/tag20.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71182_2*n_h_h_f*1_2_1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71182_2*n_h_h_i*1_2_1_1"/>
  <p:tag name="KSO_WM_TEMPLATE_CATEGORY" val="diagram"/>
  <p:tag name="KSO_WM_TEMPLATE_INDEX" val="20171182"/>
  <p:tag name="KSO_WM_UNIT_LAYERLEVEL" val="1_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1_2"/>
  <p:tag name="KSO_WM_UNIT_ID" val="diagram20171182_2*n_h_h_i*1_2_1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71182_2*n_h_h_i*1_2_3_1"/>
  <p:tag name="KSO_WM_TEMPLATE_CATEGORY" val="diagram"/>
  <p:tag name="KSO_WM_TEMPLATE_INDEX" val="20171182"/>
  <p:tag name="KSO_WM_UNIT_LAYERLEVEL" val="1_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3_2"/>
  <p:tag name="KSO_WM_UNIT_ID" val="diagram20171182_2*n_h_h_i*1_2_3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71182_2*n_h_h_i*1_2_2_1"/>
  <p:tag name="KSO_WM_TEMPLATE_CATEGORY" val="diagram"/>
  <p:tag name="KSO_WM_TEMPLATE_INDEX" val="20171182"/>
  <p:tag name="KSO_WM_UNIT_LAYERLEVEL" val="1_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2_2"/>
  <p:tag name="KSO_WM_UNIT_ID" val="diagram20171182_2*n_h_h_i*1_2_2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27.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71182_2*n_h_h_f*1_2_3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71182_2*n_h_i*1_1_1"/>
  <p:tag name="KSO_WM_TEMPLATE_CATEGORY" val="diagram"/>
  <p:tag name="KSO_WM_TEMPLATE_INDEX" val="2017118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9.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171182_2*n_h_a*1_1_1"/>
  <p:tag name="KSO_WM_TEMPLATE_CATEGORY" val="diagram"/>
  <p:tag name="KSO_WM_TEMPLATE_INDEX" val="20171182"/>
  <p:tag name="KSO_WM_UNIT_LAYERLEVEL" val="1_1_1"/>
  <p:tag name="KSO_WM_TAG_VERSION" val="1.0"/>
  <p:tag name="KSO_WM_BEAUTIFY_FLAG" val="#wm#"/>
  <p:tag name="KSO_WM_UNIT_PRESET_TEXT" val="点击输&#13;入标题"/>
  <p:tag name="KSO_WM_UNIT_TEXT_FILL_FORE_SCHEMECOLOR_INDEX" val="14"/>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171182_2*n_i*1_1"/>
  <p:tag name="KSO_WM_TEMPLATE_CATEGORY" val="diagram"/>
  <p:tag name="KSO_WM_TEMPLATE_INDEX" val="20171182"/>
  <p:tag name="KSO_WM_UNIT_LAYERLEVEL" val="1_1"/>
  <p:tag name="KSO_WM_TAG_VERSION" val="1.0"/>
  <p:tag name="KSO_WM_BEAUTIFY_FLAG" val="#wm#"/>
  <p:tag name="KSO_WM_UNIT_LINE_FORE_SCHEMECOLOR_INDEX" val="14"/>
  <p:tag name="KSO_WM_UNIT_LINE_FILL_TYPE" val="2"/>
</p:tagLst>
</file>

<file path=ppt/tags/tag30.xml><?xml version="1.0" encoding="utf-8"?>
<p:tagLst xmlns:p="http://schemas.openxmlformats.org/presentationml/2006/main">
  <p:tag name="KSO_WM_UNIT_TABLE_BEAUTIFY" val="smartTable{f6a2813e-f6c5-4324-9736-6f08a4020733}"/>
  <p:tag name="TABLE_ENDDRAG_ORIGIN_RECT" val="725*390"/>
  <p:tag name="TABLE_ENDDRAG_RECT" val="106*102*725*390"/>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171182_2*n_i*1_1"/>
  <p:tag name="KSO_WM_TEMPLATE_CATEGORY" val="diagram"/>
  <p:tag name="KSO_WM_TEMPLATE_INDEX" val="20171182"/>
  <p:tag name="KSO_WM_UNIT_LAYERLEVEL" val="1_1"/>
  <p:tag name="KSO_WM_TAG_VERSION" val="1.0"/>
  <p:tag name="KSO_WM_BEAUTIFY_FLAG" val="#wm#"/>
  <p:tag name="KSO_WM_UNIT_LINE_FORE_SCHEMECOLOR_INDEX" val="14"/>
  <p:tag name="KSO_WM_UNIT_LINE_FILL_TYPE" val="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20171182_2*n_i*1_2"/>
  <p:tag name="KSO_WM_TEMPLATE_CATEGORY" val="diagram"/>
  <p:tag name="KSO_WM_TEMPLATE_INDEX" val="20171182"/>
  <p:tag name="KSO_WM_UNIT_LAYERLEVEL" val="1_1"/>
  <p:tag name="KSO_WM_TAG_VERSION" val="1.0"/>
  <p:tag name="KSO_WM_BEAUTIFY_FLAG" val="#wm#"/>
  <p:tag name="KSO_WM_UNIT_LINE_FORE_SCHEMECOLOR_INDEX" val="14"/>
  <p:tag name="KSO_WM_UNIT_LINE_FILL_TYPE" val="2"/>
</p:tagLst>
</file>

<file path=ppt/tags/tag33.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71182_2*n_h_h_f*1_2_1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71182_2*n_h_h_i*1_2_1_1"/>
  <p:tag name="KSO_WM_TEMPLATE_CATEGORY" val="diagram"/>
  <p:tag name="KSO_WM_TEMPLATE_INDEX" val="20171182"/>
  <p:tag name="KSO_WM_UNIT_LAYERLEVEL" val="1_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1_2"/>
  <p:tag name="KSO_WM_UNIT_ID" val="diagram20171182_2*n_h_h_i*1_2_1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71182_2*n_h_h_i*1_2_3_1"/>
  <p:tag name="KSO_WM_TEMPLATE_CATEGORY" val="diagram"/>
  <p:tag name="KSO_WM_TEMPLATE_INDEX" val="20171182"/>
  <p:tag name="KSO_WM_UNIT_LAYERLEVEL" val="1_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3_2"/>
  <p:tag name="KSO_WM_UNIT_ID" val="diagram20171182_2*n_h_h_i*1_2_3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71182_2*n_h_h_i*1_2_2_1"/>
  <p:tag name="KSO_WM_TEMPLATE_CATEGORY" val="diagram"/>
  <p:tag name="KSO_WM_TEMPLATE_INDEX" val="20171182"/>
  <p:tag name="KSO_WM_UNIT_LAYERLEVEL" val="1_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2_2"/>
  <p:tag name="KSO_WM_UNIT_ID" val="diagram20171182_2*n_h_h_i*1_2_2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20171182_2*n_i*1_2"/>
  <p:tag name="KSO_WM_TEMPLATE_CATEGORY" val="diagram"/>
  <p:tag name="KSO_WM_TEMPLATE_INDEX" val="20171182"/>
  <p:tag name="KSO_WM_UNIT_LAYERLEVEL" val="1_1"/>
  <p:tag name="KSO_WM_TAG_VERSION" val="1.0"/>
  <p:tag name="KSO_WM_BEAUTIFY_FLAG" val="#wm#"/>
  <p:tag name="KSO_WM_UNIT_LINE_FORE_SCHEMECOLOR_INDEX" val="14"/>
  <p:tag name="KSO_WM_UNIT_LINE_FILL_TYPE" val="2"/>
</p:tagLst>
</file>

<file path=ppt/tags/tag40.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71182_2*n_h_h_f*1_2_2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41.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71182_2*n_h_h_f*1_2_3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71182_2*n_h_i*1_1_1"/>
  <p:tag name="KSO_WM_TEMPLATE_CATEGORY" val="diagram"/>
  <p:tag name="KSO_WM_TEMPLATE_INDEX" val="2017118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3.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171182_2*n_h_a*1_1_1"/>
  <p:tag name="KSO_WM_TEMPLATE_CATEGORY" val="diagram"/>
  <p:tag name="KSO_WM_TEMPLATE_INDEX" val="20171182"/>
  <p:tag name="KSO_WM_UNIT_LAYERLEVEL" val="1_1_1"/>
  <p:tag name="KSO_WM_TAG_VERSION" val="1.0"/>
  <p:tag name="KSO_WM_BEAUTIFY_FLAG" val="#wm#"/>
  <p:tag name="KSO_WM_UNIT_PRESET_TEXT" val="点击输&#13;入标题"/>
  <p:tag name="KSO_WM_UNIT_TEXT_FILL_FORE_SCHEMECOLOR_INDEX" val="14"/>
  <p:tag name="KSO_WM_UNIT_TEXT_FILL_TYPE" val="1"/>
</p:tagLst>
</file>

<file path=ppt/tags/tag44.xml><?xml version="1.0" encoding="utf-8"?>
<p:tagLst xmlns:p="http://schemas.openxmlformats.org/presentationml/2006/main">
  <p:tag name="KSO_WM_UNIT_TABLE_BEAUTIFY" val="smartTable{f6a2813e-f6c5-4324-9736-6f08a4020733}"/>
  <p:tag name="TABLE_ENDDRAG_ORIGIN_RECT" val="725*390"/>
  <p:tag name="TABLE_ENDDRAG_RECT" val="106*102*725*390"/>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171182_2*n_i*1_1"/>
  <p:tag name="KSO_WM_TEMPLATE_CATEGORY" val="diagram"/>
  <p:tag name="KSO_WM_TEMPLATE_INDEX" val="20171182"/>
  <p:tag name="KSO_WM_UNIT_LAYERLEVEL" val="1_1"/>
  <p:tag name="KSO_WM_TAG_VERSION" val="1.0"/>
  <p:tag name="KSO_WM_BEAUTIFY_FLAG" val="#wm#"/>
  <p:tag name="KSO_WM_UNIT_LINE_FORE_SCHEMECOLOR_INDEX" val="14"/>
  <p:tag name="KSO_WM_UNIT_LINE_FILL_TYPE"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20171182_2*n_i*1_2"/>
  <p:tag name="KSO_WM_TEMPLATE_CATEGORY" val="diagram"/>
  <p:tag name="KSO_WM_TEMPLATE_INDEX" val="20171182"/>
  <p:tag name="KSO_WM_UNIT_LAYERLEVEL" val="1_1"/>
  <p:tag name="KSO_WM_TAG_VERSION" val="1.0"/>
  <p:tag name="KSO_WM_BEAUTIFY_FLAG" val="#wm#"/>
  <p:tag name="KSO_WM_UNIT_LINE_FORE_SCHEMECOLOR_INDEX" val="14"/>
  <p:tag name="KSO_WM_UNIT_LINE_FILL_TYPE" val="2"/>
</p:tagLst>
</file>

<file path=ppt/tags/tag47.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71182_2*n_h_h_f*1_2_1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71182_2*n_h_h_i*1_2_1_1"/>
  <p:tag name="KSO_WM_TEMPLATE_CATEGORY" val="diagram"/>
  <p:tag name="KSO_WM_TEMPLATE_INDEX" val="20171182"/>
  <p:tag name="KSO_WM_UNIT_LAYERLEVEL" val="1_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1_2"/>
  <p:tag name="KSO_WM_UNIT_ID" val="diagram20171182_2*n_h_h_i*1_2_1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5.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71182_2*n_h_h_f*1_2_1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71182_2*n_h_h_i*1_2_3_1"/>
  <p:tag name="KSO_WM_TEMPLATE_CATEGORY" val="diagram"/>
  <p:tag name="KSO_WM_TEMPLATE_INDEX" val="20171182"/>
  <p:tag name="KSO_WM_UNIT_LAYERLEVEL" val="1_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3_2"/>
  <p:tag name="KSO_WM_UNIT_ID" val="diagram20171182_2*n_h_h_i*1_2_3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71182_2*n_h_h_i*1_2_2_1"/>
  <p:tag name="KSO_WM_TEMPLATE_CATEGORY" val="diagram"/>
  <p:tag name="KSO_WM_TEMPLATE_INDEX" val="20171182"/>
  <p:tag name="KSO_WM_UNIT_LAYERLEVEL" val="1_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2_2"/>
  <p:tag name="KSO_WM_UNIT_ID" val="diagram20171182_2*n_h_h_i*1_2_2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54.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71182_2*n_h_h_f*1_2_2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55.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71182_2*n_h_h_f*1_2_3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71182_2*n_h_i*1_1_1"/>
  <p:tag name="KSO_WM_TEMPLATE_CATEGORY" val="diagram"/>
  <p:tag name="KSO_WM_TEMPLATE_INDEX" val="2017118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7.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171182_2*n_h_a*1_1_1"/>
  <p:tag name="KSO_WM_TEMPLATE_CATEGORY" val="diagram"/>
  <p:tag name="KSO_WM_TEMPLATE_INDEX" val="20171182"/>
  <p:tag name="KSO_WM_UNIT_LAYERLEVEL" val="1_1_1"/>
  <p:tag name="KSO_WM_TAG_VERSION" val="1.0"/>
  <p:tag name="KSO_WM_BEAUTIFY_FLAG" val="#wm#"/>
  <p:tag name="KSO_WM_UNIT_PRESET_TEXT" val="点击输&#13;入标题"/>
  <p:tag name="KSO_WM_UNIT_TEXT_FILL_FORE_SCHEMECOLOR_INDEX" val="14"/>
  <p:tag name="KSO_WM_UNIT_TEXT_FILL_TYPE" val="1"/>
</p:tagLst>
</file>

<file path=ppt/tags/tag58.xml><?xml version="1.0" encoding="utf-8"?>
<p:tagLst xmlns:p="http://schemas.openxmlformats.org/presentationml/2006/main">
  <p:tag name="KSO_WM_UNIT_TABLE_BEAUTIFY" val="smartTable{f6a2813e-f6c5-4324-9736-6f08a4020733}"/>
  <p:tag name="TABLE_ENDDRAG_ORIGIN_RECT" val="725*390"/>
  <p:tag name="TABLE_ENDDRAG_RECT" val="106*102*725*39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171182_2*n_i*1_1"/>
  <p:tag name="KSO_WM_TEMPLATE_CATEGORY" val="diagram"/>
  <p:tag name="KSO_WM_TEMPLATE_INDEX" val="20171182"/>
  <p:tag name="KSO_WM_UNIT_LAYERLEVEL" val="1_1"/>
  <p:tag name="KSO_WM_TAG_VERSION" val="1.0"/>
  <p:tag name="KSO_WM_BEAUTIFY_FLAG" val="#wm#"/>
  <p:tag name="KSO_WM_UNIT_LINE_FORE_SCHEMECOLOR_INDEX" val="14"/>
  <p:tag name="KSO_WM_UNIT_LINE_FILL_TYPE"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71182_2*n_h_h_i*1_2_1_1"/>
  <p:tag name="KSO_WM_TEMPLATE_CATEGORY" val="diagram"/>
  <p:tag name="KSO_WM_TEMPLATE_INDEX" val="20171182"/>
  <p:tag name="KSO_WM_UNIT_LAYERLEVEL" val="1_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20171182_2*n_i*1_2"/>
  <p:tag name="KSO_WM_TEMPLATE_CATEGORY" val="diagram"/>
  <p:tag name="KSO_WM_TEMPLATE_INDEX" val="20171182"/>
  <p:tag name="KSO_WM_UNIT_LAYERLEVEL" val="1_1"/>
  <p:tag name="KSO_WM_TAG_VERSION" val="1.0"/>
  <p:tag name="KSO_WM_BEAUTIFY_FLAG" val="#wm#"/>
  <p:tag name="KSO_WM_UNIT_LINE_FORE_SCHEMECOLOR_INDEX" val="14"/>
  <p:tag name="KSO_WM_UNIT_LINE_FILL_TYPE" val="2"/>
</p:tagLst>
</file>

<file path=ppt/tags/tag61.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71182_2*n_h_h_f*1_2_1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71182_2*n_h_h_i*1_2_1_1"/>
  <p:tag name="KSO_WM_TEMPLATE_CATEGORY" val="diagram"/>
  <p:tag name="KSO_WM_TEMPLATE_INDEX" val="20171182"/>
  <p:tag name="KSO_WM_UNIT_LAYERLEVEL" val="1_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1_2"/>
  <p:tag name="KSO_WM_UNIT_ID" val="diagram20171182_2*n_h_h_i*1_2_1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71182_2*n_h_h_i*1_2_3_1"/>
  <p:tag name="KSO_WM_TEMPLATE_CATEGORY" val="diagram"/>
  <p:tag name="KSO_WM_TEMPLATE_INDEX" val="20171182"/>
  <p:tag name="KSO_WM_UNIT_LAYERLEVEL" val="1_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3_2"/>
  <p:tag name="KSO_WM_UNIT_ID" val="diagram20171182_2*n_h_h_i*1_2_3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71182_2*n_h_h_i*1_2_2_1"/>
  <p:tag name="KSO_WM_TEMPLATE_CATEGORY" val="diagram"/>
  <p:tag name="KSO_WM_TEMPLATE_INDEX" val="20171182"/>
  <p:tag name="KSO_WM_UNIT_LAYERLEVEL" val="1_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2_2"/>
  <p:tag name="KSO_WM_UNIT_ID" val="diagram20171182_2*n_h_h_i*1_2_2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68.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71182_2*n_h_h_f*1_2_2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69.xml><?xml version="1.0" encoding="utf-8"?>
<p:tagLst xmlns:p="http://schemas.openxmlformats.org/presentationml/2006/mai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71182_2*n_h_h_f*1_2_3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1_2"/>
  <p:tag name="KSO_WM_UNIT_ID" val="diagram20171182_2*n_h_h_i*1_2_1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71182_2*n_h_i*1_1_1"/>
  <p:tag name="KSO_WM_TEMPLATE_CATEGORY" val="diagram"/>
  <p:tag name="KSO_WM_TEMPLATE_INDEX" val="2017118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171182_2*n_h_a*1_1_1"/>
  <p:tag name="KSO_WM_TEMPLATE_CATEGORY" val="diagram"/>
  <p:tag name="KSO_WM_TEMPLATE_INDEX" val="20171182"/>
  <p:tag name="KSO_WM_UNIT_LAYERLEVEL" val="1_1_1"/>
  <p:tag name="KSO_WM_TAG_VERSION" val="1.0"/>
  <p:tag name="KSO_WM_BEAUTIFY_FLAG" val="#wm#"/>
  <p:tag name="KSO_WM_UNIT_PRESET_TEXT" val="点击输&#13;入标题"/>
  <p:tag name="KSO_WM_UNIT_TEXT_FILL_FORE_SCHEMECOLOR_INDEX" val="14"/>
  <p:tag name="KSO_WM_UNIT_TEXT_FILL_TYPE" val="1"/>
</p:tagLst>
</file>

<file path=ppt/tags/tag72.xml><?xml version="1.0" encoding="utf-8"?>
<p:tagLst xmlns:p="http://schemas.openxmlformats.org/presentationml/2006/main">
  <p:tag name="ISPRING_RESOURCE_PATHS_HASH_PRESENTER" val="a3633538e39ed133992803c54ee71659268473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71182_2*n_h_h_i*1_2_3_1"/>
  <p:tag name="KSO_WM_TEMPLATE_CATEGORY" val="diagram"/>
  <p:tag name="KSO_WM_TEMPLATE_INDEX" val="20171182"/>
  <p:tag name="KSO_WM_UNIT_LAYERLEVEL" val="1_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3_2"/>
  <p:tag name="KSO_WM_UNIT_ID" val="diagram20171182_2*n_h_h_i*1_2_3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heme/theme1.xml><?xml version="1.0" encoding="utf-8"?>
<a:theme xmlns:a="http://schemas.openxmlformats.org/drawingml/2006/main" name="LenovoTemplate-16x9">
  <a:themeElements>
    <a:clrScheme name="Lenovo Colors">
      <a:dk1>
        <a:srgbClr val="000000"/>
      </a:dk1>
      <a:lt1>
        <a:sysClr val="window" lastClr="FFFFFF"/>
      </a:lt1>
      <a:dk2>
        <a:srgbClr val="6F7170"/>
      </a:dk2>
      <a:lt2>
        <a:srgbClr val="C4BEB6"/>
      </a:lt2>
      <a:accent1>
        <a:srgbClr val="E2231A"/>
      </a:accent1>
      <a:accent2>
        <a:srgbClr val="FF6A00"/>
      </a:accent2>
      <a:accent3>
        <a:srgbClr val="E96BAF"/>
      </a:accent3>
      <a:accent4>
        <a:srgbClr val="3E8DDD"/>
      </a:accent4>
      <a:accent5>
        <a:srgbClr val="4AC0E0"/>
      </a:accent5>
      <a:accent6>
        <a:srgbClr val="6ABF4A"/>
      </a:accent6>
      <a:hlink>
        <a:srgbClr val="4AC0E0"/>
      </a:hlink>
      <a:folHlink>
        <a:srgbClr val="4AC0E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dirty="0" err="1" smtClean="0">
            <a:solidFill>
              <a:schemeClr val="accent2"/>
            </a:solidFill>
            <a:latin typeface="Arial" panose="020B0604020202020204" pitchFamily="34" charset="0"/>
            <a:cs typeface="Arial" panose="020B0604020202020204" pitchFamily="34"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Lenovo Template">
  <a:themeElements>
    <a:clrScheme name="LENOVO">
      <a:dk1>
        <a:srgbClr val="000000"/>
      </a:dk1>
      <a:lt1>
        <a:sysClr val="window" lastClr="FFFFFF"/>
      </a:lt1>
      <a:dk2>
        <a:srgbClr val="C00000"/>
      </a:dk2>
      <a:lt2>
        <a:srgbClr val="000000"/>
      </a:lt2>
      <a:accent1>
        <a:srgbClr val="FF0000"/>
      </a:accent1>
      <a:accent2>
        <a:srgbClr val="939598"/>
      </a:accent2>
      <a:accent3>
        <a:srgbClr val="FFC425"/>
      </a:accent3>
      <a:accent4>
        <a:srgbClr val="64BEDC"/>
      </a:accent4>
      <a:accent5>
        <a:srgbClr val="414042"/>
      </a:accent5>
      <a:accent6>
        <a:srgbClr val="FFFFFF"/>
      </a:accent6>
      <a:hlink>
        <a:srgbClr val="EC2225"/>
      </a:hlink>
      <a:folHlink>
        <a:srgbClr val="64BED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dirty="0" err="1" smtClean="0">
            <a:solidFill>
              <a:schemeClr val="accent2"/>
            </a:solidFill>
            <a:latin typeface="Arial" panose="020B0604020202020204" pitchFamily="34" charset="0"/>
            <a:cs typeface="Arial" panose="020B0604020202020204" pitchFamily="34"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Lenovo Master">
  <a:themeElements>
    <a:clrScheme name="Lenovo Colors">
      <a:dk1>
        <a:srgbClr val="000000"/>
      </a:dk1>
      <a:lt1>
        <a:sysClr val="window" lastClr="FFFFFF"/>
      </a:lt1>
      <a:dk2>
        <a:srgbClr val="6F7170"/>
      </a:dk2>
      <a:lt2>
        <a:srgbClr val="C4BEB6"/>
      </a:lt2>
      <a:accent1>
        <a:srgbClr val="E2231A"/>
      </a:accent1>
      <a:accent2>
        <a:srgbClr val="FF6A00"/>
      </a:accent2>
      <a:accent3>
        <a:srgbClr val="E96BAF"/>
      </a:accent3>
      <a:accent4>
        <a:srgbClr val="3E8DDD"/>
      </a:accent4>
      <a:accent5>
        <a:srgbClr val="4AC0E0"/>
      </a:accent5>
      <a:accent6>
        <a:srgbClr val="6ABF4A"/>
      </a:accent6>
      <a:hlink>
        <a:srgbClr val="4AC0E0"/>
      </a:hlink>
      <a:folHlink>
        <a:srgbClr val="4AC0E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dirty="0" err="1" smtClean="0">
            <a:solidFill>
              <a:schemeClr val="accent2"/>
            </a:solidFill>
            <a:latin typeface="Arial" panose="020B0604020202020204" pitchFamily="34" charset="0"/>
            <a:cs typeface="Arial" panose="020B0604020202020204" pitchFamily="34"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LenovoTemplate-16x9</Template>
  <TotalTime>0</TotalTime>
  <Words>25219</Words>
  <Application>WPS 演示</Application>
  <PresentationFormat>自定义</PresentationFormat>
  <Paragraphs>1272</Paragraphs>
  <Slides>127</Slides>
  <Notes>197</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127</vt:i4>
      </vt:variant>
    </vt:vector>
  </HeadingPairs>
  <TitlesOfParts>
    <vt:vector size="143" baseType="lpstr">
      <vt:lpstr>Arial</vt:lpstr>
      <vt:lpstr>宋体</vt:lpstr>
      <vt:lpstr>Wingdings</vt:lpstr>
      <vt:lpstr>Arial</vt:lpstr>
      <vt:lpstr>Foundry Gridnik Medium</vt:lpstr>
      <vt:lpstr>微软雅黑</vt:lpstr>
      <vt:lpstr>黑体</vt:lpstr>
      <vt:lpstr>华文隶书</vt:lpstr>
      <vt:lpstr>Wingdings</vt:lpstr>
      <vt:lpstr>Segoe Print</vt:lpstr>
      <vt:lpstr>Calibri</vt:lpstr>
      <vt:lpstr>Arial Unicode MS</vt:lpstr>
      <vt:lpstr>Times New Roman</vt:lpstr>
      <vt:lpstr>LenovoTemplate-16x9</vt:lpstr>
      <vt:lpstr>1_Lenovo Template</vt:lpstr>
      <vt:lpstr>2_Lenovo Master</vt:lpstr>
      <vt:lpstr>学习领域一  认识PC硬件</vt:lpstr>
      <vt:lpstr>知识导图</vt:lpstr>
      <vt:lpstr>PowerPoint 演示文稿</vt:lpstr>
      <vt:lpstr>任务描述</vt:lpstr>
      <vt:lpstr>任务清单：测试PC机性能</vt:lpstr>
      <vt:lpstr>PowerPoint 演示文稿</vt:lpstr>
      <vt:lpstr>PowerPoint 演示文稿</vt:lpstr>
      <vt:lpstr>PowerPoint 演示文稿</vt:lpstr>
      <vt:lpstr>PowerPoint 演示文稿</vt:lpstr>
      <vt:lpstr>PowerPoint 演示文稿</vt:lpstr>
      <vt:lpstr>知识链接</vt:lpstr>
      <vt:lpstr>1.1 计算机系统组成</vt:lpstr>
      <vt:lpstr>1.1 计算机系统组成</vt:lpstr>
      <vt:lpstr>1.1 计算机系统组成</vt:lpstr>
      <vt:lpstr>1.1 计算机系统组成</vt:lpstr>
      <vt:lpstr>1.2 计算机的基本硬件</vt:lpstr>
      <vt:lpstr>1.3 计算机系统架构</vt:lpstr>
      <vt:lpstr>1.4 计算机系统框图</vt:lpstr>
      <vt:lpstr>1.4 计算机系统框图</vt:lpstr>
      <vt:lpstr>1.4 计算机系统框图</vt:lpstr>
      <vt:lpstr>1.4 计算机系统框图</vt:lpstr>
      <vt:lpstr>直通职场</vt:lpstr>
      <vt:lpstr>知识拓展</vt:lpstr>
      <vt:lpstr>知识拓展</vt:lpstr>
      <vt:lpstr>知识拓展</vt:lpstr>
      <vt:lpstr>知识拓展</vt:lpstr>
      <vt:lpstr>计算机的分类</vt:lpstr>
      <vt:lpstr>PowerPoint 演示文稿</vt:lpstr>
      <vt:lpstr>任务描述</vt:lpstr>
      <vt:lpstr>任务清单：主板</vt:lpstr>
      <vt:lpstr>PowerPoint 演示文稿</vt:lpstr>
      <vt:lpstr>知识链接</vt:lpstr>
      <vt:lpstr>1.5 主板的基本组成</vt:lpstr>
      <vt:lpstr>1.5 主板的基本组成</vt:lpstr>
      <vt:lpstr>1.5 主板的基本组成</vt:lpstr>
      <vt:lpstr>1.5 主板的基本组成</vt:lpstr>
      <vt:lpstr>注意事项</vt:lpstr>
      <vt:lpstr>1.5 主板的基本组成</vt:lpstr>
      <vt:lpstr>1.5 主板的基本组成</vt:lpstr>
      <vt:lpstr>1.5 主板的基本组成</vt:lpstr>
      <vt:lpstr>1.5主板的基本组成</vt:lpstr>
      <vt:lpstr>1.5 主板的基本组成</vt:lpstr>
      <vt:lpstr>1.5 主板的基本组成</vt:lpstr>
      <vt:lpstr>1.5 主板的基本组成</vt:lpstr>
      <vt:lpstr>1.5 主板的基本组成</vt:lpstr>
      <vt:lpstr>1.5 主板的基本组成</vt:lpstr>
      <vt:lpstr>1.5 主板的基本组成</vt:lpstr>
      <vt:lpstr>1.5 主板的基本组成</vt:lpstr>
      <vt:lpstr>1.5主板的基本组成</vt:lpstr>
      <vt:lpstr>1.5 主板的基本组成</vt:lpstr>
      <vt:lpstr>1.6主板规格</vt:lpstr>
      <vt:lpstr>1.7 笔记本电脑主板的特点</vt:lpstr>
      <vt:lpstr>直通职场</vt:lpstr>
      <vt:lpstr>知识拓展</vt:lpstr>
      <vt:lpstr>知识拓展</vt:lpstr>
      <vt:lpstr>PowerPoint 演示文稿</vt:lpstr>
      <vt:lpstr>任务描述</vt:lpstr>
      <vt:lpstr>任务清单：测试PC机性能</vt:lpstr>
      <vt:lpstr>PowerPoint 演示文稿</vt:lpstr>
      <vt:lpstr>知识链接</vt:lpstr>
      <vt:lpstr>1.8 CPU的分类</vt:lpstr>
      <vt:lpstr>1.8 CPU的分类</vt:lpstr>
      <vt:lpstr>1.9 CPU基本参数 </vt:lpstr>
      <vt:lpstr>1.9 CPU基本参数 </vt:lpstr>
      <vt:lpstr>1.9 CPU基本参数 </vt:lpstr>
      <vt:lpstr>1.10 CPU封装形式</vt:lpstr>
      <vt:lpstr>直通职场</vt:lpstr>
      <vt:lpstr>  CPU超线程技术 </vt:lpstr>
      <vt:lpstr>PowerPoint 演示文稿</vt:lpstr>
      <vt:lpstr>任务描述</vt:lpstr>
      <vt:lpstr>任务清单：测试PC机性能</vt:lpstr>
      <vt:lpstr>PowerPoint 演示文稿</vt:lpstr>
      <vt:lpstr>知识链接</vt:lpstr>
      <vt:lpstr>1.11 内存</vt:lpstr>
      <vt:lpstr>1.11 内存</vt:lpstr>
      <vt:lpstr>1.11 内存</vt:lpstr>
      <vt:lpstr>PowerPoint 演示文稿</vt:lpstr>
      <vt:lpstr>内存外观对比</vt:lpstr>
      <vt:lpstr>内存家族主要参数对比</vt:lpstr>
      <vt:lpstr>1.12 外存</vt:lpstr>
      <vt:lpstr>1.12 外存</vt:lpstr>
      <vt:lpstr>1.12 外存</vt:lpstr>
      <vt:lpstr>硬盘的物理结构</vt:lpstr>
      <vt:lpstr>硬盘的逻辑结构</vt:lpstr>
      <vt:lpstr>硬盘性能参数</vt:lpstr>
      <vt:lpstr>其他常见的外部存储器</vt:lpstr>
      <vt:lpstr>直通职场</vt:lpstr>
      <vt:lpstr>知识拓展</vt:lpstr>
      <vt:lpstr>PowerPoint 演示文稿</vt:lpstr>
      <vt:lpstr>任务描述</vt:lpstr>
      <vt:lpstr>任务清单：测试PC机性能</vt:lpstr>
      <vt:lpstr>PowerPoint 演示文稿</vt:lpstr>
      <vt:lpstr>知识链接</vt:lpstr>
      <vt:lpstr>1.13 输入设备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直通职场</vt:lpstr>
      <vt:lpstr>知识拓展</vt:lpstr>
      <vt:lpstr>5G技术 </vt:lpstr>
      <vt:lpstr>视觉技术</vt:lpstr>
      <vt:lpstr>PowerPoint 演示文稿</vt:lpstr>
      <vt:lpstr>3D技术</vt:lpstr>
      <vt:lpstr>PowerPoint 演示文稿</vt:lpstr>
    </vt:vector>
  </TitlesOfParts>
  <Company>Lenovo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Windows 10 SW Status Update</dc:title>
  <dc:creator>zhangfx1</dc:creator>
  <cp:lastModifiedBy>糖果</cp:lastModifiedBy>
  <cp:revision>427</cp:revision>
  <dcterms:created xsi:type="dcterms:W3CDTF">2015-06-11T22:42:00Z</dcterms:created>
  <dcterms:modified xsi:type="dcterms:W3CDTF">2022-01-21T15:09:08Z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F32F4F1CF49649EEAA7468BD61854795</vt:lpwstr>
  </property>
  <property fmtid="{D5CDD505-2E9C-101B-9397-08002B2CF9AE}" pid="3" name="KSOProductBuildVer">
    <vt:lpwstr>2052-11.1.0.10356</vt:lpwstr>
  </property>
</Properties>
</file>